
<file path=[Content_Types].xml><?xml version="1.0" encoding="utf-8"?>
<Types xmlns="http://schemas.openxmlformats.org/package/2006/content-types">
  <Override PartName="/ppt/slides/slide47.xml" ContentType="application/vnd.openxmlformats-officedocument.presentationml.slide+xml"/>
  <Override PartName="/ppt/diagrams/colors22.xml" ContentType="application/vnd.openxmlformats-officedocument.drawingml.diagramColors+xml"/>
  <Override PartName="/ppt/slides/slide36.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diagrams/drawing18.xml" ContentType="application/vnd.ms-office.drawingml.diagramDrawing+xml"/>
  <Override PartName="/ppt/diagrams/data20.xml" ContentType="application/vnd.openxmlformats-officedocument.drawingml.diagramData+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17.xml" ContentType="application/vnd.openxmlformats-officedocument.drawingml.diagramLayout+xml"/>
  <Override PartName="/ppt/diagrams/quickStyle24.xml" ContentType="application/vnd.openxmlformats-officedocument.drawingml.diagramStyle+xml"/>
  <Override PartName="/ppt/diagrams/drawing25.xml" ContentType="application/vnd.ms-office.drawingml.diagramDrawing+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diagrams/layout13.xml" ContentType="application/vnd.openxmlformats-officedocument.drawingml.diagramLayout+xml"/>
  <Override PartName="/ppt/diagrams/quickStyle20.xml" ContentType="application/vnd.openxmlformats-officedocument.drawingml.diagramStyle+xml"/>
  <Override PartName="/ppt/diagrams/drawing21.xml" ContentType="application/vnd.ms-office.drawingml.diagramDrawing+xml"/>
  <Override PartName="/ppt/diagrams/layout24.xml" ContentType="application/vnd.openxmlformats-officedocument.drawingml.diagramLayout+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diagrams/colors12.xml" ContentType="application/vnd.openxmlformats-officedocument.drawingml.diagramColors+xml"/>
  <Override PartName="/ppt/diagrams/layout20.xml" ContentType="application/vnd.openxmlformats-officedocument.drawingml.diagramLayout+xml"/>
  <Override PartName="/ppt/diagrams/colors23.xml" ContentType="application/vnd.openxmlformats-officedocument.drawingml.diagramColors+xml"/>
  <Override PartName="/ppt/diagrams/data25.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diagrams/drawing19.xml" ContentType="application/vnd.ms-office.drawingml.diagramDrawing+xml"/>
  <Override PartName="/ppt/diagrams/data21.xml" ContentType="application/vnd.openxmlformats-officedocument.drawingml.diagramData+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diagrams/quickStyle18.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layout18.xml" ContentType="application/vnd.openxmlformats-officedocument.drawingml.diagramLayout+xml"/>
  <Override PartName="/ppt/diagrams/quickStyle25.xml" ContentType="application/vnd.openxmlformats-officedocument.drawingml.diagramStyle+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rawing8.xml" ContentType="application/vnd.ms-office.drawingml.diagramDrawing+xml"/>
  <Override PartName="/ppt/diagrams/layout25.xml" ContentType="application/vnd.openxmlformats-officedocument.drawingml.diagramLayout+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layout14.xml" ContentType="application/vnd.openxmlformats-officedocument.drawingml.diagramLayout+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slides/slide49.xml" ContentType="application/vnd.openxmlformats-officedocument.presentationml.slide+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ppt/diagrams/colors24.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diagrams/colors20.xml" ContentType="application/vnd.openxmlformats-officedocument.drawingml.diagramColor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Override PartName="/ppt/diagrams/quickStyle19.xml" ContentType="application/vnd.openxmlformats-officedocument.drawingml.diagramStyle+xml"/>
  <Override PartName="/ppt/diagrams/data22.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layout19.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layout15.xml" ContentType="application/vnd.openxmlformats-officedocument.drawingml.diagramLayout+xml"/>
  <Override PartName="/ppt/diagrams/quickStyle22.xml" ContentType="application/vnd.openxmlformats-officedocument.drawingml.diagramStyle+xml"/>
  <Override PartName="/ppt/diagrams/drawing23.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colors14.xml" ContentType="application/vnd.openxmlformats-officedocument.drawingml.diagramColors+xml"/>
  <Override PartName="/ppt/diagrams/layout22.xml" ContentType="application/vnd.openxmlformats-officedocument.drawingml.diagramLayout+xml"/>
  <Override PartName="/ppt/diagrams/colors25.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slides/slide24.xml" ContentType="application/vnd.openxmlformats-officedocument.presentationml.slide+xml"/>
  <Override PartName="/ppt/slides/slide35.xml" ContentType="application/vnd.openxmlformats-officedocument.presentationml.slide+xml"/>
  <Override PartName="/ppt/diagrams/quickStyle1.xml" ContentType="application/vnd.openxmlformats-officedocument.drawingml.diagramStyle+xml"/>
  <Default Extension="jpeg" ContentType="image/jpeg"/>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diagrams/drawing6.xml" ContentType="application/vnd.ms-office.drawingml.diagramDrawing+xml"/>
  <Override PartName="/ppt/diagrams/drawing20.xml" ContentType="application/vnd.ms-office.drawingml.diagramDrawing+xml"/>
  <Override PartName="/ppt/diagrams/layout23.xml" ContentType="application/vnd.openxmlformats-officedocument.drawingml.diagramLayout+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Default Extension="mp4" ContentType="video/mp4"/>
  <Override PartName="/ppt/slides/slide29.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80" r:id="rId3"/>
    <p:sldId id="279" r:id="rId4"/>
    <p:sldId id="281" r:id="rId5"/>
    <p:sldId id="282" r:id="rId6"/>
    <p:sldId id="257" r:id="rId7"/>
    <p:sldId id="283" r:id="rId8"/>
    <p:sldId id="284" r:id="rId9"/>
    <p:sldId id="298" r:id="rId10"/>
    <p:sldId id="299" r:id="rId11"/>
    <p:sldId id="300" r:id="rId12"/>
    <p:sldId id="301" r:id="rId13"/>
    <p:sldId id="302" r:id="rId14"/>
    <p:sldId id="303" r:id="rId15"/>
    <p:sldId id="258" r:id="rId16"/>
    <p:sldId id="269" r:id="rId17"/>
    <p:sldId id="262" r:id="rId18"/>
    <p:sldId id="287" r:id="rId19"/>
    <p:sldId id="270" r:id="rId20"/>
    <p:sldId id="304" r:id="rId21"/>
    <p:sldId id="305" r:id="rId22"/>
    <p:sldId id="288" r:id="rId23"/>
    <p:sldId id="289" r:id="rId24"/>
    <p:sldId id="276" r:id="rId25"/>
    <p:sldId id="277" r:id="rId26"/>
    <p:sldId id="259" r:id="rId27"/>
    <p:sldId id="263" r:id="rId28"/>
    <p:sldId id="293" r:id="rId29"/>
    <p:sldId id="294" r:id="rId30"/>
    <p:sldId id="285" r:id="rId31"/>
    <p:sldId id="286" r:id="rId32"/>
    <p:sldId id="264" r:id="rId33"/>
    <p:sldId id="265" r:id="rId34"/>
    <p:sldId id="296" r:id="rId35"/>
    <p:sldId id="297" r:id="rId36"/>
    <p:sldId id="260" r:id="rId37"/>
    <p:sldId id="261" r:id="rId38"/>
    <p:sldId id="266" r:id="rId39"/>
    <p:sldId id="267" r:id="rId40"/>
    <p:sldId id="268" r:id="rId41"/>
    <p:sldId id="271" r:id="rId42"/>
    <p:sldId id="272" r:id="rId43"/>
    <p:sldId id="273" r:id="rId44"/>
    <p:sldId id="274" r:id="rId45"/>
    <p:sldId id="275" r:id="rId46"/>
    <p:sldId id="290" r:id="rId47"/>
    <p:sldId id="291" r:id="rId48"/>
    <p:sldId id="292" r:id="rId49"/>
    <p:sldId id="306" r:id="rId50"/>
    <p:sldId id="278" r:id="rId51"/>
    <p:sldId id="30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3" d="100"/>
          <a:sy n="83" d="100"/>
        </p:scale>
        <p:origin x="-658" y="-7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image" Target="../media/image18.svg"/><Relationship Id="rId1" Type="http://schemas.openxmlformats.org/officeDocument/2006/relationships/image" Target="../media/image13.png"/><Relationship Id="rId6" Type="http://schemas.openxmlformats.org/officeDocument/2006/relationships/image" Target="../media/image22.svg"/><Relationship Id="rId5" Type="http://schemas.openxmlformats.org/officeDocument/2006/relationships/image" Target="../media/image15.png"/><Relationship Id="rId4" Type="http://schemas.openxmlformats.org/officeDocument/2006/relationships/image" Target="../media/image20.svg"/></Relationships>
</file>

<file path=ppt/diagrams/_rels/data2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image" Target="../media/image28.svg"/><Relationship Id="rId1" Type="http://schemas.openxmlformats.org/officeDocument/2006/relationships/image" Target="../media/image20.png"/><Relationship Id="rId6" Type="http://schemas.openxmlformats.org/officeDocument/2006/relationships/image" Target="../media/image32.svg"/><Relationship Id="rId5" Type="http://schemas.openxmlformats.org/officeDocument/2006/relationships/image" Target="../media/image22.png"/><Relationship Id="rId10" Type="http://schemas.openxmlformats.org/officeDocument/2006/relationships/image" Target="../media/image34.svg"/><Relationship Id="rId4" Type="http://schemas.openxmlformats.org/officeDocument/2006/relationships/image" Target="../media/image30.svg"/><Relationship Id="rId9" Type="http://schemas.openxmlformats.org/officeDocument/2006/relationships/image" Target="../media/image23.png"/></Relationships>
</file>

<file path=ppt/diagrams/_rels/data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6.svg"/><Relationship Id="rId1" Type="http://schemas.openxmlformats.org/officeDocument/2006/relationships/image" Target="../media/image24.png"/><Relationship Id="rId4" Type="http://schemas.openxmlformats.org/officeDocument/2006/relationships/image" Target="../media/image38.svg"/></Relationships>
</file>

<file path=ppt/diagrams/_rels/data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9.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3AFB0B-4EC2-4D7E-BA37-DD2D997D7C9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FAC649CB-1B02-4A02-A3FB-AE74CE98F60D}">
      <dgm:prSet/>
      <dgm:spPr/>
      <dgm:t>
        <a:bodyPr/>
        <a:lstStyle/>
        <a:p>
          <a:r>
            <a:rPr lang="en-GB"/>
            <a:t>I spent 36 years in the oil industry, so I’m not going to criticise anyone for driving a car with an Internal Combustion Engine (ICE)</a:t>
          </a:r>
          <a:endParaRPr lang="en-US"/>
        </a:p>
      </dgm:t>
    </dgm:pt>
    <dgm:pt modelId="{F28A5C78-72DF-4806-A7AB-14655C2CFBD8}" type="parTrans" cxnId="{0C0D93C5-49E4-4C68-9C69-95AB616BD2D2}">
      <dgm:prSet/>
      <dgm:spPr/>
      <dgm:t>
        <a:bodyPr/>
        <a:lstStyle/>
        <a:p>
          <a:endParaRPr lang="en-US"/>
        </a:p>
      </dgm:t>
    </dgm:pt>
    <dgm:pt modelId="{C5858CBB-C56C-4BB1-BF97-9BBAA7BEF72B}" type="sibTrans" cxnId="{0C0D93C5-49E4-4C68-9C69-95AB616BD2D2}">
      <dgm:prSet/>
      <dgm:spPr/>
      <dgm:t>
        <a:bodyPr/>
        <a:lstStyle/>
        <a:p>
          <a:endParaRPr lang="en-US"/>
        </a:p>
      </dgm:t>
    </dgm:pt>
    <dgm:pt modelId="{4634F456-4C01-4EA7-9514-EDBFF567FAC0}">
      <dgm:prSet/>
      <dgm:spPr/>
      <dgm:t>
        <a:bodyPr/>
        <a:lstStyle/>
        <a:p>
          <a:r>
            <a:rPr lang="en-GB"/>
            <a:t>My past cars include a 5 litre Supercharged Jaguar XKR, A TVR Chimera and three diesel cars, one of which smoked like a bonfire</a:t>
          </a:r>
          <a:endParaRPr lang="en-US"/>
        </a:p>
      </dgm:t>
    </dgm:pt>
    <dgm:pt modelId="{CF1160D1-E630-4FFE-877A-0BF7B77B2053}" type="parTrans" cxnId="{C99DB6FB-70FB-42F3-9597-1E052B38CDFC}">
      <dgm:prSet/>
      <dgm:spPr/>
      <dgm:t>
        <a:bodyPr/>
        <a:lstStyle/>
        <a:p>
          <a:endParaRPr lang="en-US"/>
        </a:p>
      </dgm:t>
    </dgm:pt>
    <dgm:pt modelId="{FDFB75F5-8CD6-4E74-A44A-891AC852D0E8}" type="sibTrans" cxnId="{C99DB6FB-70FB-42F3-9597-1E052B38CDFC}">
      <dgm:prSet/>
      <dgm:spPr/>
      <dgm:t>
        <a:bodyPr/>
        <a:lstStyle/>
        <a:p>
          <a:endParaRPr lang="en-US"/>
        </a:p>
      </dgm:t>
    </dgm:pt>
    <dgm:pt modelId="{3DD331AD-EE90-49A3-9B9E-6348D586D188}">
      <dgm:prSet/>
      <dgm:spPr/>
      <dgm:t>
        <a:bodyPr/>
        <a:lstStyle/>
        <a:p>
          <a:r>
            <a:rPr lang="en-GB"/>
            <a:t>The above already makes me the biggest hypocrite in the room!</a:t>
          </a:r>
          <a:endParaRPr lang="en-US"/>
        </a:p>
      </dgm:t>
    </dgm:pt>
    <dgm:pt modelId="{AAA345AA-07F1-4C2A-8D90-3346FB19AEAD}" type="parTrans" cxnId="{235763A6-5F30-4078-97D1-CD58633C0EF6}">
      <dgm:prSet/>
      <dgm:spPr/>
      <dgm:t>
        <a:bodyPr/>
        <a:lstStyle/>
        <a:p>
          <a:endParaRPr lang="en-US"/>
        </a:p>
      </dgm:t>
    </dgm:pt>
    <dgm:pt modelId="{94D3EE4A-2AA2-45D4-8881-BA12E78C9FB0}" type="sibTrans" cxnId="{235763A6-5F30-4078-97D1-CD58633C0EF6}">
      <dgm:prSet/>
      <dgm:spPr/>
      <dgm:t>
        <a:bodyPr/>
        <a:lstStyle/>
        <a:p>
          <a:endParaRPr lang="en-US"/>
        </a:p>
      </dgm:t>
    </dgm:pt>
    <dgm:pt modelId="{89863B73-1739-42A0-B72A-5B1B7C154228}">
      <dgm:prSet/>
      <dgm:spPr/>
      <dgm:t>
        <a:bodyPr/>
        <a:lstStyle/>
        <a:p>
          <a:r>
            <a:rPr lang="en-GB"/>
            <a:t>However, I now drive a Tesla Model 3 and realise that there is a lot of deliberate misinformation “Clickbait” in the media that could be holding back the transition to a more sustainable future</a:t>
          </a:r>
          <a:endParaRPr lang="en-US"/>
        </a:p>
      </dgm:t>
    </dgm:pt>
    <dgm:pt modelId="{9E0332A9-6AC6-4366-B069-A61F3F93AC16}" type="parTrans" cxnId="{56C6E13F-A5D7-40ED-B814-A44F0CF82CBC}">
      <dgm:prSet/>
      <dgm:spPr/>
      <dgm:t>
        <a:bodyPr/>
        <a:lstStyle/>
        <a:p>
          <a:endParaRPr lang="en-US"/>
        </a:p>
      </dgm:t>
    </dgm:pt>
    <dgm:pt modelId="{7A89C006-FCB3-42F9-ABE3-9A0C9F0E8E39}" type="sibTrans" cxnId="{56C6E13F-A5D7-40ED-B814-A44F0CF82CBC}">
      <dgm:prSet/>
      <dgm:spPr/>
      <dgm:t>
        <a:bodyPr/>
        <a:lstStyle/>
        <a:p>
          <a:endParaRPr lang="en-US"/>
        </a:p>
      </dgm:t>
    </dgm:pt>
    <dgm:pt modelId="{C086F90A-77FC-4FA6-B736-EF02FB26B046}">
      <dgm:prSet/>
      <dgm:spPr/>
      <dgm:t>
        <a:bodyPr/>
        <a:lstStyle/>
        <a:p>
          <a:r>
            <a:rPr lang="en-GB"/>
            <a:t>I will be talking a little about my Tesla experience but that doesn’t make me a Tesla “fanboy” as I think that Elon Musk should keep out of politics. I don’t want to talk about his politics today.</a:t>
          </a:r>
          <a:endParaRPr lang="en-US"/>
        </a:p>
      </dgm:t>
    </dgm:pt>
    <dgm:pt modelId="{779B592A-4833-4062-8C13-67826492BEF9}" type="parTrans" cxnId="{8EC2FF71-13D1-406F-9CBA-50205E19AF52}">
      <dgm:prSet/>
      <dgm:spPr/>
      <dgm:t>
        <a:bodyPr/>
        <a:lstStyle/>
        <a:p>
          <a:endParaRPr lang="en-US"/>
        </a:p>
      </dgm:t>
    </dgm:pt>
    <dgm:pt modelId="{8374FB81-45D2-4DE2-A0F5-8A3AC63FFB32}" type="sibTrans" cxnId="{8EC2FF71-13D1-406F-9CBA-50205E19AF52}">
      <dgm:prSet/>
      <dgm:spPr/>
      <dgm:t>
        <a:bodyPr/>
        <a:lstStyle/>
        <a:p>
          <a:endParaRPr lang="en-US"/>
        </a:p>
      </dgm:t>
    </dgm:pt>
    <dgm:pt modelId="{B365BD76-63B8-4E45-A89D-2E6DA2EDC377}" type="pres">
      <dgm:prSet presAssocID="{473AFB0B-4EC2-4D7E-BA37-DD2D997D7C91}" presName="linear" presStyleCnt="0">
        <dgm:presLayoutVars>
          <dgm:animLvl val="lvl"/>
          <dgm:resizeHandles val="exact"/>
        </dgm:presLayoutVars>
      </dgm:prSet>
      <dgm:spPr/>
      <dgm:t>
        <a:bodyPr/>
        <a:lstStyle/>
        <a:p>
          <a:endParaRPr lang="en-GB"/>
        </a:p>
      </dgm:t>
    </dgm:pt>
    <dgm:pt modelId="{A5BF72E7-336D-4EC0-9CE8-C5B1F299E482}" type="pres">
      <dgm:prSet presAssocID="{FAC649CB-1B02-4A02-A3FB-AE74CE98F60D}" presName="parentText" presStyleLbl="node1" presStyleIdx="0" presStyleCnt="5">
        <dgm:presLayoutVars>
          <dgm:chMax val="0"/>
          <dgm:bulletEnabled val="1"/>
        </dgm:presLayoutVars>
      </dgm:prSet>
      <dgm:spPr/>
      <dgm:t>
        <a:bodyPr/>
        <a:lstStyle/>
        <a:p>
          <a:endParaRPr lang="en-GB"/>
        </a:p>
      </dgm:t>
    </dgm:pt>
    <dgm:pt modelId="{5BF61BFF-527E-460A-B077-C5906BB16500}" type="pres">
      <dgm:prSet presAssocID="{C5858CBB-C56C-4BB1-BF97-9BBAA7BEF72B}" presName="spacer" presStyleCnt="0"/>
      <dgm:spPr/>
    </dgm:pt>
    <dgm:pt modelId="{81E0214F-8807-46C0-A335-970A1FDDEDC1}" type="pres">
      <dgm:prSet presAssocID="{4634F456-4C01-4EA7-9514-EDBFF567FAC0}" presName="parentText" presStyleLbl="node1" presStyleIdx="1" presStyleCnt="5">
        <dgm:presLayoutVars>
          <dgm:chMax val="0"/>
          <dgm:bulletEnabled val="1"/>
        </dgm:presLayoutVars>
      </dgm:prSet>
      <dgm:spPr/>
      <dgm:t>
        <a:bodyPr/>
        <a:lstStyle/>
        <a:p>
          <a:endParaRPr lang="en-GB"/>
        </a:p>
      </dgm:t>
    </dgm:pt>
    <dgm:pt modelId="{6F0DA1BF-D607-461A-B326-76B220E2D9CB}" type="pres">
      <dgm:prSet presAssocID="{FDFB75F5-8CD6-4E74-A44A-891AC852D0E8}" presName="spacer" presStyleCnt="0"/>
      <dgm:spPr/>
    </dgm:pt>
    <dgm:pt modelId="{ACED0273-06C1-49F6-AD12-6BC8DE222A5B}" type="pres">
      <dgm:prSet presAssocID="{3DD331AD-EE90-49A3-9B9E-6348D586D188}" presName="parentText" presStyleLbl="node1" presStyleIdx="2" presStyleCnt="5">
        <dgm:presLayoutVars>
          <dgm:chMax val="0"/>
          <dgm:bulletEnabled val="1"/>
        </dgm:presLayoutVars>
      </dgm:prSet>
      <dgm:spPr/>
      <dgm:t>
        <a:bodyPr/>
        <a:lstStyle/>
        <a:p>
          <a:endParaRPr lang="en-GB"/>
        </a:p>
      </dgm:t>
    </dgm:pt>
    <dgm:pt modelId="{8D975021-ACCB-4676-9EAD-C2DF9A90DB65}" type="pres">
      <dgm:prSet presAssocID="{94D3EE4A-2AA2-45D4-8881-BA12E78C9FB0}" presName="spacer" presStyleCnt="0"/>
      <dgm:spPr/>
    </dgm:pt>
    <dgm:pt modelId="{D1B8219E-DD6E-4C95-9E7D-7FE328EBF3E5}" type="pres">
      <dgm:prSet presAssocID="{89863B73-1739-42A0-B72A-5B1B7C154228}" presName="parentText" presStyleLbl="node1" presStyleIdx="3" presStyleCnt="5">
        <dgm:presLayoutVars>
          <dgm:chMax val="0"/>
          <dgm:bulletEnabled val="1"/>
        </dgm:presLayoutVars>
      </dgm:prSet>
      <dgm:spPr/>
      <dgm:t>
        <a:bodyPr/>
        <a:lstStyle/>
        <a:p>
          <a:endParaRPr lang="en-GB"/>
        </a:p>
      </dgm:t>
    </dgm:pt>
    <dgm:pt modelId="{5FC2FB8A-AD40-4D27-9848-488C3524AEB0}" type="pres">
      <dgm:prSet presAssocID="{7A89C006-FCB3-42F9-ABE3-9A0C9F0E8E39}" presName="spacer" presStyleCnt="0"/>
      <dgm:spPr/>
    </dgm:pt>
    <dgm:pt modelId="{D15317BB-A08E-4089-A2EE-2F8954EEE68B}" type="pres">
      <dgm:prSet presAssocID="{C086F90A-77FC-4FA6-B736-EF02FB26B046}" presName="parentText" presStyleLbl="node1" presStyleIdx="4" presStyleCnt="5">
        <dgm:presLayoutVars>
          <dgm:chMax val="0"/>
          <dgm:bulletEnabled val="1"/>
        </dgm:presLayoutVars>
      </dgm:prSet>
      <dgm:spPr/>
      <dgm:t>
        <a:bodyPr/>
        <a:lstStyle/>
        <a:p>
          <a:endParaRPr lang="en-GB"/>
        </a:p>
      </dgm:t>
    </dgm:pt>
  </dgm:ptLst>
  <dgm:cxnLst>
    <dgm:cxn modelId="{05DC7108-C6D4-4188-BECE-2EE2D0335699}" type="presOf" srcId="{473AFB0B-4EC2-4D7E-BA37-DD2D997D7C91}" destId="{B365BD76-63B8-4E45-A89D-2E6DA2EDC377}" srcOrd="0" destOrd="0" presId="urn:microsoft.com/office/officeart/2005/8/layout/vList2"/>
    <dgm:cxn modelId="{C99DB6FB-70FB-42F3-9597-1E052B38CDFC}" srcId="{473AFB0B-4EC2-4D7E-BA37-DD2D997D7C91}" destId="{4634F456-4C01-4EA7-9514-EDBFF567FAC0}" srcOrd="1" destOrd="0" parTransId="{CF1160D1-E630-4FFE-877A-0BF7B77B2053}" sibTransId="{FDFB75F5-8CD6-4E74-A44A-891AC852D0E8}"/>
    <dgm:cxn modelId="{C6A6E541-5340-4743-A4E6-9CD964042639}" type="presOf" srcId="{89863B73-1739-42A0-B72A-5B1B7C154228}" destId="{D1B8219E-DD6E-4C95-9E7D-7FE328EBF3E5}" srcOrd="0" destOrd="0" presId="urn:microsoft.com/office/officeart/2005/8/layout/vList2"/>
    <dgm:cxn modelId="{235763A6-5F30-4078-97D1-CD58633C0EF6}" srcId="{473AFB0B-4EC2-4D7E-BA37-DD2D997D7C91}" destId="{3DD331AD-EE90-49A3-9B9E-6348D586D188}" srcOrd="2" destOrd="0" parTransId="{AAA345AA-07F1-4C2A-8D90-3346FB19AEAD}" sibTransId="{94D3EE4A-2AA2-45D4-8881-BA12E78C9FB0}"/>
    <dgm:cxn modelId="{E500D949-63C0-4CE7-8BFB-8FCA5DD09615}" type="presOf" srcId="{3DD331AD-EE90-49A3-9B9E-6348D586D188}" destId="{ACED0273-06C1-49F6-AD12-6BC8DE222A5B}" srcOrd="0" destOrd="0" presId="urn:microsoft.com/office/officeart/2005/8/layout/vList2"/>
    <dgm:cxn modelId="{56C6E13F-A5D7-40ED-B814-A44F0CF82CBC}" srcId="{473AFB0B-4EC2-4D7E-BA37-DD2D997D7C91}" destId="{89863B73-1739-42A0-B72A-5B1B7C154228}" srcOrd="3" destOrd="0" parTransId="{9E0332A9-6AC6-4366-B069-A61F3F93AC16}" sibTransId="{7A89C006-FCB3-42F9-ABE3-9A0C9F0E8E39}"/>
    <dgm:cxn modelId="{FA23A48B-92A3-447E-8A95-489466A0E529}" type="presOf" srcId="{FAC649CB-1B02-4A02-A3FB-AE74CE98F60D}" destId="{A5BF72E7-336D-4EC0-9CE8-C5B1F299E482}" srcOrd="0" destOrd="0" presId="urn:microsoft.com/office/officeart/2005/8/layout/vList2"/>
    <dgm:cxn modelId="{8EC2FF71-13D1-406F-9CBA-50205E19AF52}" srcId="{473AFB0B-4EC2-4D7E-BA37-DD2D997D7C91}" destId="{C086F90A-77FC-4FA6-B736-EF02FB26B046}" srcOrd="4" destOrd="0" parTransId="{779B592A-4833-4062-8C13-67826492BEF9}" sibTransId="{8374FB81-45D2-4DE2-A0F5-8A3AC63FFB32}"/>
    <dgm:cxn modelId="{8788E8B5-E262-42A3-BAD9-8E75B46A0DCC}" type="presOf" srcId="{4634F456-4C01-4EA7-9514-EDBFF567FAC0}" destId="{81E0214F-8807-46C0-A335-970A1FDDEDC1}" srcOrd="0" destOrd="0" presId="urn:microsoft.com/office/officeart/2005/8/layout/vList2"/>
    <dgm:cxn modelId="{7A639DC3-EED5-466A-8FFE-F6255BEE38FC}" type="presOf" srcId="{C086F90A-77FC-4FA6-B736-EF02FB26B046}" destId="{D15317BB-A08E-4089-A2EE-2F8954EEE68B}" srcOrd="0" destOrd="0" presId="urn:microsoft.com/office/officeart/2005/8/layout/vList2"/>
    <dgm:cxn modelId="{0C0D93C5-49E4-4C68-9C69-95AB616BD2D2}" srcId="{473AFB0B-4EC2-4D7E-BA37-DD2D997D7C91}" destId="{FAC649CB-1B02-4A02-A3FB-AE74CE98F60D}" srcOrd="0" destOrd="0" parTransId="{F28A5C78-72DF-4806-A7AB-14655C2CFBD8}" sibTransId="{C5858CBB-C56C-4BB1-BF97-9BBAA7BEF72B}"/>
    <dgm:cxn modelId="{C6304BBC-D02A-4A16-8E46-DAF3E67CB947}" type="presParOf" srcId="{B365BD76-63B8-4E45-A89D-2E6DA2EDC377}" destId="{A5BF72E7-336D-4EC0-9CE8-C5B1F299E482}" srcOrd="0" destOrd="0" presId="urn:microsoft.com/office/officeart/2005/8/layout/vList2"/>
    <dgm:cxn modelId="{EA48348B-F98A-407A-A4CB-C361A9C832F1}" type="presParOf" srcId="{B365BD76-63B8-4E45-A89D-2E6DA2EDC377}" destId="{5BF61BFF-527E-460A-B077-C5906BB16500}" srcOrd="1" destOrd="0" presId="urn:microsoft.com/office/officeart/2005/8/layout/vList2"/>
    <dgm:cxn modelId="{C47E96B3-0D65-4442-867D-5C12D8296912}" type="presParOf" srcId="{B365BD76-63B8-4E45-A89D-2E6DA2EDC377}" destId="{81E0214F-8807-46C0-A335-970A1FDDEDC1}" srcOrd="2" destOrd="0" presId="urn:microsoft.com/office/officeart/2005/8/layout/vList2"/>
    <dgm:cxn modelId="{1BFA2EDA-747E-4055-8A05-831FF577757C}" type="presParOf" srcId="{B365BD76-63B8-4E45-A89D-2E6DA2EDC377}" destId="{6F0DA1BF-D607-461A-B326-76B220E2D9CB}" srcOrd="3" destOrd="0" presId="urn:microsoft.com/office/officeart/2005/8/layout/vList2"/>
    <dgm:cxn modelId="{BDD80D00-584A-4389-A125-CF3A3A4EFE43}" type="presParOf" srcId="{B365BD76-63B8-4E45-A89D-2E6DA2EDC377}" destId="{ACED0273-06C1-49F6-AD12-6BC8DE222A5B}" srcOrd="4" destOrd="0" presId="urn:microsoft.com/office/officeart/2005/8/layout/vList2"/>
    <dgm:cxn modelId="{B2EE52E3-2EA0-4AE2-B86E-A4348B37F06E}" type="presParOf" srcId="{B365BD76-63B8-4E45-A89D-2E6DA2EDC377}" destId="{8D975021-ACCB-4676-9EAD-C2DF9A90DB65}" srcOrd="5" destOrd="0" presId="urn:microsoft.com/office/officeart/2005/8/layout/vList2"/>
    <dgm:cxn modelId="{8B23AF4F-A5C7-451B-B29F-BC8AE3CD5703}" type="presParOf" srcId="{B365BD76-63B8-4E45-A89D-2E6DA2EDC377}" destId="{D1B8219E-DD6E-4C95-9E7D-7FE328EBF3E5}" srcOrd="6" destOrd="0" presId="urn:microsoft.com/office/officeart/2005/8/layout/vList2"/>
    <dgm:cxn modelId="{4427D623-FC2B-438D-A0A9-5FF6C933547E}" type="presParOf" srcId="{B365BD76-63B8-4E45-A89D-2E6DA2EDC377}" destId="{5FC2FB8A-AD40-4D27-9848-488C3524AEB0}" srcOrd="7" destOrd="0" presId="urn:microsoft.com/office/officeart/2005/8/layout/vList2"/>
    <dgm:cxn modelId="{DFF34303-BABA-41DF-8E13-8BC1EDDFE4D8}" type="presParOf" srcId="{B365BD76-63B8-4E45-A89D-2E6DA2EDC377}" destId="{D15317BB-A08E-4089-A2EE-2F8954EEE68B}"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9F753D3-B8E2-474C-B155-BFEF6A684B0C}" type="doc">
      <dgm:prSet loTypeId="urn:microsoft.com/office/officeart/2005/8/layout/default#3" loCatId="list" qsTypeId="urn:microsoft.com/office/officeart/2005/8/quickstyle/simple1" qsCatId="simple" csTypeId="urn:microsoft.com/office/officeart/2005/8/colors/colorful2" csCatId="colorful" phldr="1"/>
      <dgm:spPr/>
      <dgm:t>
        <a:bodyPr/>
        <a:lstStyle/>
        <a:p>
          <a:endParaRPr lang="en-US"/>
        </a:p>
      </dgm:t>
    </dgm:pt>
    <dgm:pt modelId="{F7CD6BA6-E744-4975-8C0B-F04D7F47105C}">
      <dgm:prSet custT="1"/>
      <dgm:spPr/>
      <dgm:t>
        <a:bodyPr/>
        <a:lstStyle/>
        <a:p>
          <a:r>
            <a:rPr lang="en-GB" sz="1800" b="1" dirty="0"/>
            <a:t>Dacia Spring				</a:t>
          </a:r>
          <a:r>
            <a:rPr lang="en-GB" sz="1800" b="1" strike="sngStrike" dirty="0"/>
            <a:t>£14995</a:t>
          </a:r>
          <a:r>
            <a:rPr lang="en-GB" sz="1800" b="1" dirty="0"/>
            <a:t>	£12188* </a:t>
          </a:r>
          <a:endParaRPr lang="en-US" sz="1800" b="1" dirty="0"/>
        </a:p>
      </dgm:t>
    </dgm:pt>
    <dgm:pt modelId="{1752738F-21E6-46A5-9DBE-14428C2114E9}" type="parTrans" cxnId="{3C07C2E0-3261-46AD-B43D-26C4AC99DDE5}">
      <dgm:prSet/>
      <dgm:spPr/>
      <dgm:t>
        <a:bodyPr/>
        <a:lstStyle/>
        <a:p>
          <a:endParaRPr lang="en-US"/>
        </a:p>
      </dgm:t>
    </dgm:pt>
    <dgm:pt modelId="{AFB5F335-BC86-42F1-BFD1-7F2266B935F5}" type="sibTrans" cxnId="{3C07C2E0-3261-46AD-B43D-26C4AC99DDE5}">
      <dgm:prSet/>
      <dgm:spPr/>
      <dgm:t>
        <a:bodyPr/>
        <a:lstStyle/>
        <a:p>
          <a:endParaRPr lang="en-US"/>
        </a:p>
      </dgm:t>
    </dgm:pt>
    <dgm:pt modelId="{D4555D61-107E-42DC-B987-7DA412E00A9A}">
      <dgm:prSet custT="1"/>
      <dgm:spPr/>
      <dgm:t>
        <a:bodyPr/>
        <a:lstStyle/>
        <a:p>
          <a:r>
            <a:rPr lang="en-GB" sz="1800" b="1" dirty="0" err="1"/>
            <a:t>Leapmotor</a:t>
          </a:r>
          <a:r>
            <a:rPr lang="en-GB" sz="1800" b="1" dirty="0"/>
            <a:t> T03			£15995</a:t>
          </a:r>
          <a:endParaRPr lang="en-US" sz="1800" b="1" dirty="0"/>
        </a:p>
      </dgm:t>
    </dgm:pt>
    <dgm:pt modelId="{D353CB6E-DD2D-4AF9-96FA-24ADBCACE76C}" type="parTrans" cxnId="{DE5D21EB-A840-473B-8D40-1C434CEE0808}">
      <dgm:prSet/>
      <dgm:spPr/>
      <dgm:t>
        <a:bodyPr/>
        <a:lstStyle/>
        <a:p>
          <a:endParaRPr lang="en-US"/>
        </a:p>
      </dgm:t>
    </dgm:pt>
    <dgm:pt modelId="{514C91F8-A84E-4F9F-8677-BD2E59447E3E}" type="sibTrans" cxnId="{DE5D21EB-A840-473B-8D40-1C434CEE0808}">
      <dgm:prSet/>
      <dgm:spPr/>
      <dgm:t>
        <a:bodyPr/>
        <a:lstStyle/>
        <a:p>
          <a:endParaRPr lang="en-US"/>
        </a:p>
      </dgm:t>
    </dgm:pt>
    <dgm:pt modelId="{7CC51CC3-8C6B-4181-9C9E-95A251CD0A05}">
      <dgm:prSet custT="1"/>
      <dgm:spPr/>
      <dgm:t>
        <a:bodyPr/>
        <a:lstStyle/>
        <a:p>
          <a:r>
            <a:rPr lang="en-GB" sz="1800" b="1" dirty="0"/>
            <a:t>BYD surf				£18650</a:t>
          </a:r>
          <a:endParaRPr lang="en-US" sz="1800" b="1" dirty="0"/>
        </a:p>
      </dgm:t>
    </dgm:pt>
    <dgm:pt modelId="{A19B4266-ECB2-4275-B884-6BE1E166529C}" type="parTrans" cxnId="{4D780100-E5EF-4D32-97D3-D8E30CDD83D3}">
      <dgm:prSet/>
      <dgm:spPr/>
      <dgm:t>
        <a:bodyPr/>
        <a:lstStyle/>
        <a:p>
          <a:endParaRPr lang="en-US"/>
        </a:p>
      </dgm:t>
    </dgm:pt>
    <dgm:pt modelId="{F868CDD1-7190-4FB6-A1F0-2C0C329EADB6}" type="sibTrans" cxnId="{4D780100-E5EF-4D32-97D3-D8E30CDD83D3}">
      <dgm:prSet/>
      <dgm:spPr/>
      <dgm:t>
        <a:bodyPr/>
        <a:lstStyle/>
        <a:p>
          <a:endParaRPr lang="en-US"/>
        </a:p>
      </dgm:t>
    </dgm:pt>
    <dgm:pt modelId="{6FAAB829-4056-4B40-8DB8-379C8F01164B}">
      <dgm:prSet custT="1"/>
      <dgm:spPr/>
      <dgm:t>
        <a:bodyPr/>
        <a:lstStyle/>
        <a:p>
          <a:r>
            <a:rPr lang="en-GB" sz="1800" b="1" dirty="0"/>
            <a:t>Fiat Grand Panda			£21035</a:t>
          </a:r>
          <a:endParaRPr lang="en-US" sz="1800" b="1" dirty="0"/>
        </a:p>
      </dgm:t>
    </dgm:pt>
    <dgm:pt modelId="{DF8F2EA9-3D62-4E39-829E-86083CFDC5CD}" type="parTrans" cxnId="{66212329-3BD9-4218-B9E6-9CF806F284F1}">
      <dgm:prSet/>
      <dgm:spPr/>
      <dgm:t>
        <a:bodyPr/>
        <a:lstStyle/>
        <a:p>
          <a:endParaRPr lang="en-US"/>
        </a:p>
      </dgm:t>
    </dgm:pt>
    <dgm:pt modelId="{3C905CC7-E2BA-45DC-A86E-75D8A5EA02B6}" type="sibTrans" cxnId="{66212329-3BD9-4218-B9E6-9CF806F284F1}">
      <dgm:prSet/>
      <dgm:spPr/>
      <dgm:t>
        <a:bodyPr/>
        <a:lstStyle/>
        <a:p>
          <a:endParaRPr lang="en-US"/>
        </a:p>
      </dgm:t>
    </dgm:pt>
    <dgm:pt modelId="{1CDBB554-7512-4980-8ABF-B4CE3572BB6F}">
      <dgm:prSet custT="1"/>
      <dgm:spPr/>
      <dgm:t>
        <a:bodyPr/>
        <a:lstStyle/>
        <a:p>
          <a:r>
            <a:rPr lang="en-GB" sz="1800" b="1" dirty="0"/>
            <a:t>MG 4					</a:t>
          </a:r>
          <a:r>
            <a:rPr lang="en-GB" sz="1800" b="1" strike="sngStrike" dirty="0"/>
            <a:t>£27245</a:t>
          </a:r>
          <a:r>
            <a:rPr lang="en-GB" sz="1800" b="1" dirty="0"/>
            <a:t>	£17557*</a:t>
          </a:r>
          <a:endParaRPr lang="en-US" sz="1800" b="1" dirty="0"/>
        </a:p>
      </dgm:t>
    </dgm:pt>
    <dgm:pt modelId="{65B00489-580B-4831-93C1-0591A76B1780}" type="parTrans" cxnId="{3705199C-AC4B-40F6-9037-3F15DAFFE6A4}">
      <dgm:prSet/>
      <dgm:spPr/>
      <dgm:t>
        <a:bodyPr/>
        <a:lstStyle/>
        <a:p>
          <a:endParaRPr lang="en-US"/>
        </a:p>
      </dgm:t>
    </dgm:pt>
    <dgm:pt modelId="{5CEF0756-D49D-493B-89EB-FE1892A5D5D8}" type="sibTrans" cxnId="{3705199C-AC4B-40F6-9037-3F15DAFFE6A4}">
      <dgm:prSet/>
      <dgm:spPr/>
      <dgm:t>
        <a:bodyPr/>
        <a:lstStyle/>
        <a:p>
          <a:endParaRPr lang="en-US"/>
        </a:p>
      </dgm:t>
    </dgm:pt>
    <dgm:pt modelId="{CA17ECAC-4BCF-4268-A869-C4EA39A59E43}">
      <dgm:prSet custT="1"/>
      <dgm:spPr/>
      <dgm:t>
        <a:bodyPr/>
        <a:lstStyle/>
        <a:p>
          <a:r>
            <a:rPr lang="en-GB" sz="1800" b="1" dirty="0"/>
            <a:t>Renault 5 EV				</a:t>
          </a:r>
          <a:r>
            <a:rPr lang="en-GB" sz="1800" b="1" strike="sngStrike" dirty="0"/>
            <a:t>£22995</a:t>
          </a:r>
          <a:r>
            <a:rPr lang="en-GB" sz="1800" b="1" dirty="0"/>
            <a:t>	£20828*</a:t>
          </a:r>
          <a:endParaRPr lang="en-US" sz="1800" b="1" dirty="0"/>
        </a:p>
      </dgm:t>
    </dgm:pt>
    <dgm:pt modelId="{37B0E3FD-41A4-428A-AC94-67F810372410}" type="parTrans" cxnId="{A678AA7C-983D-4859-99FF-F13E3BDFD72D}">
      <dgm:prSet/>
      <dgm:spPr/>
      <dgm:t>
        <a:bodyPr/>
        <a:lstStyle/>
        <a:p>
          <a:endParaRPr lang="en-US"/>
        </a:p>
      </dgm:t>
    </dgm:pt>
    <dgm:pt modelId="{0CB7E628-A073-4781-8805-919ACF1A91DB}" type="sibTrans" cxnId="{A678AA7C-983D-4859-99FF-F13E3BDFD72D}">
      <dgm:prSet/>
      <dgm:spPr/>
      <dgm:t>
        <a:bodyPr/>
        <a:lstStyle/>
        <a:p>
          <a:endParaRPr lang="en-US"/>
        </a:p>
      </dgm:t>
    </dgm:pt>
    <dgm:pt modelId="{69C52495-8969-4DB4-B071-142682B592FF}">
      <dgm:prSet custT="1"/>
      <dgm:spPr/>
      <dgm:t>
        <a:bodyPr/>
        <a:lstStyle/>
        <a:p>
          <a:r>
            <a:rPr lang="en-GB" sz="1800" b="1" dirty="0"/>
            <a:t>Nissan Micra				£22995</a:t>
          </a:r>
          <a:endParaRPr lang="en-US" sz="1800" b="1" dirty="0"/>
        </a:p>
      </dgm:t>
    </dgm:pt>
    <dgm:pt modelId="{687EDFB7-2BCB-42C1-9C22-0CD1E7028A85}" type="parTrans" cxnId="{CEE14096-49F0-4256-9924-E2C304FB9ABB}">
      <dgm:prSet/>
      <dgm:spPr/>
      <dgm:t>
        <a:bodyPr/>
        <a:lstStyle/>
        <a:p>
          <a:endParaRPr lang="en-US"/>
        </a:p>
      </dgm:t>
    </dgm:pt>
    <dgm:pt modelId="{A9CF4D8A-9092-4284-B3B6-37CC05AF1D02}" type="sibTrans" cxnId="{CEE14096-49F0-4256-9924-E2C304FB9ABB}">
      <dgm:prSet/>
      <dgm:spPr/>
      <dgm:t>
        <a:bodyPr/>
        <a:lstStyle/>
        <a:p>
          <a:endParaRPr lang="en-US"/>
        </a:p>
      </dgm:t>
    </dgm:pt>
    <dgm:pt modelId="{07961883-86AD-4822-9A3E-51B22B2E99B6}">
      <dgm:prSet/>
      <dgm:spPr/>
      <dgm:t>
        <a:bodyPr/>
        <a:lstStyle/>
        <a:p>
          <a:r>
            <a:rPr lang="en-GB"/>
            <a:t>* Source Auto Express due to year end targets (pre-registered) &amp; Government EV vs ICE rules</a:t>
          </a:r>
          <a:endParaRPr lang="en-US"/>
        </a:p>
      </dgm:t>
    </dgm:pt>
    <dgm:pt modelId="{C30DEE0E-1FAE-4000-BE3B-A1BBE1177E05}" type="parTrans" cxnId="{48DD701D-E739-4CEE-B980-E5A18820D394}">
      <dgm:prSet/>
      <dgm:spPr/>
      <dgm:t>
        <a:bodyPr/>
        <a:lstStyle/>
        <a:p>
          <a:endParaRPr lang="en-US"/>
        </a:p>
      </dgm:t>
    </dgm:pt>
    <dgm:pt modelId="{8573B390-ADE4-4A12-A46F-344EC9680942}" type="sibTrans" cxnId="{48DD701D-E739-4CEE-B980-E5A18820D394}">
      <dgm:prSet/>
      <dgm:spPr/>
      <dgm:t>
        <a:bodyPr/>
        <a:lstStyle/>
        <a:p>
          <a:endParaRPr lang="en-US"/>
        </a:p>
      </dgm:t>
    </dgm:pt>
    <dgm:pt modelId="{8B72B908-CFD1-449C-8A4F-DD0C2A8CA015}">
      <dgm:prSet custT="1"/>
      <dgm:spPr/>
      <dgm:t>
        <a:bodyPr/>
        <a:lstStyle/>
        <a:p>
          <a:r>
            <a:rPr lang="en-GB" sz="1800" b="1" dirty="0"/>
            <a:t>Coming in 2026</a:t>
          </a:r>
          <a:endParaRPr lang="en-US" sz="1800" b="1" dirty="0"/>
        </a:p>
      </dgm:t>
    </dgm:pt>
    <dgm:pt modelId="{335295E1-0702-4C55-82E2-48B4579C0803}" type="parTrans" cxnId="{853CDF55-732F-4997-AB05-DE234CAA1C64}">
      <dgm:prSet/>
      <dgm:spPr/>
      <dgm:t>
        <a:bodyPr/>
        <a:lstStyle/>
        <a:p>
          <a:endParaRPr lang="en-US"/>
        </a:p>
      </dgm:t>
    </dgm:pt>
    <dgm:pt modelId="{7C12C06C-875A-4BE5-898F-C2729759DE69}" type="sibTrans" cxnId="{853CDF55-732F-4997-AB05-DE234CAA1C64}">
      <dgm:prSet/>
      <dgm:spPr/>
      <dgm:t>
        <a:bodyPr/>
        <a:lstStyle/>
        <a:p>
          <a:endParaRPr lang="en-US"/>
        </a:p>
      </dgm:t>
    </dgm:pt>
    <dgm:pt modelId="{30375103-5214-442B-AD20-7844D6C6614E}">
      <dgm:prSet custT="1"/>
      <dgm:spPr/>
      <dgm:t>
        <a:bodyPr/>
        <a:lstStyle/>
        <a:p>
          <a:r>
            <a:rPr lang="en-GB" sz="1800" b="1" dirty="0"/>
            <a:t>VW ID2	£20k?  	Renault Twingo		£17k?</a:t>
          </a:r>
          <a:endParaRPr lang="en-US" sz="1800" b="1" dirty="0"/>
        </a:p>
      </dgm:t>
    </dgm:pt>
    <dgm:pt modelId="{DEFA7E7B-6489-40BE-AE92-338C8FE990F9}" type="parTrans" cxnId="{97674F82-8F70-405A-99E7-6442539594CD}">
      <dgm:prSet/>
      <dgm:spPr/>
      <dgm:t>
        <a:bodyPr/>
        <a:lstStyle/>
        <a:p>
          <a:endParaRPr lang="en-US"/>
        </a:p>
      </dgm:t>
    </dgm:pt>
    <dgm:pt modelId="{B5AD4B59-971E-4C98-869C-3DEFF212E9C3}" type="sibTrans" cxnId="{97674F82-8F70-405A-99E7-6442539594CD}">
      <dgm:prSet/>
      <dgm:spPr/>
      <dgm:t>
        <a:bodyPr/>
        <a:lstStyle/>
        <a:p>
          <a:endParaRPr lang="en-US"/>
        </a:p>
      </dgm:t>
    </dgm:pt>
    <dgm:pt modelId="{3E4E56D6-B914-4B22-B085-B7CB7A93531E}">
      <dgm:prSet custT="1"/>
      <dgm:spPr/>
      <dgm:t>
        <a:bodyPr/>
        <a:lstStyle/>
        <a:p>
          <a:r>
            <a:rPr lang="en-GB" sz="1800" b="1" dirty="0"/>
            <a:t>MG2		£20k? 	Kia EV2			£25k ?</a:t>
          </a:r>
          <a:endParaRPr lang="en-US" sz="1800" b="1" dirty="0"/>
        </a:p>
      </dgm:t>
    </dgm:pt>
    <dgm:pt modelId="{B202CA7B-3417-4575-AEA4-1C9DE0D8C931}" type="parTrans" cxnId="{2E9BC07D-7031-417B-9467-59F3C773954C}">
      <dgm:prSet/>
      <dgm:spPr/>
      <dgm:t>
        <a:bodyPr/>
        <a:lstStyle/>
        <a:p>
          <a:endParaRPr lang="en-US"/>
        </a:p>
      </dgm:t>
    </dgm:pt>
    <dgm:pt modelId="{A38B6D4C-0822-4337-BC63-FEEDF408E53D}" type="sibTrans" cxnId="{2E9BC07D-7031-417B-9467-59F3C773954C}">
      <dgm:prSet/>
      <dgm:spPr/>
      <dgm:t>
        <a:bodyPr/>
        <a:lstStyle/>
        <a:p>
          <a:endParaRPr lang="en-US"/>
        </a:p>
      </dgm:t>
    </dgm:pt>
    <dgm:pt modelId="{7FBCF53A-1EDC-4897-AA1C-71C9A7D73DC3}" type="pres">
      <dgm:prSet presAssocID="{C9F753D3-B8E2-474C-B155-BFEF6A684B0C}" presName="diagram" presStyleCnt="0">
        <dgm:presLayoutVars>
          <dgm:dir/>
          <dgm:resizeHandles val="exact"/>
        </dgm:presLayoutVars>
      </dgm:prSet>
      <dgm:spPr/>
      <dgm:t>
        <a:bodyPr/>
        <a:lstStyle/>
        <a:p>
          <a:endParaRPr lang="en-GB"/>
        </a:p>
      </dgm:t>
    </dgm:pt>
    <dgm:pt modelId="{824EC2F9-880D-43D1-975D-95C856A876C0}" type="pres">
      <dgm:prSet presAssocID="{F7CD6BA6-E744-4975-8C0B-F04D7F47105C}" presName="node" presStyleLbl="node1" presStyleIdx="0" presStyleCnt="9" custLinFactNeighborX="1408" custLinFactNeighborY="4596">
        <dgm:presLayoutVars>
          <dgm:bulletEnabled val="1"/>
        </dgm:presLayoutVars>
      </dgm:prSet>
      <dgm:spPr/>
      <dgm:t>
        <a:bodyPr/>
        <a:lstStyle/>
        <a:p>
          <a:endParaRPr lang="en-GB"/>
        </a:p>
      </dgm:t>
    </dgm:pt>
    <dgm:pt modelId="{CAECBBCD-D5F0-40BA-8361-44656E13C034}" type="pres">
      <dgm:prSet presAssocID="{AFB5F335-BC86-42F1-BFD1-7F2266B935F5}" presName="sibTrans" presStyleCnt="0"/>
      <dgm:spPr/>
    </dgm:pt>
    <dgm:pt modelId="{FDF055CE-A78E-4E1D-9959-55CB1CBF84D6}" type="pres">
      <dgm:prSet presAssocID="{D4555D61-107E-42DC-B987-7DA412E00A9A}" presName="node" presStyleLbl="node1" presStyleIdx="1" presStyleCnt="9">
        <dgm:presLayoutVars>
          <dgm:bulletEnabled val="1"/>
        </dgm:presLayoutVars>
      </dgm:prSet>
      <dgm:spPr/>
      <dgm:t>
        <a:bodyPr/>
        <a:lstStyle/>
        <a:p>
          <a:endParaRPr lang="en-GB"/>
        </a:p>
      </dgm:t>
    </dgm:pt>
    <dgm:pt modelId="{4047A582-E867-475B-B59B-593205D6D141}" type="pres">
      <dgm:prSet presAssocID="{514C91F8-A84E-4F9F-8677-BD2E59447E3E}" presName="sibTrans" presStyleCnt="0"/>
      <dgm:spPr/>
    </dgm:pt>
    <dgm:pt modelId="{F1AB299C-305B-4120-ACF7-0E41B4F8200D}" type="pres">
      <dgm:prSet presAssocID="{7CC51CC3-8C6B-4181-9C9E-95A251CD0A05}" presName="node" presStyleLbl="node1" presStyleIdx="2" presStyleCnt="9">
        <dgm:presLayoutVars>
          <dgm:bulletEnabled val="1"/>
        </dgm:presLayoutVars>
      </dgm:prSet>
      <dgm:spPr/>
      <dgm:t>
        <a:bodyPr/>
        <a:lstStyle/>
        <a:p>
          <a:endParaRPr lang="en-GB"/>
        </a:p>
      </dgm:t>
    </dgm:pt>
    <dgm:pt modelId="{30BB8A21-4FAE-4521-8E0E-EC3FA7E10B46}" type="pres">
      <dgm:prSet presAssocID="{F868CDD1-7190-4FB6-A1F0-2C0C329EADB6}" presName="sibTrans" presStyleCnt="0"/>
      <dgm:spPr/>
    </dgm:pt>
    <dgm:pt modelId="{06E0C889-554E-412F-88A9-0E32EBD778B4}" type="pres">
      <dgm:prSet presAssocID="{6FAAB829-4056-4B40-8DB8-379C8F01164B}" presName="node" presStyleLbl="node1" presStyleIdx="3" presStyleCnt="9">
        <dgm:presLayoutVars>
          <dgm:bulletEnabled val="1"/>
        </dgm:presLayoutVars>
      </dgm:prSet>
      <dgm:spPr/>
      <dgm:t>
        <a:bodyPr/>
        <a:lstStyle/>
        <a:p>
          <a:endParaRPr lang="en-GB"/>
        </a:p>
      </dgm:t>
    </dgm:pt>
    <dgm:pt modelId="{E1B32D2F-E770-4B87-A659-0C7239F4B3D6}" type="pres">
      <dgm:prSet presAssocID="{3C905CC7-E2BA-45DC-A86E-75D8A5EA02B6}" presName="sibTrans" presStyleCnt="0"/>
      <dgm:spPr/>
    </dgm:pt>
    <dgm:pt modelId="{42E4E09E-BCF1-4DBA-99C2-9ED35C00917E}" type="pres">
      <dgm:prSet presAssocID="{1CDBB554-7512-4980-8ABF-B4CE3572BB6F}" presName="node" presStyleLbl="node1" presStyleIdx="4" presStyleCnt="9">
        <dgm:presLayoutVars>
          <dgm:bulletEnabled val="1"/>
        </dgm:presLayoutVars>
      </dgm:prSet>
      <dgm:spPr/>
      <dgm:t>
        <a:bodyPr/>
        <a:lstStyle/>
        <a:p>
          <a:endParaRPr lang="en-GB"/>
        </a:p>
      </dgm:t>
    </dgm:pt>
    <dgm:pt modelId="{7D44AF39-3F57-4D9F-87F2-1928FB97DF29}" type="pres">
      <dgm:prSet presAssocID="{5CEF0756-D49D-493B-89EB-FE1892A5D5D8}" presName="sibTrans" presStyleCnt="0"/>
      <dgm:spPr/>
    </dgm:pt>
    <dgm:pt modelId="{7C334769-ED87-485E-9C4D-E95F9C0AD923}" type="pres">
      <dgm:prSet presAssocID="{CA17ECAC-4BCF-4268-A869-C4EA39A59E43}" presName="node" presStyleLbl="node1" presStyleIdx="5" presStyleCnt="9">
        <dgm:presLayoutVars>
          <dgm:bulletEnabled val="1"/>
        </dgm:presLayoutVars>
      </dgm:prSet>
      <dgm:spPr/>
      <dgm:t>
        <a:bodyPr/>
        <a:lstStyle/>
        <a:p>
          <a:endParaRPr lang="en-GB"/>
        </a:p>
      </dgm:t>
    </dgm:pt>
    <dgm:pt modelId="{5DB9BF88-D6B9-43A5-B69B-79A3872A0951}" type="pres">
      <dgm:prSet presAssocID="{0CB7E628-A073-4781-8805-919ACF1A91DB}" presName="sibTrans" presStyleCnt="0"/>
      <dgm:spPr/>
    </dgm:pt>
    <dgm:pt modelId="{4287B382-6AF1-42B9-9906-CAF3867394E2}" type="pres">
      <dgm:prSet presAssocID="{69C52495-8969-4DB4-B071-142682B592FF}" presName="node" presStyleLbl="node1" presStyleIdx="6" presStyleCnt="9">
        <dgm:presLayoutVars>
          <dgm:bulletEnabled val="1"/>
        </dgm:presLayoutVars>
      </dgm:prSet>
      <dgm:spPr/>
      <dgm:t>
        <a:bodyPr/>
        <a:lstStyle/>
        <a:p>
          <a:endParaRPr lang="en-GB"/>
        </a:p>
      </dgm:t>
    </dgm:pt>
    <dgm:pt modelId="{03A890D3-063F-4528-887F-8AAA5EB0B3C1}" type="pres">
      <dgm:prSet presAssocID="{A9CF4D8A-9092-4284-B3B6-37CC05AF1D02}" presName="sibTrans" presStyleCnt="0"/>
      <dgm:spPr/>
    </dgm:pt>
    <dgm:pt modelId="{33BAEF84-7E91-47D9-B206-1D263B72D3A7}" type="pres">
      <dgm:prSet presAssocID="{07961883-86AD-4822-9A3E-51B22B2E99B6}" presName="node" presStyleLbl="node1" presStyleIdx="7" presStyleCnt="9">
        <dgm:presLayoutVars>
          <dgm:bulletEnabled val="1"/>
        </dgm:presLayoutVars>
      </dgm:prSet>
      <dgm:spPr/>
      <dgm:t>
        <a:bodyPr/>
        <a:lstStyle/>
        <a:p>
          <a:endParaRPr lang="en-GB"/>
        </a:p>
      </dgm:t>
    </dgm:pt>
    <dgm:pt modelId="{8467256C-728E-4B12-AB92-B2E8C4E6C140}" type="pres">
      <dgm:prSet presAssocID="{8573B390-ADE4-4A12-A46F-344EC9680942}" presName="sibTrans" presStyleCnt="0"/>
      <dgm:spPr/>
    </dgm:pt>
    <dgm:pt modelId="{1B90D330-A040-4DA0-9658-2E79BECC9A2D}" type="pres">
      <dgm:prSet presAssocID="{8B72B908-CFD1-449C-8A4F-DD0C2A8CA015}" presName="node" presStyleLbl="node1" presStyleIdx="8" presStyleCnt="9" custScaleX="285235">
        <dgm:presLayoutVars>
          <dgm:bulletEnabled val="1"/>
        </dgm:presLayoutVars>
      </dgm:prSet>
      <dgm:spPr/>
      <dgm:t>
        <a:bodyPr/>
        <a:lstStyle/>
        <a:p>
          <a:endParaRPr lang="en-GB"/>
        </a:p>
      </dgm:t>
    </dgm:pt>
  </dgm:ptLst>
  <dgm:cxnLst>
    <dgm:cxn modelId="{48DD701D-E739-4CEE-B980-E5A18820D394}" srcId="{C9F753D3-B8E2-474C-B155-BFEF6A684B0C}" destId="{07961883-86AD-4822-9A3E-51B22B2E99B6}" srcOrd="7" destOrd="0" parTransId="{C30DEE0E-1FAE-4000-BE3B-A1BBE1177E05}" sibTransId="{8573B390-ADE4-4A12-A46F-344EC9680942}"/>
    <dgm:cxn modelId="{21D7BFDC-AD0C-4807-853B-5903E3FA81C7}" type="presOf" srcId="{3E4E56D6-B914-4B22-B085-B7CB7A93531E}" destId="{1B90D330-A040-4DA0-9658-2E79BECC9A2D}" srcOrd="0" destOrd="2" presId="urn:microsoft.com/office/officeart/2005/8/layout/default#3"/>
    <dgm:cxn modelId="{EB550F3F-5612-441D-B5C5-52682468C0C9}" type="presOf" srcId="{69C52495-8969-4DB4-B071-142682B592FF}" destId="{4287B382-6AF1-42B9-9906-CAF3867394E2}" srcOrd="0" destOrd="0" presId="urn:microsoft.com/office/officeart/2005/8/layout/default#3"/>
    <dgm:cxn modelId="{DE5D21EB-A840-473B-8D40-1C434CEE0808}" srcId="{C9F753D3-B8E2-474C-B155-BFEF6A684B0C}" destId="{D4555D61-107E-42DC-B987-7DA412E00A9A}" srcOrd="1" destOrd="0" parTransId="{D353CB6E-DD2D-4AF9-96FA-24ADBCACE76C}" sibTransId="{514C91F8-A84E-4F9F-8677-BD2E59447E3E}"/>
    <dgm:cxn modelId="{EB513A9D-24F1-4BAD-A95F-5DE5B37E8D15}" type="presOf" srcId="{CA17ECAC-4BCF-4268-A869-C4EA39A59E43}" destId="{7C334769-ED87-485E-9C4D-E95F9C0AD923}" srcOrd="0" destOrd="0" presId="urn:microsoft.com/office/officeart/2005/8/layout/default#3"/>
    <dgm:cxn modelId="{D65F39AA-1E9B-49D1-B45C-9203DE43598B}" type="presOf" srcId="{6FAAB829-4056-4B40-8DB8-379C8F01164B}" destId="{06E0C889-554E-412F-88A9-0E32EBD778B4}" srcOrd="0" destOrd="0" presId="urn:microsoft.com/office/officeart/2005/8/layout/default#3"/>
    <dgm:cxn modelId="{3C07C2E0-3261-46AD-B43D-26C4AC99DDE5}" srcId="{C9F753D3-B8E2-474C-B155-BFEF6A684B0C}" destId="{F7CD6BA6-E744-4975-8C0B-F04D7F47105C}" srcOrd="0" destOrd="0" parTransId="{1752738F-21E6-46A5-9DBE-14428C2114E9}" sibTransId="{AFB5F335-BC86-42F1-BFD1-7F2266B935F5}"/>
    <dgm:cxn modelId="{23BF2029-DC03-47A6-B297-706BFA58B771}" type="presOf" srcId="{D4555D61-107E-42DC-B987-7DA412E00A9A}" destId="{FDF055CE-A78E-4E1D-9959-55CB1CBF84D6}" srcOrd="0" destOrd="0" presId="urn:microsoft.com/office/officeart/2005/8/layout/default#3"/>
    <dgm:cxn modelId="{3F18D0E4-79CE-4320-9D6F-02F865B35A76}" type="presOf" srcId="{7CC51CC3-8C6B-4181-9C9E-95A251CD0A05}" destId="{F1AB299C-305B-4120-ACF7-0E41B4F8200D}" srcOrd="0" destOrd="0" presId="urn:microsoft.com/office/officeart/2005/8/layout/default#3"/>
    <dgm:cxn modelId="{CEE14096-49F0-4256-9924-E2C304FB9ABB}" srcId="{C9F753D3-B8E2-474C-B155-BFEF6A684B0C}" destId="{69C52495-8969-4DB4-B071-142682B592FF}" srcOrd="6" destOrd="0" parTransId="{687EDFB7-2BCB-42C1-9C22-0CD1E7028A85}" sibTransId="{A9CF4D8A-9092-4284-B3B6-37CC05AF1D02}"/>
    <dgm:cxn modelId="{F5F54F03-AB63-4000-BBE2-99A62F2B46BC}" type="presOf" srcId="{1CDBB554-7512-4980-8ABF-B4CE3572BB6F}" destId="{42E4E09E-BCF1-4DBA-99C2-9ED35C00917E}" srcOrd="0" destOrd="0" presId="urn:microsoft.com/office/officeart/2005/8/layout/default#3"/>
    <dgm:cxn modelId="{3705199C-AC4B-40F6-9037-3F15DAFFE6A4}" srcId="{C9F753D3-B8E2-474C-B155-BFEF6A684B0C}" destId="{1CDBB554-7512-4980-8ABF-B4CE3572BB6F}" srcOrd="4" destOrd="0" parTransId="{65B00489-580B-4831-93C1-0591A76B1780}" sibTransId="{5CEF0756-D49D-493B-89EB-FE1892A5D5D8}"/>
    <dgm:cxn modelId="{97674F82-8F70-405A-99E7-6442539594CD}" srcId="{8B72B908-CFD1-449C-8A4F-DD0C2A8CA015}" destId="{30375103-5214-442B-AD20-7844D6C6614E}" srcOrd="0" destOrd="0" parTransId="{DEFA7E7B-6489-40BE-AE92-338C8FE990F9}" sibTransId="{B5AD4B59-971E-4C98-869C-3DEFF212E9C3}"/>
    <dgm:cxn modelId="{93A4EF2A-CBE1-4FA3-8382-5914FFF6357D}" type="presOf" srcId="{30375103-5214-442B-AD20-7844D6C6614E}" destId="{1B90D330-A040-4DA0-9658-2E79BECC9A2D}" srcOrd="0" destOrd="1" presId="urn:microsoft.com/office/officeart/2005/8/layout/default#3"/>
    <dgm:cxn modelId="{C3993E5F-2E30-4B43-BC51-8F8C5ED17EF5}" type="presOf" srcId="{C9F753D3-B8E2-474C-B155-BFEF6A684B0C}" destId="{7FBCF53A-1EDC-4897-AA1C-71C9A7D73DC3}" srcOrd="0" destOrd="0" presId="urn:microsoft.com/office/officeart/2005/8/layout/default#3"/>
    <dgm:cxn modelId="{66E1558B-47D0-490A-8B8E-2F5480A00A17}" type="presOf" srcId="{07961883-86AD-4822-9A3E-51B22B2E99B6}" destId="{33BAEF84-7E91-47D9-B206-1D263B72D3A7}" srcOrd="0" destOrd="0" presId="urn:microsoft.com/office/officeart/2005/8/layout/default#3"/>
    <dgm:cxn modelId="{853CDF55-732F-4997-AB05-DE234CAA1C64}" srcId="{C9F753D3-B8E2-474C-B155-BFEF6A684B0C}" destId="{8B72B908-CFD1-449C-8A4F-DD0C2A8CA015}" srcOrd="8" destOrd="0" parTransId="{335295E1-0702-4C55-82E2-48B4579C0803}" sibTransId="{7C12C06C-875A-4BE5-898F-C2729759DE69}"/>
    <dgm:cxn modelId="{47030098-9EEE-4EFA-B783-91C8882A7F08}" type="presOf" srcId="{8B72B908-CFD1-449C-8A4F-DD0C2A8CA015}" destId="{1B90D330-A040-4DA0-9658-2E79BECC9A2D}" srcOrd="0" destOrd="0" presId="urn:microsoft.com/office/officeart/2005/8/layout/default#3"/>
    <dgm:cxn modelId="{D01E945F-B89C-413F-A69B-C810D8C6DC4F}" type="presOf" srcId="{F7CD6BA6-E744-4975-8C0B-F04D7F47105C}" destId="{824EC2F9-880D-43D1-975D-95C856A876C0}" srcOrd="0" destOrd="0" presId="urn:microsoft.com/office/officeart/2005/8/layout/default#3"/>
    <dgm:cxn modelId="{66212329-3BD9-4218-B9E6-9CF806F284F1}" srcId="{C9F753D3-B8E2-474C-B155-BFEF6A684B0C}" destId="{6FAAB829-4056-4B40-8DB8-379C8F01164B}" srcOrd="3" destOrd="0" parTransId="{DF8F2EA9-3D62-4E39-829E-86083CFDC5CD}" sibTransId="{3C905CC7-E2BA-45DC-A86E-75D8A5EA02B6}"/>
    <dgm:cxn modelId="{2E9BC07D-7031-417B-9467-59F3C773954C}" srcId="{8B72B908-CFD1-449C-8A4F-DD0C2A8CA015}" destId="{3E4E56D6-B914-4B22-B085-B7CB7A93531E}" srcOrd="1" destOrd="0" parTransId="{B202CA7B-3417-4575-AEA4-1C9DE0D8C931}" sibTransId="{A38B6D4C-0822-4337-BC63-FEEDF408E53D}"/>
    <dgm:cxn modelId="{A678AA7C-983D-4859-99FF-F13E3BDFD72D}" srcId="{C9F753D3-B8E2-474C-B155-BFEF6A684B0C}" destId="{CA17ECAC-4BCF-4268-A869-C4EA39A59E43}" srcOrd="5" destOrd="0" parTransId="{37B0E3FD-41A4-428A-AC94-67F810372410}" sibTransId="{0CB7E628-A073-4781-8805-919ACF1A91DB}"/>
    <dgm:cxn modelId="{4D780100-E5EF-4D32-97D3-D8E30CDD83D3}" srcId="{C9F753D3-B8E2-474C-B155-BFEF6A684B0C}" destId="{7CC51CC3-8C6B-4181-9C9E-95A251CD0A05}" srcOrd="2" destOrd="0" parTransId="{A19B4266-ECB2-4275-B884-6BE1E166529C}" sibTransId="{F868CDD1-7190-4FB6-A1F0-2C0C329EADB6}"/>
    <dgm:cxn modelId="{30AED869-A377-48BF-A24C-18DDA4A74198}" type="presParOf" srcId="{7FBCF53A-1EDC-4897-AA1C-71C9A7D73DC3}" destId="{824EC2F9-880D-43D1-975D-95C856A876C0}" srcOrd="0" destOrd="0" presId="urn:microsoft.com/office/officeart/2005/8/layout/default#3"/>
    <dgm:cxn modelId="{F2B22B68-304E-42D3-9D7B-FB61FD0473C0}" type="presParOf" srcId="{7FBCF53A-1EDC-4897-AA1C-71C9A7D73DC3}" destId="{CAECBBCD-D5F0-40BA-8361-44656E13C034}" srcOrd="1" destOrd="0" presId="urn:microsoft.com/office/officeart/2005/8/layout/default#3"/>
    <dgm:cxn modelId="{5BB9DC18-BB36-45F3-A451-F5FACDAF6BAA}" type="presParOf" srcId="{7FBCF53A-1EDC-4897-AA1C-71C9A7D73DC3}" destId="{FDF055CE-A78E-4E1D-9959-55CB1CBF84D6}" srcOrd="2" destOrd="0" presId="urn:microsoft.com/office/officeart/2005/8/layout/default#3"/>
    <dgm:cxn modelId="{771F3C57-E11F-4615-867F-37E531899102}" type="presParOf" srcId="{7FBCF53A-1EDC-4897-AA1C-71C9A7D73DC3}" destId="{4047A582-E867-475B-B59B-593205D6D141}" srcOrd="3" destOrd="0" presId="urn:microsoft.com/office/officeart/2005/8/layout/default#3"/>
    <dgm:cxn modelId="{ECD2653B-57F0-4FAB-BC6F-1189EB28E0C7}" type="presParOf" srcId="{7FBCF53A-1EDC-4897-AA1C-71C9A7D73DC3}" destId="{F1AB299C-305B-4120-ACF7-0E41B4F8200D}" srcOrd="4" destOrd="0" presId="urn:microsoft.com/office/officeart/2005/8/layout/default#3"/>
    <dgm:cxn modelId="{F227EC1A-071C-4C07-9958-DF764B607CC8}" type="presParOf" srcId="{7FBCF53A-1EDC-4897-AA1C-71C9A7D73DC3}" destId="{30BB8A21-4FAE-4521-8E0E-EC3FA7E10B46}" srcOrd="5" destOrd="0" presId="urn:microsoft.com/office/officeart/2005/8/layout/default#3"/>
    <dgm:cxn modelId="{3BD6FCD1-DD79-43AA-93AD-B554FB243AC8}" type="presParOf" srcId="{7FBCF53A-1EDC-4897-AA1C-71C9A7D73DC3}" destId="{06E0C889-554E-412F-88A9-0E32EBD778B4}" srcOrd="6" destOrd="0" presId="urn:microsoft.com/office/officeart/2005/8/layout/default#3"/>
    <dgm:cxn modelId="{9B3EC9A6-68AB-4247-94A0-3D46903DF5B6}" type="presParOf" srcId="{7FBCF53A-1EDC-4897-AA1C-71C9A7D73DC3}" destId="{E1B32D2F-E770-4B87-A659-0C7239F4B3D6}" srcOrd="7" destOrd="0" presId="urn:microsoft.com/office/officeart/2005/8/layout/default#3"/>
    <dgm:cxn modelId="{5C9A4883-58FD-41A8-8C1D-989A63564EF1}" type="presParOf" srcId="{7FBCF53A-1EDC-4897-AA1C-71C9A7D73DC3}" destId="{42E4E09E-BCF1-4DBA-99C2-9ED35C00917E}" srcOrd="8" destOrd="0" presId="urn:microsoft.com/office/officeart/2005/8/layout/default#3"/>
    <dgm:cxn modelId="{0111D8A8-1B1D-44D1-98A3-192CDFD22BE8}" type="presParOf" srcId="{7FBCF53A-1EDC-4897-AA1C-71C9A7D73DC3}" destId="{7D44AF39-3F57-4D9F-87F2-1928FB97DF29}" srcOrd="9" destOrd="0" presId="urn:microsoft.com/office/officeart/2005/8/layout/default#3"/>
    <dgm:cxn modelId="{FAFAAB59-4A4C-4452-A5F2-C7AAF822368B}" type="presParOf" srcId="{7FBCF53A-1EDC-4897-AA1C-71C9A7D73DC3}" destId="{7C334769-ED87-485E-9C4D-E95F9C0AD923}" srcOrd="10" destOrd="0" presId="urn:microsoft.com/office/officeart/2005/8/layout/default#3"/>
    <dgm:cxn modelId="{85C5C8B3-5D3F-467C-8B31-4FA693C328FD}" type="presParOf" srcId="{7FBCF53A-1EDC-4897-AA1C-71C9A7D73DC3}" destId="{5DB9BF88-D6B9-43A5-B69B-79A3872A0951}" srcOrd="11" destOrd="0" presId="urn:microsoft.com/office/officeart/2005/8/layout/default#3"/>
    <dgm:cxn modelId="{4E534E06-59FA-4926-A4DF-F95632D581F2}" type="presParOf" srcId="{7FBCF53A-1EDC-4897-AA1C-71C9A7D73DC3}" destId="{4287B382-6AF1-42B9-9906-CAF3867394E2}" srcOrd="12" destOrd="0" presId="urn:microsoft.com/office/officeart/2005/8/layout/default#3"/>
    <dgm:cxn modelId="{F19AC243-274E-49B9-A746-57A14DEFB32C}" type="presParOf" srcId="{7FBCF53A-1EDC-4897-AA1C-71C9A7D73DC3}" destId="{03A890D3-063F-4528-887F-8AAA5EB0B3C1}" srcOrd="13" destOrd="0" presId="urn:microsoft.com/office/officeart/2005/8/layout/default#3"/>
    <dgm:cxn modelId="{415EF00A-F7C0-4D73-A667-5D2AD40CD968}" type="presParOf" srcId="{7FBCF53A-1EDC-4897-AA1C-71C9A7D73DC3}" destId="{33BAEF84-7E91-47D9-B206-1D263B72D3A7}" srcOrd="14" destOrd="0" presId="urn:microsoft.com/office/officeart/2005/8/layout/default#3"/>
    <dgm:cxn modelId="{9D1E2442-35E0-4A29-8D42-190315C9F5AB}" type="presParOf" srcId="{7FBCF53A-1EDC-4897-AA1C-71C9A7D73DC3}" destId="{8467256C-728E-4B12-AB92-B2E8C4E6C140}" srcOrd="15" destOrd="0" presId="urn:microsoft.com/office/officeart/2005/8/layout/default#3"/>
    <dgm:cxn modelId="{884906D8-482B-4104-AB05-8C83FE3C4221}" type="presParOf" srcId="{7FBCF53A-1EDC-4897-AA1C-71C9A7D73DC3}" destId="{1B90D330-A040-4DA0-9658-2E79BECC9A2D}" srcOrd="16" destOrd="0" presId="urn:microsoft.com/office/officeart/2005/8/layout/defaul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3355E58-E403-4E38-BFE9-8F762864BDE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8F4B266-7713-40C0-B1FC-1D374313B6F3}">
      <dgm:prSet custT="1"/>
      <dgm:spPr/>
      <dgm:t>
        <a:bodyPr/>
        <a:lstStyle/>
        <a:p>
          <a:r>
            <a:rPr lang="en-GB" sz="2000" b="1" dirty="0"/>
            <a:t>£5000 buys a 2015 Renault Zoe with 7930 miles on the clock</a:t>
          </a:r>
          <a:endParaRPr lang="en-US" sz="2000" b="1" dirty="0"/>
        </a:p>
      </dgm:t>
    </dgm:pt>
    <dgm:pt modelId="{7D29F909-B420-4E0C-BA8C-7056623B37E6}" type="parTrans" cxnId="{4B9FBB2A-D42F-406A-9DFA-1D3BD79ADDA1}">
      <dgm:prSet/>
      <dgm:spPr/>
      <dgm:t>
        <a:bodyPr/>
        <a:lstStyle/>
        <a:p>
          <a:endParaRPr lang="en-US"/>
        </a:p>
      </dgm:t>
    </dgm:pt>
    <dgm:pt modelId="{F795E7BA-9ED9-45F7-B925-DBA14A405049}" type="sibTrans" cxnId="{4B9FBB2A-D42F-406A-9DFA-1D3BD79ADDA1}">
      <dgm:prSet/>
      <dgm:spPr/>
      <dgm:t>
        <a:bodyPr/>
        <a:lstStyle/>
        <a:p>
          <a:endParaRPr lang="en-US"/>
        </a:p>
      </dgm:t>
    </dgm:pt>
    <dgm:pt modelId="{37A48A64-6266-48A1-B794-3E9A0D78309E}">
      <dgm:prSet custT="1"/>
      <dgm:spPr/>
      <dgm:t>
        <a:bodyPr/>
        <a:lstStyle/>
        <a:p>
          <a:r>
            <a:rPr lang="en-GB" sz="2000" b="1" dirty="0"/>
            <a:t>£9995 buys a 2023 MG4 with 3720 miles on the clock</a:t>
          </a:r>
          <a:endParaRPr lang="en-US" sz="2000" b="1" dirty="0"/>
        </a:p>
      </dgm:t>
    </dgm:pt>
    <dgm:pt modelId="{DDE51A48-A495-4979-A3EA-111561CCE0AC}" type="parTrans" cxnId="{2EF25569-DC90-4AF4-81E8-2C0A73A1654A}">
      <dgm:prSet/>
      <dgm:spPr/>
      <dgm:t>
        <a:bodyPr/>
        <a:lstStyle/>
        <a:p>
          <a:endParaRPr lang="en-US"/>
        </a:p>
      </dgm:t>
    </dgm:pt>
    <dgm:pt modelId="{1F57F35C-28D8-4AC5-B00B-40CF57699BE5}" type="sibTrans" cxnId="{2EF25569-DC90-4AF4-81E8-2C0A73A1654A}">
      <dgm:prSet/>
      <dgm:spPr/>
      <dgm:t>
        <a:bodyPr/>
        <a:lstStyle/>
        <a:p>
          <a:endParaRPr lang="en-US"/>
        </a:p>
      </dgm:t>
    </dgm:pt>
    <dgm:pt modelId="{52E4D60F-58A5-4073-ADB6-FD5ACFFD5444}">
      <dgm:prSet custT="1"/>
      <dgm:spPr/>
      <dgm:t>
        <a:bodyPr/>
        <a:lstStyle/>
        <a:p>
          <a:r>
            <a:rPr lang="en-GB" sz="2000" b="1" dirty="0"/>
            <a:t>£14900 gets you a 2024 Citroen eC4 that’s done 10223 miles</a:t>
          </a:r>
          <a:endParaRPr lang="en-US" sz="2000" b="1" dirty="0"/>
        </a:p>
      </dgm:t>
    </dgm:pt>
    <dgm:pt modelId="{430913EA-BA10-4DEE-B35B-D6D86317546F}" type="parTrans" cxnId="{F550ADD6-3DE6-4717-8AA0-8F300C4D68DB}">
      <dgm:prSet/>
      <dgm:spPr/>
      <dgm:t>
        <a:bodyPr/>
        <a:lstStyle/>
        <a:p>
          <a:endParaRPr lang="en-US"/>
        </a:p>
      </dgm:t>
    </dgm:pt>
    <dgm:pt modelId="{07A46C30-9307-4E05-B794-AD42326BE907}" type="sibTrans" cxnId="{F550ADD6-3DE6-4717-8AA0-8F300C4D68DB}">
      <dgm:prSet/>
      <dgm:spPr/>
      <dgm:t>
        <a:bodyPr/>
        <a:lstStyle/>
        <a:p>
          <a:endParaRPr lang="en-US"/>
        </a:p>
      </dgm:t>
    </dgm:pt>
    <dgm:pt modelId="{7D616477-08DE-4CFA-94E7-034B4198BE25}">
      <dgm:prSet custT="1"/>
      <dgm:spPr/>
      <dgm:t>
        <a:bodyPr/>
        <a:lstStyle/>
        <a:p>
          <a:r>
            <a:rPr lang="en-GB" sz="2000" b="1" dirty="0"/>
            <a:t>£19949 would buy a 2022 Tesla Model 3 that’s covered 25260 miles</a:t>
          </a:r>
          <a:endParaRPr lang="en-US" sz="2000" b="1" dirty="0"/>
        </a:p>
      </dgm:t>
    </dgm:pt>
    <dgm:pt modelId="{3477C403-76AE-4639-B696-3CEFD786EA68}" type="parTrans" cxnId="{26422852-2815-4FE1-B218-74D501E26A6D}">
      <dgm:prSet/>
      <dgm:spPr/>
      <dgm:t>
        <a:bodyPr/>
        <a:lstStyle/>
        <a:p>
          <a:endParaRPr lang="en-US"/>
        </a:p>
      </dgm:t>
    </dgm:pt>
    <dgm:pt modelId="{F83C6142-7317-43B4-9542-FF9E18BF562B}" type="sibTrans" cxnId="{26422852-2815-4FE1-B218-74D501E26A6D}">
      <dgm:prSet/>
      <dgm:spPr/>
      <dgm:t>
        <a:bodyPr/>
        <a:lstStyle/>
        <a:p>
          <a:endParaRPr lang="en-US"/>
        </a:p>
      </dgm:t>
    </dgm:pt>
    <dgm:pt modelId="{DBE7C35E-90F1-40AF-8D0F-5DDBBAE23350}">
      <dgm:prSet custT="1"/>
      <dgm:spPr/>
      <dgm:t>
        <a:bodyPr/>
        <a:lstStyle/>
        <a:p>
          <a:r>
            <a:rPr lang="en-GB" sz="2000" b="1" dirty="0"/>
            <a:t>There are currently 28944 EV’s advertised on </a:t>
          </a:r>
          <a:r>
            <a:rPr lang="en-GB" sz="2000" b="1" dirty="0" err="1"/>
            <a:t>AutoTrader</a:t>
          </a:r>
          <a:r>
            <a:rPr lang="en-GB" sz="2000" b="1" dirty="0"/>
            <a:t> of which 1391 (5%) cost less than £10k (Data taken on October 3</a:t>
          </a:r>
          <a:r>
            <a:rPr lang="en-GB" sz="2000" b="1" baseline="30000" dirty="0"/>
            <a:t>rd</a:t>
          </a:r>
          <a:r>
            <a:rPr lang="en-GB" sz="2000" b="1" dirty="0"/>
            <a:t> , 2025)</a:t>
          </a:r>
          <a:endParaRPr lang="en-US" sz="2000" b="1" dirty="0"/>
        </a:p>
      </dgm:t>
    </dgm:pt>
    <dgm:pt modelId="{F7C8428F-17FA-422C-B1EA-85E300DFFE67}" type="parTrans" cxnId="{89B3DDBD-B636-44B8-A98D-08D5045638EE}">
      <dgm:prSet/>
      <dgm:spPr/>
      <dgm:t>
        <a:bodyPr/>
        <a:lstStyle/>
        <a:p>
          <a:endParaRPr lang="en-US"/>
        </a:p>
      </dgm:t>
    </dgm:pt>
    <dgm:pt modelId="{C778E7B2-3CFA-4F86-9DD5-BBAD8050A11D}" type="sibTrans" cxnId="{89B3DDBD-B636-44B8-A98D-08D5045638EE}">
      <dgm:prSet/>
      <dgm:spPr/>
      <dgm:t>
        <a:bodyPr/>
        <a:lstStyle/>
        <a:p>
          <a:endParaRPr lang="en-US"/>
        </a:p>
      </dgm:t>
    </dgm:pt>
    <dgm:pt modelId="{6CA4CEE6-A7A8-44BB-B59F-378E78AE15CA}" type="pres">
      <dgm:prSet presAssocID="{43355E58-E403-4E38-BFE9-8F762864BDEE}" presName="linear" presStyleCnt="0">
        <dgm:presLayoutVars>
          <dgm:animLvl val="lvl"/>
          <dgm:resizeHandles val="exact"/>
        </dgm:presLayoutVars>
      </dgm:prSet>
      <dgm:spPr/>
      <dgm:t>
        <a:bodyPr/>
        <a:lstStyle/>
        <a:p>
          <a:endParaRPr lang="en-GB"/>
        </a:p>
      </dgm:t>
    </dgm:pt>
    <dgm:pt modelId="{04765183-82F7-4633-85DE-00ED1D5D2A92}" type="pres">
      <dgm:prSet presAssocID="{68F4B266-7713-40C0-B1FC-1D374313B6F3}" presName="parentText" presStyleLbl="node1" presStyleIdx="0" presStyleCnt="5">
        <dgm:presLayoutVars>
          <dgm:chMax val="0"/>
          <dgm:bulletEnabled val="1"/>
        </dgm:presLayoutVars>
      </dgm:prSet>
      <dgm:spPr/>
      <dgm:t>
        <a:bodyPr/>
        <a:lstStyle/>
        <a:p>
          <a:endParaRPr lang="en-GB"/>
        </a:p>
      </dgm:t>
    </dgm:pt>
    <dgm:pt modelId="{C54E1C57-9617-444F-A656-533A9ADDFC3B}" type="pres">
      <dgm:prSet presAssocID="{F795E7BA-9ED9-45F7-B925-DBA14A405049}" presName="spacer" presStyleCnt="0"/>
      <dgm:spPr/>
    </dgm:pt>
    <dgm:pt modelId="{79171B0F-89A7-4622-9199-C4FC6463661F}" type="pres">
      <dgm:prSet presAssocID="{37A48A64-6266-48A1-B794-3E9A0D78309E}" presName="parentText" presStyleLbl="node1" presStyleIdx="1" presStyleCnt="5">
        <dgm:presLayoutVars>
          <dgm:chMax val="0"/>
          <dgm:bulletEnabled val="1"/>
        </dgm:presLayoutVars>
      </dgm:prSet>
      <dgm:spPr/>
      <dgm:t>
        <a:bodyPr/>
        <a:lstStyle/>
        <a:p>
          <a:endParaRPr lang="en-GB"/>
        </a:p>
      </dgm:t>
    </dgm:pt>
    <dgm:pt modelId="{2B6E8174-6338-44BB-9CE5-EBDFA4426A50}" type="pres">
      <dgm:prSet presAssocID="{1F57F35C-28D8-4AC5-B00B-40CF57699BE5}" presName="spacer" presStyleCnt="0"/>
      <dgm:spPr/>
    </dgm:pt>
    <dgm:pt modelId="{3E5B814F-3B1D-480F-B62B-0D5F19723E06}" type="pres">
      <dgm:prSet presAssocID="{52E4D60F-58A5-4073-ADB6-FD5ACFFD5444}" presName="parentText" presStyleLbl="node1" presStyleIdx="2" presStyleCnt="5">
        <dgm:presLayoutVars>
          <dgm:chMax val="0"/>
          <dgm:bulletEnabled val="1"/>
        </dgm:presLayoutVars>
      </dgm:prSet>
      <dgm:spPr/>
      <dgm:t>
        <a:bodyPr/>
        <a:lstStyle/>
        <a:p>
          <a:endParaRPr lang="en-GB"/>
        </a:p>
      </dgm:t>
    </dgm:pt>
    <dgm:pt modelId="{A3FDECAD-3366-497A-A9B7-60210BED3735}" type="pres">
      <dgm:prSet presAssocID="{07A46C30-9307-4E05-B794-AD42326BE907}" presName="spacer" presStyleCnt="0"/>
      <dgm:spPr/>
    </dgm:pt>
    <dgm:pt modelId="{B6E93F34-F673-4263-BC39-259E27EED94D}" type="pres">
      <dgm:prSet presAssocID="{7D616477-08DE-4CFA-94E7-034B4198BE25}" presName="parentText" presStyleLbl="node1" presStyleIdx="3" presStyleCnt="5">
        <dgm:presLayoutVars>
          <dgm:chMax val="0"/>
          <dgm:bulletEnabled val="1"/>
        </dgm:presLayoutVars>
      </dgm:prSet>
      <dgm:spPr/>
      <dgm:t>
        <a:bodyPr/>
        <a:lstStyle/>
        <a:p>
          <a:endParaRPr lang="en-GB"/>
        </a:p>
      </dgm:t>
    </dgm:pt>
    <dgm:pt modelId="{9A5F227A-EB2B-4E41-ADF0-7ACECE23890B}" type="pres">
      <dgm:prSet presAssocID="{F83C6142-7317-43B4-9542-FF9E18BF562B}" presName="spacer" presStyleCnt="0"/>
      <dgm:spPr/>
    </dgm:pt>
    <dgm:pt modelId="{F0635DB4-0FA3-41EE-BF4F-68519616B7DC}" type="pres">
      <dgm:prSet presAssocID="{DBE7C35E-90F1-40AF-8D0F-5DDBBAE23350}" presName="parentText" presStyleLbl="node1" presStyleIdx="4" presStyleCnt="5">
        <dgm:presLayoutVars>
          <dgm:chMax val="0"/>
          <dgm:bulletEnabled val="1"/>
        </dgm:presLayoutVars>
      </dgm:prSet>
      <dgm:spPr/>
      <dgm:t>
        <a:bodyPr/>
        <a:lstStyle/>
        <a:p>
          <a:endParaRPr lang="en-GB"/>
        </a:p>
      </dgm:t>
    </dgm:pt>
  </dgm:ptLst>
  <dgm:cxnLst>
    <dgm:cxn modelId="{F5312CDC-F9DB-4007-BCC5-7053C6310A72}" type="presOf" srcId="{68F4B266-7713-40C0-B1FC-1D374313B6F3}" destId="{04765183-82F7-4633-85DE-00ED1D5D2A92}" srcOrd="0" destOrd="0" presId="urn:microsoft.com/office/officeart/2005/8/layout/vList2"/>
    <dgm:cxn modelId="{26422852-2815-4FE1-B218-74D501E26A6D}" srcId="{43355E58-E403-4E38-BFE9-8F762864BDEE}" destId="{7D616477-08DE-4CFA-94E7-034B4198BE25}" srcOrd="3" destOrd="0" parTransId="{3477C403-76AE-4639-B696-3CEFD786EA68}" sibTransId="{F83C6142-7317-43B4-9542-FF9E18BF562B}"/>
    <dgm:cxn modelId="{BC9DD4AD-B38E-4B9B-81EA-65D1067A2215}" type="presOf" srcId="{DBE7C35E-90F1-40AF-8D0F-5DDBBAE23350}" destId="{F0635DB4-0FA3-41EE-BF4F-68519616B7DC}" srcOrd="0" destOrd="0" presId="urn:microsoft.com/office/officeart/2005/8/layout/vList2"/>
    <dgm:cxn modelId="{2EF25569-DC90-4AF4-81E8-2C0A73A1654A}" srcId="{43355E58-E403-4E38-BFE9-8F762864BDEE}" destId="{37A48A64-6266-48A1-B794-3E9A0D78309E}" srcOrd="1" destOrd="0" parTransId="{DDE51A48-A495-4979-A3EA-111561CCE0AC}" sibTransId="{1F57F35C-28D8-4AC5-B00B-40CF57699BE5}"/>
    <dgm:cxn modelId="{4B9FBB2A-D42F-406A-9DFA-1D3BD79ADDA1}" srcId="{43355E58-E403-4E38-BFE9-8F762864BDEE}" destId="{68F4B266-7713-40C0-B1FC-1D374313B6F3}" srcOrd="0" destOrd="0" parTransId="{7D29F909-B420-4E0C-BA8C-7056623B37E6}" sibTransId="{F795E7BA-9ED9-45F7-B925-DBA14A405049}"/>
    <dgm:cxn modelId="{DE148373-CE67-4734-938D-1DB1BC3A01B7}" type="presOf" srcId="{37A48A64-6266-48A1-B794-3E9A0D78309E}" destId="{79171B0F-89A7-4622-9199-C4FC6463661F}" srcOrd="0" destOrd="0" presId="urn:microsoft.com/office/officeart/2005/8/layout/vList2"/>
    <dgm:cxn modelId="{7C2C4FC4-9F34-4510-ABD3-867EEAF53619}" type="presOf" srcId="{7D616477-08DE-4CFA-94E7-034B4198BE25}" destId="{B6E93F34-F673-4263-BC39-259E27EED94D}" srcOrd="0" destOrd="0" presId="urn:microsoft.com/office/officeart/2005/8/layout/vList2"/>
    <dgm:cxn modelId="{5B752128-C5C6-4485-96B7-04B34CD147E5}" type="presOf" srcId="{52E4D60F-58A5-4073-ADB6-FD5ACFFD5444}" destId="{3E5B814F-3B1D-480F-B62B-0D5F19723E06}" srcOrd="0" destOrd="0" presId="urn:microsoft.com/office/officeart/2005/8/layout/vList2"/>
    <dgm:cxn modelId="{9905BC98-3375-41D5-A9FF-D87FDB75A09E}" type="presOf" srcId="{43355E58-E403-4E38-BFE9-8F762864BDEE}" destId="{6CA4CEE6-A7A8-44BB-B59F-378E78AE15CA}" srcOrd="0" destOrd="0" presId="urn:microsoft.com/office/officeart/2005/8/layout/vList2"/>
    <dgm:cxn modelId="{F550ADD6-3DE6-4717-8AA0-8F300C4D68DB}" srcId="{43355E58-E403-4E38-BFE9-8F762864BDEE}" destId="{52E4D60F-58A5-4073-ADB6-FD5ACFFD5444}" srcOrd="2" destOrd="0" parTransId="{430913EA-BA10-4DEE-B35B-D6D86317546F}" sibTransId="{07A46C30-9307-4E05-B794-AD42326BE907}"/>
    <dgm:cxn modelId="{89B3DDBD-B636-44B8-A98D-08D5045638EE}" srcId="{43355E58-E403-4E38-BFE9-8F762864BDEE}" destId="{DBE7C35E-90F1-40AF-8D0F-5DDBBAE23350}" srcOrd="4" destOrd="0" parTransId="{F7C8428F-17FA-422C-B1EA-85E300DFFE67}" sibTransId="{C778E7B2-3CFA-4F86-9DD5-BBAD8050A11D}"/>
    <dgm:cxn modelId="{21EE77B0-BE75-45B6-951D-F11ED25CF1E9}" type="presParOf" srcId="{6CA4CEE6-A7A8-44BB-B59F-378E78AE15CA}" destId="{04765183-82F7-4633-85DE-00ED1D5D2A92}" srcOrd="0" destOrd="0" presId="urn:microsoft.com/office/officeart/2005/8/layout/vList2"/>
    <dgm:cxn modelId="{F136232F-317B-4999-A1E2-B3F51E2C58B9}" type="presParOf" srcId="{6CA4CEE6-A7A8-44BB-B59F-378E78AE15CA}" destId="{C54E1C57-9617-444F-A656-533A9ADDFC3B}" srcOrd="1" destOrd="0" presId="urn:microsoft.com/office/officeart/2005/8/layout/vList2"/>
    <dgm:cxn modelId="{0F4E1A45-1147-417C-AB37-1FA603F2E26E}" type="presParOf" srcId="{6CA4CEE6-A7A8-44BB-B59F-378E78AE15CA}" destId="{79171B0F-89A7-4622-9199-C4FC6463661F}" srcOrd="2" destOrd="0" presId="urn:microsoft.com/office/officeart/2005/8/layout/vList2"/>
    <dgm:cxn modelId="{2FE9BFE5-D9FB-426B-8930-5C8EE0CCB31F}" type="presParOf" srcId="{6CA4CEE6-A7A8-44BB-B59F-378E78AE15CA}" destId="{2B6E8174-6338-44BB-9CE5-EBDFA4426A50}" srcOrd="3" destOrd="0" presId="urn:microsoft.com/office/officeart/2005/8/layout/vList2"/>
    <dgm:cxn modelId="{6D1C1981-6ACE-42E5-A737-83AC976733A9}" type="presParOf" srcId="{6CA4CEE6-A7A8-44BB-B59F-378E78AE15CA}" destId="{3E5B814F-3B1D-480F-B62B-0D5F19723E06}" srcOrd="4" destOrd="0" presId="urn:microsoft.com/office/officeart/2005/8/layout/vList2"/>
    <dgm:cxn modelId="{6C45ECA5-9A82-4B72-A467-1C8ED05349C4}" type="presParOf" srcId="{6CA4CEE6-A7A8-44BB-B59F-378E78AE15CA}" destId="{A3FDECAD-3366-497A-A9B7-60210BED3735}" srcOrd="5" destOrd="0" presId="urn:microsoft.com/office/officeart/2005/8/layout/vList2"/>
    <dgm:cxn modelId="{C9DE7F8B-5140-4FAF-9512-0BB18F73C621}" type="presParOf" srcId="{6CA4CEE6-A7A8-44BB-B59F-378E78AE15CA}" destId="{B6E93F34-F673-4263-BC39-259E27EED94D}" srcOrd="6" destOrd="0" presId="urn:microsoft.com/office/officeart/2005/8/layout/vList2"/>
    <dgm:cxn modelId="{25F2D87A-38A8-43EA-A076-91FACFAFB09A}" type="presParOf" srcId="{6CA4CEE6-A7A8-44BB-B59F-378E78AE15CA}" destId="{9A5F227A-EB2B-4E41-ADF0-7ACECE23890B}" srcOrd="7" destOrd="0" presId="urn:microsoft.com/office/officeart/2005/8/layout/vList2"/>
    <dgm:cxn modelId="{0200E5E2-531B-49E2-A80F-9068C48F1BFC}" type="presParOf" srcId="{6CA4CEE6-A7A8-44BB-B59F-378E78AE15CA}" destId="{F0635DB4-0FA3-41EE-BF4F-68519616B7DC}"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B7ED010-F1B1-404E-AA8E-D862848F632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F708B25-1855-46F2-B2EA-3CBE36E39274}">
      <dgm:prSet/>
      <dgm:spPr/>
      <dgm:t>
        <a:bodyPr/>
        <a:lstStyle/>
        <a:p>
          <a:r>
            <a:rPr lang="en-GB" dirty="0"/>
            <a:t>A	62.3% (984,998 EV sales to 	end Sept 2025?)</a:t>
          </a:r>
          <a:endParaRPr lang="en-US" dirty="0"/>
        </a:p>
      </dgm:t>
    </dgm:pt>
    <dgm:pt modelId="{91698ADF-29E6-4801-9AA1-22F357C1E1D1}" type="parTrans" cxnId="{737B1768-E6A7-45F6-BEE8-D7F6FD0D0210}">
      <dgm:prSet/>
      <dgm:spPr/>
      <dgm:t>
        <a:bodyPr/>
        <a:lstStyle/>
        <a:p>
          <a:endParaRPr lang="en-US"/>
        </a:p>
      </dgm:t>
    </dgm:pt>
    <dgm:pt modelId="{50C261BA-6B15-4544-B69F-4E7EB4BC4404}" type="sibTrans" cxnId="{737B1768-E6A7-45F6-BEE8-D7F6FD0D0210}">
      <dgm:prSet/>
      <dgm:spPr/>
      <dgm:t>
        <a:bodyPr/>
        <a:lstStyle/>
        <a:p>
          <a:endParaRPr lang="en-US"/>
        </a:p>
      </dgm:t>
    </dgm:pt>
    <dgm:pt modelId="{BB9FAF84-DD44-4404-B3A3-1F05EA30310F}">
      <dgm:prSet/>
      <dgm:spPr/>
      <dgm:t>
        <a:bodyPr/>
        <a:lstStyle/>
        <a:p>
          <a:r>
            <a:rPr lang="en-GB" dirty="0"/>
            <a:t>B	37.6% (594,478 EV sales to 	end Sept 2025?)</a:t>
          </a:r>
          <a:endParaRPr lang="en-US" dirty="0"/>
        </a:p>
      </dgm:t>
    </dgm:pt>
    <dgm:pt modelId="{188D925A-D528-4AC7-8957-7EA952267D39}" type="parTrans" cxnId="{9130B93B-5461-48A6-AD3E-24FF0780684E}">
      <dgm:prSet/>
      <dgm:spPr/>
      <dgm:t>
        <a:bodyPr/>
        <a:lstStyle/>
        <a:p>
          <a:endParaRPr lang="en-US"/>
        </a:p>
      </dgm:t>
    </dgm:pt>
    <dgm:pt modelId="{A670BE3C-6E1D-4FE4-BCCD-CE24290E3941}" type="sibTrans" cxnId="{9130B93B-5461-48A6-AD3E-24FF0780684E}">
      <dgm:prSet/>
      <dgm:spPr/>
      <dgm:t>
        <a:bodyPr/>
        <a:lstStyle/>
        <a:p>
          <a:endParaRPr lang="en-US"/>
        </a:p>
      </dgm:t>
    </dgm:pt>
    <dgm:pt modelId="{FA56D974-6CD5-4C1A-A988-BE9CD087F7CA}">
      <dgm:prSet/>
      <dgm:spPr/>
      <dgm:t>
        <a:bodyPr/>
        <a:lstStyle/>
        <a:p>
          <a:r>
            <a:rPr lang="en-GB" dirty="0"/>
            <a:t>C	22.1% (349,414 EV sales to 	end Sept 2025?)</a:t>
          </a:r>
          <a:endParaRPr lang="en-US" dirty="0"/>
        </a:p>
      </dgm:t>
    </dgm:pt>
    <dgm:pt modelId="{16E708F3-3CA3-4706-8A10-4BFC3C5C2752}" type="parTrans" cxnId="{68E8E37B-FF40-43F0-8DFA-6336A124F35F}">
      <dgm:prSet/>
      <dgm:spPr/>
      <dgm:t>
        <a:bodyPr/>
        <a:lstStyle/>
        <a:p>
          <a:endParaRPr lang="en-US"/>
        </a:p>
      </dgm:t>
    </dgm:pt>
    <dgm:pt modelId="{0ECC71B8-CDC5-4779-AAE9-8C590E7B7632}" type="sibTrans" cxnId="{68E8E37B-FF40-43F0-8DFA-6336A124F35F}">
      <dgm:prSet/>
      <dgm:spPr/>
      <dgm:t>
        <a:bodyPr/>
        <a:lstStyle/>
        <a:p>
          <a:endParaRPr lang="en-US"/>
        </a:p>
      </dgm:t>
    </dgm:pt>
    <dgm:pt modelId="{A9E1963B-90B8-4038-AB9C-E4C0CDF19B84}">
      <dgm:prSet/>
      <dgm:spPr/>
      <dgm:t>
        <a:bodyPr/>
        <a:lstStyle/>
        <a:p>
          <a:r>
            <a:rPr lang="en-GB" dirty="0"/>
            <a:t>D	15.1% (238,740 EV sales to 	end Sept 2025?)</a:t>
          </a:r>
          <a:endParaRPr lang="en-US" dirty="0"/>
        </a:p>
      </dgm:t>
    </dgm:pt>
    <dgm:pt modelId="{352F5AF4-A8E4-4096-88A9-2AA0B0B7379F}" type="parTrans" cxnId="{2E0F40FF-D293-470C-AC90-8D661D68806E}">
      <dgm:prSet/>
      <dgm:spPr/>
      <dgm:t>
        <a:bodyPr/>
        <a:lstStyle/>
        <a:p>
          <a:endParaRPr lang="en-US"/>
        </a:p>
      </dgm:t>
    </dgm:pt>
    <dgm:pt modelId="{B9AC4622-19C8-42F8-80F8-E79D93884115}" type="sibTrans" cxnId="{2E0F40FF-D293-470C-AC90-8D661D68806E}">
      <dgm:prSet/>
      <dgm:spPr/>
      <dgm:t>
        <a:bodyPr/>
        <a:lstStyle/>
        <a:p>
          <a:endParaRPr lang="en-US"/>
        </a:p>
      </dgm:t>
    </dgm:pt>
    <dgm:pt modelId="{86689CC6-C7AA-4331-A178-E08C4FBCFA0C}" type="pres">
      <dgm:prSet presAssocID="{3B7ED010-F1B1-404E-AA8E-D862848F632B}" presName="linear" presStyleCnt="0">
        <dgm:presLayoutVars>
          <dgm:animLvl val="lvl"/>
          <dgm:resizeHandles val="exact"/>
        </dgm:presLayoutVars>
      </dgm:prSet>
      <dgm:spPr/>
      <dgm:t>
        <a:bodyPr/>
        <a:lstStyle/>
        <a:p>
          <a:endParaRPr lang="en-GB"/>
        </a:p>
      </dgm:t>
    </dgm:pt>
    <dgm:pt modelId="{CFD6F22B-67B5-4432-AC14-76E79F4344A7}" type="pres">
      <dgm:prSet presAssocID="{4F708B25-1855-46F2-B2EA-3CBE36E39274}" presName="parentText" presStyleLbl="node1" presStyleIdx="0" presStyleCnt="4">
        <dgm:presLayoutVars>
          <dgm:chMax val="0"/>
          <dgm:bulletEnabled val="1"/>
        </dgm:presLayoutVars>
      </dgm:prSet>
      <dgm:spPr/>
      <dgm:t>
        <a:bodyPr/>
        <a:lstStyle/>
        <a:p>
          <a:endParaRPr lang="en-GB"/>
        </a:p>
      </dgm:t>
    </dgm:pt>
    <dgm:pt modelId="{4FFF7DC5-DD75-4C88-BEE6-19C9FDCA4F5A}" type="pres">
      <dgm:prSet presAssocID="{50C261BA-6B15-4544-B69F-4E7EB4BC4404}" presName="spacer" presStyleCnt="0"/>
      <dgm:spPr/>
    </dgm:pt>
    <dgm:pt modelId="{9A3CC3AE-F7A7-4BBD-A7D0-35C90A780F1D}" type="pres">
      <dgm:prSet presAssocID="{BB9FAF84-DD44-4404-B3A3-1F05EA30310F}" presName="parentText" presStyleLbl="node1" presStyleIdx="1" presStyleCnt="4">
        <dgm:presLayoutVars>
          <dgm:chMax val="0"/>
          <dgm:bulletEnabled val="1"/>
        </dgm:presLayoutVars>
      </dgm:prSet>
      <dgm:spPr/>
      <dgm:t>
        <a:bodyPr/>
        <a:lstStyle/>
        <a:p>
          <a:endParaRPr lang="en-GB"/>
        </a:p>
      </dgm:t>
    </dgm:pt>
    <dgm:pt modelId="{FCE5EFB4-64B6-436B-B324-0470A27CC95A}" type="pres">
      <dgm:prSet presAssocID="{A670BE3C-6E1D-4FE4-BCCD-CE24290E3941}" presName="spacer" presStyleCnt="0"/>
      <dgm:spPr/>
    </dgm:pt>
    <dgm:pt modelId="{796E6415-2C67-4BBC-8CD8-6FD7897449EC}" type="pres">
      <dgm:prSet presAssocID="{FA56D974-6CD5-4C1A-A988-BE9CD087F7CA}" presName="parentText" presStyleLbl="node1" presStyleIdx="2" presStyleCnt="4">
        <dgm:presLayoutVars>
          <dgm:chMax val="0"/>
          <dgm:bulletEnabled val="1"/>
        </dgm:presLayoutVars>
      </dgm:prSet>
      <dgm:spPr/>
      <dgm:t>
        <a:bodyPr/>
        <a:lstStyle/>
        <a:p>
          <a:endParaRPr lang="en-GB"/>
        </a:p>
      </dgm:t>
    </dgm:pt>
    <dgm:pt modelId="{2863098E-E889-4D4F-882B-67F9B6D5F624}" type="pres">
      <dgm:prSet presAssocID="{0ECC71B8-CDC5-4779-AAE9-8C590E7B7632}" presName="spacer" presStyleCnt="0"/>
      <dgm:spPr/>
    </dgm:pt>
    <dgm:pt modelId="{4D8171FF-1DE2-479C-81DB-1E866D8D3D55}" type="pres">
      <dgm:prSet presAssocID="{A9E1963B-90B8-4038-AB9C-E4C0CDF19B84}" presName="parentText" presStyleLbl="node1" presStyleIdx="3" presStyleCnt="4">
        <dgm:presLayoutVars>
          <dgm:chMax val="0"/>
          <dgm:bulletEnabled val="1"/>
        </dgm:presLayoutVars>
      </dgm:prSet>
      <dgm:spPr/>
      <dgm:t>
        <a:bodyPr/>
        <a:lstStyle/>
        <a:p>
          <a:endParaRPr lang="en-GB"/>
        </a:p>
      </dgm:t>
    </dgm:pt>
  </dgm:ptLst>
  <dgm:cxnLst>
    <dgm:cxn modelId="{DDB2C0B5-08EC-4925-B895-3A7476651D76}" type="presOf" srcId="{FA56D974-6CD5-4C1A-A988-BE9CD087F7CA}" destId="{796E6415-2C67-4BBC-8CD8-6FD7897449EC}" srcOrd="0" destOrd="0" presId="urn:microsoft.com/office/officeart/2005/8/layout/vList2"/>
    <dgm:cxn modelId="{CB01388B-D33B-4A6D-8469-B39144984459}" type="presOf" srcId="{3B7ED010-F1B1-404E-AA8E-D862848F632B}" destId="{86689CC6-C7AA-4331-A178-E08C4FBCFA0C}" srcOrd="0" destOrd="0" presId="urn:microsoft.com/office/officeart/2005/8/layout/vList2"/>
    <dgm:cxn modelId="{E1F6A75D-AC19-475E-89D9-6565C646F71E}" type="presOf" srcId="{A9E1963B-90B8-4038-AB9C-E4C0CDF19B84}" destId="{4D8171FF-1DE2-479C-81DB-1E866D8D3D55}" srcOrd="0" destOrd="0" presId="urn:microsoft.com/office/officeart/2005/8/layout/vList2"/>
    <dgm:cxn modelId="{784D6997-3D3F-4E77-BCFD-7E34439F6E25}" type="presOf" srcId="{BB9FAF84-DD44-4404-B3A3-1F05EA30310F}" destId="{9A3CC3AE-F7A7-4BBD-A7D0-35C90A780F1D}" srcOrd="0" destOrd="0" presId="urn:microsoft.com/office/officeart/2005/8/layout/vList2"/>
    <dgm:cxn modelId="{503BC8EB-39F3-4A2B-99F9-441CE5198F69}" type="presOf" srcId="{4F708B25-1855-46F2-B2EA-3CBE36E39274}" destId="{CFD6F22B-67B5-4432-AC14-76E79F4344A7}" srcOrd="0" destOrd="0" presId="urn:microsoft.com/office/officeart/2005/8/layout/vList2"/>
    <dgm:cxn modelId="{2E0F40FF-D293-470C-AC90-8D661D68806E}" srcId="{3B7ED010-F1B1-404E-AA8E-D862848F632B}" destId="{A9E1963B-90B8-4038-AB9C-E4C0CDF19B84}" srcOrd="3" destOrd="0" parTransId="{352F5AF4-A8E4-4096-88A9-2AA0B0B7379F}" sibTransId="{B9AC4622-19C8-42F8-80F8-E79D93884115}"/>
    <dgm:cxn modelId="{737B1768-E6A7-45F6-BEE8-D7F6FD0D0210}" srcId="{3B7ED010-F1B1-404E-AA8E-D862848F632B}" destId="{4F708B25-1855-46F2-B2EA-3CBE36E39274}" srcOrd="0" destOrd="0" parTransId="{91698ADF-29E6-4801-9AA1-22F357C1E1D1}" sibTransId="{50C261BA-6B15-4544-B69F-4E7EB4BC4404}"/>
    <dgm:cxn modelId="{9130B93B-5461-48A6-AD3E-24FF0780684E}" srcId="{3B7ED010-F1B1-404E-AA8E-D862848F632B}" destId="{BB9FAF84-DD44-4404-B3A3-1F05EA30310F}" srcOrd="1" destOrd="0" parTransId="{188D925A-D528-4AC7-8957-7EA952267D39}" sibTransId="{A670BE3C-6E1D-4FE4-BCCD-CE24290E3941}"/>
    <dgm:cxn modelId="{68E8E37B-FF40-43F0-8DFA-6336A124F35F}" srcId="{3B7ED010-F1B1-404E-AA8E-D862848F632B}" destId="{FA56D974-6CD5-4C1A-A988-BE9CD087F7CA}" srcOrd="2" destOrd="0" parTransId="{16E708F3-3CA3-4706-8A10-4BFC3C5C2752}" sibTransId="{0ECC71B8-CDC5-4779-AAE9-8C590E7B7632}"/>
    <dgm:cxn modelId="{FDAAF460-B1AB-4C52-A0A4-A1EFD1A6CD5C}" type="presParOf" srcId="{86689CC6-C7AA-4331-A178-E08C4FBCFA0C}" destId="{CFD6F22B-67B5-4432-AC14-76E79F4344A7}" srcOrd="0" destOrd="0" presId="urn:microsoft.com/office/officeart/2005/8/layout/vList2"/>
    <dgm:cxn modelId="{8A52F789-D2D4-4BEC-98A0-011CE476D579}" type="presParOf" srcId="{86689CC6-C7AA-4331-A178-E08C4FBCFA0C}" destId="{4FFF7DC5-DD75-4C88-BEE6-19C9FDCA4F5A}" srcOrd="1" destOrd="0" presId="urn:microsoft.com/office/officeart/2005/8/layout/vList2"/>
    <dgm:cxn modelId="{4AD367C2-B6C0-4DA2-AA97-7ADE3F07086F}" type="presParOf" srcId="{86689CC6-C7AA-4331-A178-E08C4FBCFA0C}" destId="{9A3CC3AE-F7A7-4BBD-A7D0-35C90A780F1D}" srcOrd="2" destOrd="0" presId="urn:microsoft.com/office/officeart/2005/8/layout/vList2"/>
    <dgm:cxn modelId="{CC84592C-F1C2-4F6F-9A69-C96ED8CC166E}" type="presParOf" srcId="{86689CC6-C7AA-4331-A178-E08C4FBCFA0C}" destId="{FCE5EFB4-64B6-436B-B324-0470A27CC95A}" srcOrd="3" destOrd="0" presId="urn:microsoft.com/office/officeart/2005/8/layout/vList2"/>
    <dgm:cxn modelId="{F91192F9-70FF-4AB9-9D89-4C663DD85548}" type="presParOf" srcId="{86689CC6-C7AA-4331-A178-E08C4FBCFA0C}" destId="{796E6415-2C67-4BBC-8CD8-6FD7897449EC}" srcOrd="4" destOrd="0" presId="urn:microsoft.com/office/officeart/2005/8/layout/vList2"/>
    <dgm:cxn modelId="{A76A0137-0086-47C9-9B21-D39FAE9A2D83}" type="presParOf" srcId="{86689CC6-C7AA-4331-A178-E08C4FBCFA0C}" destId="{2863098E-E889-4D4F-882B-67F9B6D5F624}" srcOrd="5" destOrd="0" presId="urn:microsoft.com/office/officeart/2005/8/layout/vList2"/>
    <dgm:cxn modelId="{1BC7DFBB-1DA5-4789-94E9-DC566750A247}" type="presParOf" srcId="{86689CC6-C7AA-4331-A178-E08C4FBCFA0C}" destId="{4D8171FF-1DE2-479C-81DB-1E866D8D3D55}"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6E68084-1900-4BAA-BF92-F58816248B87}" type="doc">
      <dgm:prSet loTypeId="urn:microsoft.com/office/officeart/2005/8/layout/chevron1" loCatId="process" qsTypeId="urn:microsoft.com/office/officeart/2005/8/quickstyle/simple1" qsCatId="simple" csTypeId="urn:microsoft.com/office/officeart/2005/8/colors/colorful1#2" csCatId="colorful"/>
      <dgm:spPr/>
      <dgm:t>
        <a:bodyPr/>
        <a:lstStyle/>
        <a:p>
          <a:endParaRPr lang="en-US"/>
        </a:p>
      </dgm:t>
    </dgm:pt>
    <dgm:pt modelId="{92A7FC43-4564-4F8E-A098-613FD9337037}">
      <dgm:prSet/>
      <dgm:spPr/>
      <dgm:t>
        <a:bodyPr/>
        <a:lstStyle/>
        <a:p>
          <a:r>
            <a:rPr lang="en-GB"/>
            <a:t>That means that almost 80% of new car buyers are choosing to NOT buy an EV</a:t>
          </a:r>
          <a:endParaRPr lang="en-US"/>
        </a:p>
      </dgm:t>
    </dgm:pt>
    <dgm:pt modelId="{432A0457-2A6E-42D0-9D5E-BCB9CFFAB0A1}" type="parTrans" cxnId="{972880F9-4A70-4F50-8261-38B20FEBB1A7}">
      <dgm:prSet/>
      <dgm:spPr/>
      <dgm:t>
        <a:bodyPr/>
        <a:lstStyle/>
        <a:p>
          <a:endParaRPr lang="en-US"/>
        </a:p>
      </dgm:t>
    </dgm:pt>
    <dgm:pt modelId="{635E2EEB-4872-497C-BDB3-039C7912AB3E}" type="sibTrans" cxnId="{972880F9-4A70-4F50-8261-38B20FEBB1A7}">
      <dgm:prSet/>
      <dgm:spPr/>
      <dgm:t>
        <a:bodyPr/>
        <a:lstStyle/>
        <a:p>
          <a:endParaRPr lang="en-US"/>
        </a:p>
      </dgm:t>
    </dgm:pt>
    <dgm:pt modelId="{ED4E7E86-D1DE-4390-AE35-31FC5311DC58}">
      <dgm:prSet/>
      <dgm:spPr/>
      <dgm:t>
        <a:bodyPr/>
        <a:lstStyle/>
        <a:p>
          <a:r>
            <a:rPr lang="en-GB"/>
            <a:t>Let’s have a look next at what might be stopping them!</a:t>
          </a:r>
          <a:endParaRPr lang="en-US"/>
        </a:p>
      </dgm:t>
    </dgm:pt>
    <dgm:pt modelId="{8BB238EF-E2C0-415F-994F-40828BD1640A}" type="parTrans" cxnId="{17CBA290-5B77-440E-A212-334E89B049B9}">
      <dgm:prSet/>
      <dgm:spPr/>
      <dgm:t>
        <a:bodyPr/>
        <a:lstStyle/>
        <a:p>
          <a:endParaRPr lang="en-US"/>
        </a:p>
      </dgm:t>
    </dgm:pt>
    <dgm:pt modelId="{CEAE86B1-E44C-47F2-AFF2-6242C2329BF4}" type="sibTrans" cxnId="{17CBA290-5B77-440E-A212-334E89B049B9}">
      <dgm:prSet/>
      <dgm:spPr/>
      <dgm:t>
        <a:bodyPr/>
        <a:lstStyle/>
        <a:p>
          <a:endParaRPr lang="en-US"/>
        </a:p>
      </dgm:t>
    </dgm:pt>
    <dgm:pt modelId="{212480FE-450B-4E80-8C81-2C65D8B69EE2}" type="pres">
      <dgm:prSet presAssocID="{A6E68084-1900-4BAA-BF92-F58816248B87}" presName="Name0" presStyleCnt="0">
        <dgm:presLayoutVars>
          <dgm:dir/>
          <dgm:animLvl val="lvl"/>
          <dgm:resizeHandles val="exact"/>
        </dgm:presLayoutVars>
      </dgm:prSet>
      <dgm:spPr/>
      <dgm:t>
        <a:bodyPr/>
        <a:lstStyle/>
        <a:p>
          <a:endParaRPr lang="en-GB"/>
        </a:p>
      </dgm:t>
    </dgm:pt>
    <dgm:pt modelId="{E23635BE-EC39-4DBB-8463-A87B05F3AD4B}" type="pres">
      <dgm:prSet presAssocID="{92A7FC43-4564-4F8E-A098-613FD9337037}" presName="parTxOnly" presStyleLbl="node1" presStyleIdx="0" presStyleCnt="2">
        <dgm:presLayoutVars>
          <dgm:chMax val="0"/>
          <dgm:chPref val="0"/>
          <dgm:bulletEnabled val="1"/>
        </dgm:presLayoutVars>
      </dgm:prSet>
      <dgm:spPr/>
      <dgm:t>
        <a:bodyPr/>
        <a:lstStyle/>
        <a:p>
          <a:endParaRPr lang="en-GB"/>
        </a:p>
      </dgm:t>
    </dgm:pt>
    <dgm:pt modelId="{B319CB82-AAB3-4E49-A330-8DF69BD66BFB}" type="pres">
      <dgm:prSet presAssocID="{635E2EEB-4872-497C-BDB3-039C7912AB3E}" presName="parTxOnlySpace" presStyleCnt="0"/>
      <dgm:spPr/>
    </dgm:pt>
    <dgm:pt modelId="{D2378868-3713-48F8-A15A-826BA9E7C9DC}" type="pres">
      <dgm:prSet presAssocID="{ED4E7E86-D1DE-4390-AE35-31FC5311DC58}" presName="parTxOnly" presStyleLbl="node1" presStyleIdx="1" presStyleCnt="2">
        <dgm:presLayoutVars>
          <dgm:chMax val="0"/>
          <dgm:chPref val="0"/>
          <dgm:bulletEnabled val="1"/>
        </dgm:presLayoutVars>
      </dgm:prSet>
      <dgm:spPr/>
      <dgm:t>
        <a:bodyPr/>
        <a:lstStyle/>
        <a:p>
          <a:endParaRPr lang="en-GB"/>
        </a:p>
      </dgm:t>
    </dgm:pt>
  </dgm:ptLst>
  <dgm:cxnLst>
    <dgm:cxn modelId="{69A0479F-8D7F-43C4-BF5E-ABEE1A461E3F}" type="presOf" srcId="{ED4E7E86-D1DE-4390-AE35-31FC5311DC58}" destId="{D2378868-3713-48F8-A15A-826BA9E7C9DC}" srcOrd="0" destOrd="0" presId="urn:microsoft.com/office/officeart/2005/8/layout/chevron1"/>
    <dgm:cxn modelId="{9DAB6ED9-5A19-41D4-814B-1653FA49CB80}" type="presOf" srcId="{92A7FC43-4564-4F8E-A098-613FD9337037}" destId="{E23635BE-EC39-4DBB-8463-A87B05F3AD4B}" srcOrd="0" destOrd="0" presId="urn:microsoft.com/office/officeart/2005/8/layout/chevron1"/>
    <dgm:cxn modelId="{17CBA290-5B77-440E-A212-334E89B049B9}" srcId="{A6E68084-1900-4BAA-BF92-F58816248B87}" destId="{ED4E7E86-D1DE-4390-AE35-31FC5311DC58}" srcOrd="1" destOrd="0" parTransId="{8BB238EF-E2C0-415F-994F-40828BD1640A}" sibTransId="{CEAE86B1-E44C-47F2-AFF2-6242C2329BF4}"/>
    <dgm:cxn modelId="{972880F9-4A70-4F50-8261-38B20FEBB1A7}" srcId="{A6E68084-1900-4BAA-BF92-F58816248B87}" destId="{92A7FC43-4564-4F8E-A098-613FD9337037}" srcOrd="0" destOrd="0" parTransId="{432A0457-2A6E-42D0-9D5E-BCB9CFFAB0A1}" sibTransId="{635E2EEB-4872-497C-BDB3-039C7912AB3E}"/>
    <dgm:cxn modelId="{7D8C072A-2008-423E-8919-E452AE84500F}" type="presOf" srcId="{A6E68084-1900-4BAA-BF92-F58816248B87}" destId="{212480FE-450B-4E80-8C81-2C65D8B69EE2}" srcOrd="0" destOrd="0" presId="urn:microsoft.com/office/officeart/2005/8/layout/chevron1"/>
    <dgm:cxn modelId="{5045E4D9-F0DE-42C7-9547-0EDA0F853976}" type="presParOf" srcId="{212480FE-450B-4E80-8C81-2C65D8B69EE2}" destId="{E23635BE-EC39-4DBB-8463-A87B05F3AD4B}" srcOrd="0" destOrd="0" presId="urn:microsoft.com/office/officeart/2005/8/layout/chevron1"/>
    <dgm:cxn modelId="{A5E9AC13-8305-4905-B357-C1E8012C8181}" type="presParOf" srcId="{212480FE-450B-4E80-8C81-2C65D8B69EE2}" destId="{B319CB82-AAB3-4E49-A330-8DF69BD66BFB}" srcOrd="1" destOrd="0" presId="urn:microsoft.com/office/officeart/2005/8/layout/chevron1"/>
    <dgm:cxn modelId="{78C936A1-BD86-4CB8-85C3-06C800AE0F18}" type="presParOf" srcId="{212480FE-450B-4E80-8C81-2C65D8B69EE2}" destId="{D2378868-3713-48F8-A15A-826BA9E7C9DC}" srcOrd="2"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A558E1A-7B49-4E89-AFDF-646AF214829E}"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5D094C71-271F-47F3-BBA3-DDA3ACECB85C}">
      <dgm:prSet/>
      <dgm:spPr/>
      <dgm:t>
        <a:bodyPr/>
        <a:lstStyle/>
        <a:p>
          <a:r>
            <a:rPr lang="en-GB"/>
            <a:t>It’s true that early EV’s like the Nissan Leaf and Renault Zoe did degrade their batteries and some needed replacement if the capacity fell below 70%. (Cost to replace, £4920 if done by Nissan, cheaper elsewhere).</a:t>
          </a:r>
          <a:endParaRPr lang="en-US"/>
        </a:p>
      </dgm:t>
    </dgm:pt>
    <dgm:pt modelId="{A4B49388-3377-4E55-B369-9405B1D37C55}" type="parTrans" cxnId="{CC662418-49D5-4A5B-B5D4-DCBC11319CDD}">
      <dgm:prSet/>
      <dgm:spPr/>
      <dgm:t>
        <a:bodyPr/>
        <a:lstStyle/>
        <a:p>
          <a:endParaRPr lang="en-US"/>
        </a:p>
      </dgm:t>
    </dgm:pt>
    <dgm:pt modelId="{01675CB6-1215-42C4-A673-5321EFE1E3EC}" type="sibTrans" cxnId="{CC662418-49D5-4A5B-B5D4-DCBC11319CDD}">
      <dgm:prSet/>
      <dgm:spPr/>
      <dgm:t>
        <a:bodyPr/>
        <a:lstStyle/>
        <a:p>
          <a:endParaRPr lang="en-US"/>
        </a:p>
      </dgm:t>
    </dgm:pt>
    <dgm:pt modelId="{6CE92379-CF33-4F32-A8C7-6194334F1E08}">
      <dgm:prSet/>
      <dgm:spPr/>
      <dgm:t>
        <a:bodyPr/>
        <a:lstStyle/>
        <a:p>
          <a:r>
            <a:rPr lang="en-GB"/>
            <a:t>Modern EV’s have battery temperature control (heating and cooling), use more robust chemistry (LFP), different charging curves, all designed to give a longer life.</a:t>
          </a:r>
          <a:endParaRPr lang="en-US"/>
        </a:p>
      </dgm:t>
    </dgm:pt>
    <dgm:pt modelId="{460400A1-FB8E-486F-B88B-3FA7D3E0AF1A}" type="parTrans" cxnId="{C565EDB9-2AA4-4367-A7D4-6026FE071643}">
      <dgm:prSet/>
      <dgm:spPr/>
      <dgm:t>
        <a:bodyPr/>
        <a:lstStyle/>
        <a:p>
          <a:endParaRPr lang="en-US"/>
        </a:p>
      </dgm:t>
    </dgm:pt>
    <dgm:pt modelId="{DAFA5308-E900-4688-9942-5AFBD123CD8A}" type="sibTrans" cxnId="{C565EDB9-2AA4-4367-A7D4-6026FE071643}">
      <dgm:prSet/>
      <dgm:spPr/>
      <dgm:t>
        <a:bodyPr/>
        <a:lstStyle/>
        <a:p>
          <a:endParaRPr lang="en-US"/>
        </a:p>
      </dgm:t>
    </dgm:pt>
    <dgm:pt modelId="{04346363-00F3-4EBF-AE8A-A66D73054971}">
      <dgm:prSet/>
      <dgm:spPr/>
      <dgm:t>
        <a:bodyPr/>
        <a:lstStyle/>
        <a:p>
          <a:r>
            <a:rPr lang="en-GB"/>
            <a:t>A 2016 Tesla Model S has driven 430,000 miles on its original battery. Similarly, a Hyundai Ioniq 5 has driven 360,000 miles.</a:t>
          </a:r>
          <a:endParaRPr lang="en-US"/>
        </a:p>
      </dgm:t>
    </dgm:pt>
    <dgm:pt modelId="{1AE9E14E-9F4C-43B4-A609-D6117F417A69}" type="parTrans" cxnId="{8BA517E5-35E1-4BBB-BDAE-ED5ADAC6C544}">
      <dgm:prSet/>
      <dgm:spPr/>
      <dgm:t>
        <a:bodyPr/>
        <a:lstStyle/>
        <a:p>
          <a:endParaRPr lang="en-US"/>
        </a:p>
      </dgm:t>
    </dgm:pt>
    <dgm:pt modelId="{195F5E0F-D339-4134-B1CD-6E0930573560}" type="sibTrans" cxnId="{8BA517E5-35E1-4BBB-BDAE-ED5ADAC6C544}">
      <dgm:prSet/>
      <dgm:spPr/>
      <dgm:t>
        <a:bodyPr/>
        <a:lstStyle/>
        <a:p>
          <a:endParaRPr lang="en-US"/>
        </a:p>
      </dgm:t>
    </dgm:pt>
    <dgm:pt modelId="{CDC61C5B-B1F3-4423-ACF4-0C8570E099D0}" type="pres">
      <dgm:prSet presAssocID="{5A558E1A-7B49-4E89-AFDF-646AF214829E}" presName="linear" presStyleCnt="0">
        <dgm:presLayoutVars>
          <dgm:animLvl val="lvl"/>
          <dgm:resizeHandles val="exact"/>
        </dgm:presLayoutVars>
      </dgm:prSet>
      <dgm:spPr/>
      <dgm:t>
        <a:bodyPr/>
        <a:lstStyle/>
        <a:p>
          <a:endParaRPr lang="en-GB"/>
        </a:p>
      </dgm:t>
    </dgm:pt>
    <dgm:pt modelId="{A8C82D5E-96DB-4A17-A3F3-4BBFE769AF6E}" type="pres">
      <dgm:prSet presAssocID="{5D094C71-271F-47F3-BBA3-DDA3ACECB85C}" presName="parentText" presStyleLbl="node1" presStyleIdx="0" presStyleCnt="3">
        <dgm:presLayoutVars>
          <dgm:chMax val="0"/>
          <dgm:bulletEnabled val="1"/>
        </dgm:presLayoutVars>
      </dgm:prSet>
      <dgm:spPr/>
      <dgm:t>
        <a:bodyPr/>
        <a:lstStyle/>
        <a:p>
          <a:endParaRPr lang="en-GB"/>
        </a:p>
      </dgm:t>
    </dgm:pt>
    <dgm:pt modelId="{DCD15AA0-E364-46E5-97BC-719BE41F1A20}" type="pres">
      <dgm:prSet presAssocID="{01675CB6-1215-42C4-A673-5321EFE1E3EC}" presName="spacer" presStyleCnt="0"/>
      <dgm:spPr/>
    </dgm:pt>
    <dgm:pt modelId="{BEB645C6-4531-4677-87AB-784BE789F27B}" type="pres">
      <dgm:prSet presAssocID="{6CE92379-CF33-4F32-A8C7-6194334F1E08}" presName="parentText" presStyleLbl="node1" presStyleIdx="1" presStyleCnt="3">
        <dgm:presLayoutVars>
          <dgm:chMax val="0"/>
          <dgm:bulletEnabled val="1"/>
        </dgm:presLayoutVars>
      </dgm:prSet>
      <dgm:spPr/>
      <dgm:t>
        <a:bodyPr/>
        <a:lstStyle/>
        <a:p>
          <a:endParaRPr lang="en-GB"/>
        </a:p>
      </dgm:t>
    </dgm:pt>
    <dgm:pt modelId="{1563E9C7-EF6F-4293-9893-0DBC56010DC3}" type="pres">
      <dgm:prSet presAssocID="{DAFA5308-E900-4688-9942-5AFBD123CD8A}" presName="spacer" presStyleCnt="0"/>
      <dgm:spPr/>
    </dgm:pt>
    <dgm:pt modelId="{F05E9678-B595-4C58-AF12-6697B3E6AA45}" type="pres">
      <dgm:prSet presAssocID="{04346363-00F3-4EBF-AE8A-A66D73054971}" presName="parentText" presStyleLbl="node1" presStyleIdx="2" presStyleCnt="3">
        <dgm:presLayoutVars>
          <dgm:chMax val="0"/>
          <dgm:bulletEnabled val="1"/>
        </dgm:presLayoutVars>
      </dgm:prSet>
      <dgm:spPr/>
      <dgm:t>
        <a:bodyPr/>
        <a:lstStyle/>
        <a:p>
          <a:endParaRPr lang="en-GB"/>
        </a:p>
      </dgm:t>
    </dgm:pt>
  </dgm:ptLst>
  <dgm:cxnLst>
    <dgm:cxn modelId="{A1FF9513-67E7-4373-8B1E-C089E2F78057}" type="presOf" srcId="{6CE92379-CF33-4F32-A8C7-6194334F1E08}" destId="{BEB645C6-4531-4677-87AB-784BE789F27B}" srcOrd="0" destOrd="0" presId="urn:microsoft.com/office/officeart/2005/8/layout/vList2"/>
    <dgm:cxn modelId="{6E1CDA96-BA75-493A-8D01-1446F7F34228}" type="presOf" srcId="{5A558E1A-7B49-4E89-AFDF-646AF214829E}" destId="{CDC61C5B-B1F3-4423-ACF4-0C8570E099D0}" srcOrd="0" destOrd="0" presId="urn:microsoft.com/office/officeart/2005/8/layout/vList2"/>
    <dgm:cxn modelId="{CC662418-49D5-4A5B-B5D4-DCBC11319CDD}" srcId="{5A558E1A-7B49-4E89-AFDF-646AF214829E}" destId="{5D094C71-271F-47F3-BBA3-DDA3ACECB85C}" srcOrd="0" destOrd="0" parTransId="{A4B49388-3377-4E55-B369-9405B1D37C55}" sibTransId="{01675CB6-1215-42C4-A673-5321EFE1E3EC}"/>
    <dgm:cxn modelId="{2C4DCA76-0361-4DA3-B21A-94B834A1E7E6}" type="presOf" srcId="{04346363-00F3-4EBF-AE8A-A66D73054971}" destId="{F05E9678-B595-4C58-AF12-6697B3E6AA45}" srcOrd="0" destOrd="0" presId="urn:microsoft.com/office/officeart/2005/8/layout/vList2"/>
    <dgm:cxn modelId="{88574CCA-C32F-4314-B24C-44C7D1005909}" type="presOf" srcId="{5D094C71-271F-47F3-BBA3-DDA3ACECB85C}" destId="{A8C82D5E-96DB-4A17-A3F3-4BBFE769AF6E}" srcOrd="0" destOrd="0" presId="urn:microsoft.com/office/officeart/2005/8/layout/vList2"/>
    <dgm:cxn modelId="{8BA517E5-35E1-4BBB-BDAE-ED5ADAC6C544}" srcId="{5A558E1A-7B49-4E89-AFDF-646AF214829E}" destId="{04346363-00F3-4EBF-AE8A-A66D73054971}" srcOrd="2" destOrd="0" parTransId="{1AE9E14E-9F4C-43B4-A609-D6117F417A69}" sibTransId="{195F5E0F-D339-4134-B1CD-6E0930573560}"/>
    <dgm:cxn modelId="{C565EDB9-2AA4-4367-A7D4-6026FE071643}" srcId="{5A558E1A-7B49-4E89-AFDF-646AF214829E}" destId="{6CE92379-CF33-4F32-A8C7-6194334F1E08}" srcOrd="1" destOrd="0" parTransId="{460400A1-FB8E-486F-B88B-3FA7D3E0AF1A}" sibTransId="{DAFA5308-E900-4688-9942-5AFBD123CD8A}"/>
    <dgm:cxn modelId="{CD08F193-6D2A-4FD9-A73C-28F7D53A90AE}" type="presParOf" srcId="{CDC61C5B-B1F3-4423-ACF4-0C8570E099D0}" destId="{A8C82D5E-96DB-4A17-A3F3-4BBFE769AF6E}" srcOrd="0" destOrd="0" presId="urn:microsoft.com/office/officeart/2005/8/layout/vList2"/>
    <dgm:cxn modelId="{C359AEF4-4B55-4839-8C61-6FD237EAB5C6}" type="presParOf" srcId="{CDC61C5B-B1F3-4423-ACF4-0C8570E099D0}" destId="{DCD15AA0-E364-46E5-97BC-719BE41F1A20}" srcOrd="1" destOrd="0" presId="urn:microsoft.com/office/officeart/2005/8/layout/vList2"/>
    <dgm:cxn modelId="{ADEE649A-31F8-4FAD-A410-8AA0AB68AACF}" type="presParOf" srcId="{CDC61C5B-B1F3-4423-ACF4-0C8570E099D0}" destId="{BEB645C6-4531-4677-87AB-784BE789F27B}" srcOrd="2" destOrd="0" presId="urn:microsoft.com/office/officeart/2005/8/layout/vList2"/>
    <dgm:cxn modelId="{75B6C5FA-36B2-4DBC-B308-9A487F4B0E2E}" type="presParOf" srcId="{CDC61C5B-B1F3-4423-ACF4-0C8570E099D0}" destId="{1563E9C7-EF6F-4293-9893-0DBC56010DC3}" srcOrd="3" destOrd="0" presId="urn:microsoft.com/office/officeart/2005/8/layout/vList2"/>
    <dgm:cxn modelId="{24E35BD8-DFE4-4DA5-AF9C-090EB00463B1}" type="presParOf" srcId="{CDC61C5B-B1F3-4423-ACF4-0C8570E099D0}" destId="{F05E9678-B595-4C58-AF12-6697B3E6AA45}"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0840D03-2094-4218-AEA8-00D424DE192A}"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4EFF0499-23C8-4BF1-9165-2BDF82798D7A}">
      <dgm:prSet custT="1"/>
      <dgm:spPr/>
      <dgm:t>
        <a:bodyPr/>
        <a:lstStyle/>
        <a:p>
          <a:pPr>
            <a:defRPr cap="all"/>
          </a:pPr>
          <a:r>
            <a:rPr lang="en-GB" sz="1600" dirty="0"/>
            <a:t>An EV driver doesn’t usually let the battery fall to 0%, 20% is the normal minimum (leaves 50 miles in the tank)</a:t>
          </a:r>
          <a:endParaRPr lang="en-US" sz="1600" dirty="0"/>
        </a:p>
      </dgm:t>
    </dgm:pt>
    <dgm:pt modelId="{32656093-B2E0-4991-B034-37BC8FA50ED1}" type="parTrans" cxnId="{944E2653-59FD-4EE5-8497-E146EA47B803}">
      <dgm:prSet/>
      <dgm:spPr/>
      <dgm:t>
        <a:bodyPr/>
        <a:lstStyle/>
        <a:p>
          <a:endParaRPr lang="en-US"/>
        </a:p>
      </dgm:t>
    </dgm:pt>
    <dgm:pt modelId="{FAE64B6B-262B-42C4-A043-A6E65CB90BC6}" type="sibTrans" cxnId="{944E2653-59FD-4EE5-8497-E146EA47B803}">
      <dgm:prSet/>
      <dgm:spPr/>
      <dgm:t>
        <a:bodyPr/>
        <a:lstStyle/>
        <a:p>
          <a:endParaRPr lang="en-US"/>
        </a:p>
      </dgm:t>
    </dgm:pt>
    <dgm:pt modelId="{AA1D90B0-83C2-4A03-A613-5A7A12DEF445}">
      <dgm:prSet custT="1"/>
      <dgm:spPr/>
      <dgm:t>
        <a:bodyPr/>
        <a:lstStyle/>
        <a:p>
          <a:pPr>
            <a:defRPr cap="all"/>
          </a:pPr>
          <a:r>
            <a:rPr lang="en-GB" sz="1600" dirty="0"/>
            <a:t>The battery charging speed tails off rapidly above 80% so that’s the normal maximum to minimise journey times</a:t>
          </a:r>
          <a:endParaRPr lang="en-US" sz="1600" dirty="0"/>
        </a:p>
      </dgm:t>
    </dgm:pt>
    <dgm:pt modelId="{B345EF95-36B8-489C-9D5C-AC7AFD750A8F}" type="parTrans" cxnId="{782E3CA1-415A-49CD-B6AA-F5419885B4E9}">
      <dgm:prSet/>
      <dgm:spPr/>
      <dgm:t>
        <a:bodyPr/>
        <a:lstStyle/>
        <a:p>
          <a:endParaRPr lang="en-US"/>
        </a:p>
      </dgm:t>
    </dgm:pt>
    <dgm:pt modelId="{E27554BE-9597-4A8C-B90C-CA480A9BA51E}" type="sibTrans" cxnId="{782E3CA1-415A-49CD-B6AA-F5419885B4E9}">
      <dgm:prSet/>
      <dgm:spPr/>
      <dgm:t>
        <a:bodyPr/>
        <a:lstStyle/>
        <a:p>
          <a:endParaRPr lang="en-US"/>
        </a:p>
      </dgm:t>
    </dgm:pt>
    <dgm:pt modelId="{D5BCD2C8-9696-4DC5-B1B1-D23EC75EDC20}">
      <dgm:prSet custT="1"/>
      <dgm:spPr/>
      <dgm:t>
        <a:bodyPr/>
        <a:lstStyle/>
        <a:p>
          <a:pPr>
            <a:defRPr cap="all"/>
          </a:pPr>
          <a:r>
            <a:rPr lang="en-GB" sz="1600" dirty="0"/>
            <a:t>That means on a long journey only 60% of the battery capacity is being used, in my case that’s enough for about 150 miles.</a:t>
          </a:r>
          <a:endParaRPr lang="en-US" sz="1600" dirty="0"/>
        </a:p>
      </dgm:t>
    </dgm:pt>
    <dgm:pt modelId="{F81282CA-F264-4683-BF94-7C6DCA3ECE18}" type="parTrans" cxnId="{17B9ED36-BCDB-4DC6-A435-D564B5B53B6B}">
      <dgm:prSet/>
      <dgm:spPr/>
      <dgm:t>
        <a:bodyPr/>
        <a:lstStyle/>
        <a:p>
          <a:endParaRPr lang="en-US"/>
        </a:p>
      </dgm:t>
    </dgm:pt>
    <dgm:pt modelId="{100D739B-AF22-46E6-8CD2-F375506E1869}" type="sibTrans" cxnId="{17B9ED36-BCDB-4DC6-A435-D564B5B53B6B}">
      <dgm:prSet/>
      <dgm:spPr/>
      <dgm:t>
        <a:bodyPr/>
        <a:lstStyle/>
        <a:p>
          <a:endParaRPr lang="en-US"/>
        </a:p>
      </dgm:t>
    </dgm:pt>
    <dgm:pt modelId="{0D3F227B-61D5-4CB7-A565-C63272830417}">
      <dgm:prSet/>
      <dgm:spPr/>
      <dgm:t>
        <a:bodyPr/>
        <a:lstStyle/>
        <a:p>
          <a:pPr>
            <a:defRPr cap="all"/>
          </a:pPr>
          <a:r>
            <a:rPr lang="en-GB" dirty="0"/>
            <a:t>The latest Tesla Model 3 has a claimed WLTP range of 466 miles. In real world summer driving, around 400 miles is more likely. </a:t>
          </a:r>
          <a:endParaRPr lang="en-US" dirty="0"/>
        </a:p>
      </dgm:t>
    </dgm:pt>
    <dgm:pt modelId="{1EC5EF14-D0D0-49FD-97AB-540498A2E810}" type="parTrans" cxnId="{A43FE158-DA87-4C31-9B76-FF447319A8EF}">
      <dgm:prSet/>
      <dgm:spPr/>
      <dgm:t>
        <a:bodyPr/>
        <a:lstStyle/>
        <a:p>
          <a:endParaRPr lang="en-US"/>
        </a:p>
      </dgm:t>
    </dgm:pt>
    <dgm:pt modelId="{C266383F-F6E0-426F-A236-A27A87A77E54}" type="sibTrans" cxnId="{A43FE158-DA87-4C31-9B76-FF447319A8EF}">
      <dgm:prSet/>
      <dgm:spPr/>
      <dgm:t>
        <a:bodyPr/>
        <a:lstStyle/>
        <a:p>
          <a:endParaRPr lang="en-US"/>
        </a:p>
      </dgm:t>
    </dgm:pt>
    <dgm:pt modelId="{B3771282-4AEC-4933-A0F5-CBD0BEFA378B}" type="pres">
      <dgm:prSet presAssocID="{E0840D03-2094-4218-AEA8-00D424DE192A}" presName="root" presStyleCnt="0">
        <dgm:presLayoutVars>
          <dgm:dir/>
          <dgm:resizeHandles val="exact"/>
        </dgm:presLayoutVars>
      </dgm:prSet>
      <dgm:spPr/>
      <dgm:t>
        <a:bodyPr/>
        <a:lstStyle/>
        <a:p>
          <a:endParaRPr lang="en-GB"/>
        </a:p>
      </dgm:t>
    </dgm:pt>
    <dgm:pt modelId="{8FF09F4F-1795-4AE7-B239-47D53F4F6129}" type="pres">
      <dgm:prSet presAssocID="{4EFF0499-23C8-4BF1-9165-2BDF82798D7A}" presName="compNode" presStyleCnt="0"/>
      <dgm:spPr/>
    </dgm:pt>
    <dgm:pt modelId="{452D3627-D882-4FC7-ADE8-ED722F780E58}" type="pres">
      <dgm:prSet presAssocID="{4EFF0499-23C8-4BF1-9165-2BDF82798D7A}" presName="iconBgRect" presStyleLbl="bgShp" presStyleIdx="0" presStyleCnt="4"/>
      <dgm:spPr/>
    </dgm:pt>
    <dgm:pt modelId="{1C680F21-E9ED-445D-A0C1-776FF3A5E2DF}" type="pres">
      <dgm:prSet presAssocID="{4EFF0499-23C8-4BF1-9165-2BDF82798D7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Battery Charging"/>
        </a:ext>
      </dgm:extLst>
    </dgm:pt>
    <dgm:pt modelId="{2A665CF4-5587-47D4-8D44-53A672A885B5}" type="pres">
      <dgm:prSet presAssocID="{4EFF0499-23C8-4BF1-9165-2BDF82798D7A}" presName="spaceRect" presStyleCnt="0"/>
      <dgm:spPr/>
    </dgm:pt>
    <dgm:pt modelId="{EAFEDBFF-3269-4D57-960D-EABE35102D3B}" type="pres">
      <dgm:prSet presAssocID="{4EFF0499-23C8-4BF1-9165-2BDF82798D7A}" presName="textRect" presStyleLbl="revTx" presStyleIdx="0" presStyleCnt="4">
        <dgm:presLayoutVars>
          <dgm:chMax val="1"/>
          <dgm:chPref val="1"/>
        </dgm:presLayoutVars>
      </dgm:prSet>
      <dgm:spPr/>
      <dgm:t>
        <a:bodyPr/>
        <a:lstStyle/>
        <a:p>
          <a:endParaRPr lang="en-GB"/>
        </a:p>
      </dgm:t>
    </dgm:pt>
    <dgm:pt modelId="{54462DE8-3FC7-47A9-8C6C-BEB17A9353F6}" type="pres">
      <dgm:prSet presAssocID="{FAE64B6B-262B-42C4-A043-A6E65CB90BC6}" presName="sibTrans" presStyleCnt="0"/>
      <dgm:spPr/>
    </dgm:pt>
    <dgm:pt modelId="{236F6704-5267-431C-85BA-66843641EAAA}" type="pres">
      <dgm:prSet presAssocID="{AA1D90B0-83C2-4A03-A613-5A7A12DEF445}" presName="compNode" presStyleCnt="0"/>
      <dgm:spPr/>
    </dgm:pt>
    <dgm:pt modelId="{DCBE8144-219B-4272-90E4-8841D0E8AFE9}" type="pres">
      <dgm:prSet presAssocID="{AA1D90B0-83C2-4A03-A613-5A7A12DEF445}" presName="iconBgRect" presStyleLbl="bgShp" presStyleIdx="1" presStyleCnt="4"/>
      <dgm:spPr/>
    </dgm:pt>
    <dgm:pt modelId="{0D7EA113-7422-41DF-A953-0B7D41544866}" type="pres">
      <dgm:prSet presAssocID="{AA1D90B0-83C2-4A03-A613-5A7A12DEF44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Empty Battery"/>
        </a:ext>
      </dgm:extLst>
    </dgm:pt>
    <dgm:pt modelId="{DDDDA759-4E50-43DC-A5DF-E1E09157257D}" type="pres">
      <dgm:prSet presAssocID="{AA1D90B0-83C2-4A03-A613-5A7A12DEF445}" presName="spaceRect" presStyleCnt="0"/>
      <dgm:spPr/>
    </dgm:pt>
    <dgm:pt modelId="{B5990391-7571-4006-832C-D8A8A2B3EEE3}" type="pres">
      <dgm:prSet presAssocID="{AA1D90B0-83C2-4A03-A613-5A7A12DEF445}" presName="textRect" presStyleLbl="revTx" presStyleIdx="1" presStyleCnt="4">
        <dgm:presLayoutVars>
          <dgm:chMax val="1"/>
          <dgm:chPref val="1"/>
        </dgm:presLayoutVars>
      </dgm:prSet>
      <dgm:spPr/>
      <dgm:t>
        <a:bodyPr/>
        <a:lstStyle/>
        <a:p>
          <a:endParaRPr lang="en-GB"/>
        </a:p>
      </dgm:t>
    </dgm:pt>
    <dgm:pt modelId="{D6B0EAF2-03A2-49EF-9333-3604104B2C70}" type="pres">
      <dgm:prSet presAssocID="{E27554BE-9597-4A8C-B90C-CA480A9BA51E}" presName="sibTrans" presStyleCnt="0"/>
      <dgm:spPr/>
    </dgm:pt>
    <dgm:pt modelId="{F82A1490-CF9C-4ADC-9E6D-EE44C7B1A0C6}" type="pres">
      <dgm:prSet presAssocID="{D5BCD2C8-9696-4DC5-B1B1-D23EC75EDC20}" presName="compNode" presStyleCnt="0"/>
      <dgm:spPr/>
    </dgm:pt>
    <dgm:pt modelId="{9E54A594-F1DF-413C-9257-A208E030F8B5}" type="pres">
      <dgm:prSet presAssocID="{D5BCD2C8-9696-4DC5-B1B1-D23EC75EDC20}" presName="iconBgRect" presStyleLbl="bgShp" presStyleIdx="2" presStyleCnt="4"/>
      <dgm:spPr/>
    </dgm:pt>
    <dgm:pt modelId="{97A12BD6-BEF4-487C-8670-34D038AEF2FB}" type="pres">
      <dgm:prSet presAssocID="{D5BCD2C8-9696-4DC5-B1B1-D23EC75EDC2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xmlns="" id="0" name="" descr="Full Battery"/>
        </a:ext>
      </dgm:extLst>
    </dgm:pt>
    <dgm:pt modelId="{5241678F-A708-4365-BC1B-549852E75C93}" type="pres">
      <dgm:prSet presAssocID="{D5BCD2C8-9696-4DC5-B1B1-D23EC75EDC20}" presName="spaceRect" presStyleCnt="0"/>
      <dgm:spPr/>
    </dgm:pt>
    <dgm:pt modelId="{DBAAB0B2-7F09-43C2-8431-76666E05583D}" type="pres">
      <dgm:prSet presAssocID="{D5BCD2C8-9696-4DC5-B1B1-D23EC75EDC20}" presName="textRect" presStyleLbl="revTx" presStyleIdx="2" presStyleCnt="4">
        <dgm:presLayoutVars>
          <dgm:chMax val="1"/>
          <dgm:chPref val="1"/>
        </dgm:presLayoutVars>
      </dgm:prSet>
      <dgm:spPr/>
      <dgm:t>
        <a:bodyPr/>
        <a:lstStyle/>
        <a:p>
          <a:endParaRPr lang="en-GB"/>
        </a:p>
      </dgm:t>
    </dgm:pt>
    <dgm:pt modelId="{E9641D6F-52F8-46A2-B4AA-20BE04129F37}" type="pres">
      <dgm:prSet presAssocID="{100D739B-AF22-46E6-8CD2-F375506E1869}" presName="sibTrans" presStyleCnt="0"/>
      <dgm:spPr/>
    </dgm:pt>
    <dgm:pt modelId="{984CCEC4-0E10-4208-8879-E6B74298F5DF}" type="pres">
      <dgm:prSet presAssocID="{0D3F227B-61D5-4CB7-A565-C63272830417}" presName="compNode" presStyleCnt="0"/>
      <dgm:spPr/>
    </dgm:pt>
    <dgm:pt modelId="{8B7DCAC9-8BBF-4A3A-9D65-EB090EAAB025}" type="pres">
      <dgm:prSet presAssocID="{0D3F227B-61D5-4CB7-A565-C63272830417}" presName="iconBgRect" presStyleLbl="bgShp" presStyleIdx="3" presStyleCnt="4"/>
      <dgm:spPr/>
    </dgm:pt>
    <dgm:pt modelId="{1A495F42-5622-4796-8891-BF81CBB22048}" type="pres">
      <dgm:prSet presAssocID="{0D3F227B-61D5-4CB7-A565-C6327283041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xmlns="" id="0" name="" descr="Electric Car"/>
        </a:ext>
      </dgm:extLst>
    </dgm:pt>
    <dgm:pt modelId="{CE636E6D-8A8B-4B79-84A3-4C9118B8486F}" type="pres">
      <dgm:prSet presAssocID="{0D3F227B-61D5-4CB7-A565-C63272830417}" presName="spaceRect" presStyleCnt="0"/>
      <dgm:spPr/>
    </dgm:pt>
    <dgm:pt modelId="{72C922EC-4356-4224-AC3F-C6A9E7BDDA64}" type="pres">
      <dgm:prSet presAssocID="{0D3F227B-61D5-4CB7-A565-C63272830417}" presName="textRect" presStyleLbl="revTx" presStyleIdx="3" presStyleCnt="4">
        <dgm:presLayoutVars>
          <dgm:chMax val="1"/>
          <dgm:chPref val="1"/>
        </dgm:presLayoutVars>
      </dgm:prSet>
      <dgm:spPr/>
      <dgm:t>
        <a:bodyPr/>
        <a:lstStyle/>
        <a:p>
          <a:endParaRPr lang="en-GB"/>
        </a:p>
      </dgm:t>
    </dgm:pt>
  </dgm:ptLst>
  <dgm:cxnLst>
    <dgm:cxn modelId="{BE0A65F1-54AE-4EAD-91F7-5CADFABA9DA9}" type="presOf" srcId="{4EFF0499-23C8-4BF1-9165-2BDF82798D7A}" destId="{EAFEDBFF-3269-4D57-960D-EABE35102D3B}" srcOrd="0" destOrd="0" presId="urn:microsoft.com/office/officeart/2018/5/layout/IconCircleLabelList"/>
    <dgm:cxn modelId="{F287B413-DA92-4130-AF18-F125E41890C8}" type="presOf" srcId="{0D3F227B-61D5-4CB7-A565-C63272830417}" destId="{72C922EC-4356-4224-AC3F-C6A9E7BDDA64}" srcOrd="0" destOrd="0" presId="urn:microsoft.com/office/officeart/2018/5/layout/IconCircleLabelList"/>
    <dgm:cxn modelId="{944E2653-59FD-4EE5-8497-E146EA47B803}" srcId="{E0840D03-2094-4218-AEA8-00D424DE192A}" destId="{4EFF0499-23C8-4BF1-9165-2BDF82798D7A}" srcOrd="0" destOrd="0" parTransId="{32656093-B2E0-4991-B034-37BC8FA50ED1}" sibTransId="{FAE64B6B-262B-42C4-A043-A6E65CB90BC6}"/>
    <dgm:cxn modelId="{17B9ED36-BCDB-4DC6-A435-D564B5B53B6B}" srcId="{E0840D03-2094-4218-AEA8-00D424DE192A}" destId="{D5BCD2C8-9696-4DC5-B1B1-D23EC75EDC20}" srcOrd="2" destOrd="0" parTransId="{F81282CA-F264-4683-BF94-7C6DCA3ECE18}" sibTransId="{100D739B-AF22-46E6-8CD2-F375506E1869}"/>
    <dgm:cxn modelId="{078CA9D1-F72D-4DF4-B995-8AF665D494A6}" type="presOf" srcId="{E0840D03-2094-4218-AEA8-00D424DE192A}" destId="{B3771282-4AEC-4933-A0F5-CBD0BEFA378B}" srcOrd="0" destOrd="0" presId="urn:microsoft.com/office/officeart/2018/5/layout/IconCircleLabelList"/>
    <dgm:cxn modelId="{782E3CA1-415A-49CD-B6AA-F5419885B4E9}" srcId="{E0840D03-2094-4218-AEA8-00D424DE192A}" destId="{AA1D90B0-83C2-4A03-A613-5A7A12DEF445}" srcOrd="1" destOrd="0" parTransId="{B345EF95-36B8-489C-9D5C-AC7AFD750A8F}" sibTransId="{E27554BE-9597-4A8C-B90C-CA480A9BA51E}"/>
    <dgm:cxn modelId="{298C0EC2-B78C-4395-BFC9-58739C00FF12}" type="presOf" srcId="{D5BCD2C8-9696-4DC5-B1B1-D23EC75EDC20}" destId="{DBAAB0B2-7F09-43C2-8431-76666E05583D}" srcOrd="0" destOrd="0" presId="urn:microsoft.com/office/officeart/2018/5/layout/IconCircleLabelList"/>
    <dgm:cxn modelId="{A43FE158-DA87-4C31-9B76-FF447319A8EF}" srcId="{E0840D03-2094-4218-AEA8-00D424DE192A}" destId="{0D3F227B-61D5-4CB7-A565-C63272830417}" srcOrd="3" destOrd="0" parTransId="{1EC5EF14-D0D0-49FD-97AB-540498A2E810}" sibTransId="{C266383F-F6E0-426F-A236-A27A87A77E54}"/>
    <dgm:cxn modelId="{644AAAC7-A534-4B67-81B5-675B68007AF1}" type="presOf" srcId="{AA1D90B0-83C2-4A03-A613-5A7A12DEF445}" destId="{B5990391-7571-4006-832C-D8A8A2B3EEE3}" srcOrd="0" destOrd="0" presId="urn:microsoft.com/office/officeart/2018/5/layout/IconCircleLabelList"/>
    <dgm:cxn modelId="{FFBBD33C-91ED-4407-9E05-9E07E597B10E}" type="presParOf" srcId="{B3771282-4AEC-4933-A0F5-CBD0BEFA378B}" destId="{8FF09F4F-1795-4AE7-B239-47D53F4F6129}" srcOrd="0" destOrd="0" presId="urn:microsoft.com/office/officeart/2018/5/layout/IconCircleLabelList"/>
    <dgm:cxn modelId="{7427D79A-F17A-4192-893F-55817C7DF660}" type="presParOf" srcId="{8FF09F4F-1795-4AE7-B239-47D53F4F6129}" destId="{452D3627-D882-4FC7-ADE8-ED722F780E58}" srcOrd="0" destOrd="0" presId="urn:microsoft.com/office/officeart/2018/5/layout/IconCircleLabelList"/>
    <dgm:cxn modelId="{2FE4F1EC-FEED-42ED-A36E-98AC7EF6D4CA}" type="presParOf" srcId="{8FF09F4F-1795-4AE7-B239-47D53F4F6129}" destId="{1C680F21-E9ED-445D-A0C1-776FF3A5E2DF}" srcOrd="1" destOrd="0" presId="urn:microsoft.com/office/officeart/2018/5/layout/IconCircleLabelList"/>
    <dgm:cxn modelId="{E7CC9F6C-9006-4A5B-A172-C1097E969547}" type="presParOf" srcId="{8FF09F4F-1795-4AE7-B239-47D53F4F6129}" destId="{2A665CF4-5587-47D4-8D44-53A672A885B5}" srcOrd="2" destOrd="0" presId="urn:microsoft.com/office/officeart/2018/5/layout/IconCircleLabelList"/>
    <dgm:cxn modelId="{955AB947-6669-4A93-86A4-5F502FE95E9A}" type="presParOf" srcId="{8FF09F4F-1795-4AE7-B239-47D53F4F6129}" destId="{EAFEDBFF-3269-4D57-960D-EABE35102D3B}" srcOrd="3" destOrd="0" presId="urn:microsoft.com/office/officeart/2018/5/layout/IconCircleLabelList"/>
    <dgm:cxn modelId="{FF61BA57-0159-428F-933F-24EA703410F6}" type="presParOf" srcId="{B3771282-4AEC-4933-A0F5-CBD0BEFA378B}" destId="{54462DE8-3FC7-47A9-8C6C-BEB17A9353F6}" srcOrd="1" destOrd="0" presId="urn:microsoft.com/office/officeart/2018/5/layout/IconCircleLabelList"/>
    <dgm:cxn modelId="{DBFCF7DB-3DAC-4904-88F6-71AB33802594}" type="presParOf" srcId="{B3771282-4AEC-4933-A0F5-CBD0BEFA378B}" destId="{236F6704-5267-431C-85BA-66843641EAAA}" srcOrd="2" destOrd="0" presId="urn:microsoft.com/office/officeart/2018/5/layout/IconCircleLabelList"/>
    <dgm:cxn modelId="{CAB45180-A6BE-417A-B985-1988B1992DE3}" type="presParOf" srcId="{236F6704-5267-431C-85BA-66843641EAAA}" destId="{DCBE8144-219B-4272-90E4-8841D0E8AFE9}" srcOrd="0" destOrd="0" presId="urn:microsoft.com/office/officeart/2018/5/layout/IconCircleLabelList"/>
    <dgm:cxn modelId="{254E0946-8C74-4983-9E71-66B5958AFC66}" type="presParOf" srcId="{236F6704-5267-431C-85BA-66843641EAAA}" destId="{0D7EA113-7422-41DF-A953-0B7D41544866}" srcOrd="1" destOrd="0" presId="urn:microsoft.com/office/officeart/2018/5/layout/IconCircleLabelList"/>
    <dgm:cxn modelId="{60CED48B-2D5C-4463-8350-E445931A9467}" type="presParOf" srcId="{236F6704-5267-431C-85BA-66843641EAAA}" destId="{DDDDA759-4E50-43DC-A5DF-E1E09157257D}" srcOrd="2" destOrd="0" presId="urn:microsoft.com/office/officeart/2018/5/layout/IconCircleLabelList"/>
    <dgm:cxn modelId="{207CDB2F-A649-4F5D-A57B-326D2D5C4B47}" type="presParOf" srcId="{236F6704-5267-431C-85BA-66843641EAAA}" destId="{B5990391-7571-4006-832C-D8A8A2B3EEE3}" srcOrd="3" destOrd="0" presId="urn:microsoft.com/office/officeart/2018/5/layout/IconCircleLabelList"/>
    <dgm:cxn modelId="{C17E8B75-0F29-4FCC-A5E8-B2EEEF6B96BA}" type="presParOf" srcId="{B3771282-4AEC-4933-A0F5-CBD0BEFA378B}" destId="{D6B0EAF2-03A2-49EF-9333-3604104B2C70}" srcOrd="3" destOrd="0" presId="urn:microsoft.com/office/officeart/2018/5/layout/IconCircleLabelList"/>
    <dgm:cxn modelId="{255088A3-8603-4A11-B6D0-A01A2AF6DA5A}" type="presParOf" srcId="{B3771282-4AEC-4933-A0F5-CBD0BEFA378B}" destId="{F82A1490-CF9C-4ADC-9E6D-EE44C7B1A0C6}" srcOrd="4" destOrd="0" presId="urn:microsoft.com/office/officeart/2018/5/layout/IconCircleLabelList"/>
    <dgm:cxn modelId="{BD049E27-C1A1-41FA-A1FB-08DB815F645A}" type="presParOf" srcId="{F82A1490-CF9C-4ADC-9E6D-EE44C7B1A0C6}" destId="{9E54A594-F1DF-413C-9257-A208E030F8B5}" srcOrd="0" destOrd="0" presId="urn:microsoft.com/office/officeart/2018/5/layout/IconCircleLabelList"/>
    <dgm:cxn modelId="{715F4CEB-8B2D-4BA1-A070-3EEBAB15F0E7}" type="presParOf" srcId="{F82A1490-CF9C-4ADC-9E6D-EE44C7B1A0C6}" destId="{97A12BD6-BEF4-487C-8670-34D038AEF2FB}" srcOrd="1" destOrd="0" presId="urn:microsoft.com/office/officeart/2018/5/layout/IconCircleLabelList"/>
    <dgm:cxn modelId="{AEDD2A20-217B-45B9-81E8-1266698D6DC9}" type="presParOf" srcId="{F82A1490-CF9C-4ADC-9E6D-EE44C7B1A0C6}" destId="{5241678F-A708-4365-BC1B-549852E75C93}" srcOrd="2" destOrd="0" presId="urn:microsoft.com/office/officeart/2018/5/layout/IconCircleLabelList"/>
    <dgm:cxn modelId="{FBBBC946-8E63-4002-951F-E8951C606E11}" type="presParOf" srcId="{F82A1490-CF9C-4ADC-9E6D-EE44C7B1A0C6}" destId="{DBAAB0B2-7F09-43C2-8431-76666E05583D}" srcOrd="3" destOrd="0" presId="urn:microsoft.com/office/officeart/2018/5/layout/IconCircleLabelList"/>
    <dgm:cxn modelId="{9D86B5BA-A9CC-4DB0-8BA5-A702EF39C7F4}" type="presParOf" srcId="{B3771282-4AEC-4933-A0F5-CBD0BEFA378B}" destId="{E9641D6F-52F8-46A2-B4AA-20BE04129F37}" srcOrd="5" destOrd="0" presId="urn:microsoft.com/office/officeart/2018/5/layout/IconCircleLabelList"/>
    <dgm:cxn modelId="{70947FDC-9AD2-4BA4-8054-C65FF9775762}" type="presParOf" srcId="{B3771282-4AEC-4933-A0F5-CBD0BEFA378B}" destId="{984CCEC4-0E10-4208-8879-E6B74298F5DF}" srcOrd="6" destOrd="0" presId="urn:microsoft.com/office/officeart/2018/5/layout/IconCircleLabelList"/>
    <dgm:cxn modelId="{38503FFC-72E2-4EE6-BE1F-6691C146C473}" type="presParOf" srcId="{984CCEC4-0E10-4208-8879-E6B74298F5DF}" destId="{8B7DCAC9-8BBF-4A3A-9D65-EB090EAAB025}" srcOrd="0" destOrd="0" presId="urn:microsoft.com/office/officeart/2018/5/layout/IconCircleLabelList"/>
    <dgm:cxn modelId="{F706E416-83E4-46CD-A141-197E37FB7FB4}" type="presParOf" srcId="{984CCEC4-0E10-4208-8879-E6B74298F5DF}" destId="{1A495F42-5622-4796-8891-BF81CBB22048}" srcOrd="1" destOrd="0" presId="urn:microsoft.com/office/officeart/2018/5/layout/IconCircleLabelList"/>
    <dgm:cxn modelId="{E184A5F2-D2A5-4C0D-9C2D-DF4D8B337AE8}" type="presParOf" srcId="{984CCEC4-0E10-4208-8879-E6B74298F5DF}" destId="{CE636E6D-8A8B-4B79-84A3-4C9118B8486F}" srcOrd="2" destOrd="0" presId="urn:microsoft.com/office/officeart/2018/5/layout/IconCircleLabelList"/>
    <dgm:cxn modelId="{ED2BF207-B6F4-46B0-953B-0D0CD5BB08B5}" type="presParOf" srcId="{984CCEC4-0E10-4208-8879-E6B74298F5DF}" destId="{72C922EC-4356-4224-AC3F-C6A9E7BDDA64}" srcOrd="3" destOrd="0" presId="urn:microsoft.com/office/officeart/2018/5/layout/IconCircleLabel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7020E34-6C96-461E-A81E-888B200ECA2D}"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3967B8DA-BCB0-4C42-AC1B-F28A3D988E1D}">
      <dgm:prSet/>
      <dgm:spPr/>
      <dgm:t>
        <a:bodyPr/>
        <a:lstStyle/>
        <a:p>
          <a:r>
            <a:rPr lang="en-GB"/>
            <a:t>Overnight EV tariff @ 7.9p/kWhr &amp; 4 miles/ kWhr = 310 mpg</a:t>
          </a:r>
          <a:endParaRPr lang="en-US"/>
        </a:p>
      </dgm:t>
    </dgm:pt>
    <dgm:pt modelId="{3471822C-84BB-413B-9861-2A869E964437}" type="parTrans" cxnId="{4BCA83EE-9073-403E-A0DD-0752B6E6BCA3}">
      <dgm:prSet/>
      <dgm:spPr/>
      <dgm:t>
        <a:bodyPr/>
        <a:lstStyle/>
        <a:p>
          <a:endParaRPr lang="en-US"/>
        </a:p>
      </dgm:t>
    </dgm:pt>
    <dgm:pt modelId="{CEABFCD5-874D-4446-B728-204C134D5ED5}" type="sibTrans" cxnId="{4BCA83EE-9073-403E-A0DD-0752B6E6BCA3}">
      <dgm:prSet/>
      <dgm:spPr/>
      <dgm:t>
        <a:bodyPr/>
        <a:lstStyle/>
        <a:p>
          <a:endParaRPr lang="en-US"/>
        </a:p>
      </dgm:t>
    </dgm:pt>
    <dgm:pt modelId="{36DA5FA6-1744-44E5-8FFD-46F52776B0E8}">
      <dgm:prSet/>
      <dgm:spPr/>
      <dgm:t>
        <a:bodyPr/>
        <a:lstStyle/>
        <a:p>
          <a:r>
            <a:rPr lang="en-GB"/>
            <a:t>At home during the day @ 26.3 p/kWhr = 94 mpg</a:t>
          </a:r>
          <a:endParaRPr lang="en-US"/>
        </a:p>
      </dgm:t>
    </dgm:pt>
    <dgm:pt modelId="{6A2582AD-51D3-40A8-A426-947934D89BA4}" type="parTrans" cxnId="{B256764E-BDB5-49CF-A77D-2F3A3D2D638C}">
      <dgm:prSet/>
      <dgm:spPr/>
      <dgm:t>
        <a:bodyPr/>
        <a:lstStyle/>
        <a:p>
          <a:endParaRPr lang="en-US"/>
        </a:p>
      </dgm:t>
    </dgm:pt>
    <dgm:pt modelId="{F52B0706-A422-4434-AAF7-304199EB1537}" type="sibTrans" cxnId="{B256764E-BDB5-49CF-A77D-2F3A3D2D638C}">
      <dgm:prSet/>
      <dgm:spPr/>
      <dgm:t>
        <a:bodyPr/>
        <a:lstStyle/>
        <a:p>
          <a:endParaRPr lang="en-US"/>
        </a:p>
      </dgm:t>
    </dgm:pt>
    <dgm:pt modelId="{FC09732F-3546-4EBF-8FF8-B2B3BC0BB8B2}">
      <dgm:prSet/>
      <dgm:spPr/>
      <dgm:t>
        <a:bodyPr/>
        <a:lstStyle/>
        <a:p>
          <a:r>
            <a:rPr lang="en-GB"/>
            <a:t>At the 60 kW Mer charger in Hythe car park @ 78p/ kWhr = 32 mpg</a:t>
          </a:r>
          <a:endParaRPr lang="en-US"/>
        </a:p>
      </dgm:t>
    </dgm:pt>
    <dgm:pt modelId="{B06CF0E7-CF31-48B9-94E8-458616CF3430}" type="parTrans" cxnId="{722A8B93-A6C0-4B47-B19E-9F7CFF804C4C}">
      <dgm:prSet/>
      <dgm:spPr/>
      <dgm:t>
        <a:bodyPr/>
        <a:lstStyle/>
        <a:p>
          <a:endParaRPr lang="en-US"/>
        </a:p>
      </dgm:t>
    </dgm:pt>
    <dgm:pt modelId="{FBBD39CA-290F-41A2-9D32-9D01E47E7B82}" type="sibTrans" cxnId="{722A8B93-A6C0-4B47-B19E-9F7CFF804C4C}">
      <dgm:prSet/>
      <dgm:spPr/>
      <dgm:t>
        <a:bodyPr/>
        <a:lstStyle/>
        <a:p>
          <a:endParaRPr lang="en-US"/>
        </a:p>
      </dgm:t>
    </dgm:pt>
    <dgm:pt modelId="{D919C7C1-CC46-43BB-97F8-192A1D27FD41}">
      <dgm:prSet/>
      <dgm:spPr/>
      <dgm:t>
        <a:bodyPr/>
        <a:lstStyle/>
        <a:p>
          <a:r>
            <a:rPr lang="en-GB"/>
            <a:t>At  the 120 kW Ionity charger @ Hardley Industrial estate @ 87p/kWhr = 28 mpg</a:t>
          </a:r>
          <a:endParaRPr lang="en-US"/>
        </a:p>
      </dgm:t>
    </dgm:pt>
    <dgm:pt modelId="{7D8CAA88-8287-4BBD-A5BB-F7E1E6C27D16}" type="parTrans" cxnId="{7E3239E1-4AE3-4D7A-8363-E55E18C312B4}">
      <dgm:prSet/>
      <dgm:spPr/>
      <dgm:t>
        <a:bodyPr/>
        <a:lstStyle/>
        <a:p>
          <a:endParaRPr lang="en-US"/>
        </a:p>
      </dgm:t>
    </dgm:pt>
    <dgm:pt modelId="{59D156B6-7C8D-42D9-9150-B86F815882BD}" type="sibTrans" cxnId="{7E3239E1-4AE3-4D7A-8363-E55E18C312B4}">
      <dgm:prSet/>
      <dgm:spPr/>
      <dgm:t>
        <a:bodyPr/>
        <a:lstStyle/>
        <a:p>
          <a:endParaRPr lang="en-US"/>
        </a:p>
      </dgm:t>
    </dgm:pt>
    <dgm:pt modelId="{943B7F1E-0BFB-4987-8B5A-E1BA2ACE0403}">
      <dgm:prSet/>
      <dgm:spPr/>
      <dgm:t>
        <a:bodyPr/>
        <a:lstStyle/>
        <a:p>
          <a:r>
            <a:rPr lang="en-GB"/>
            <a:t>At the 160 kW Gridserve charger at Winchester = 28 mpg </a:t>
          </a:r>
          <a:endParaRPr lang="en-US"/>
        </a:p>
      </dgm:t>
    </dgm:pt>
    <dgm:pt modelId="{CD88BA69-89A7-41FD-8D51-BF98F291316C}" type="parTrans" cxnId="{D1E9FC9A-B918-4968-9780-B289D62C4853}">
      <dgm:prSet/>
      <dgm:spPr/>
      <dgm:t>
        <a:bodyPr/>
        <a:lstStyle/>
        <a:p>
          <a:endParaRPr lang="en-US"/>
        </a:p>
      </dgm:t>
    </dgm:pt>
    <dgm:pt modelId="{F35D69F6-48C4-4FCA-8556-654C6CB60CA6}" type="sibTrans" cxnId="{D1E9FC9A-B918-4968-9780-B289D62C4853}">
      <dgm:prSet/>
      <dgm:spPr/>
      <dgm:t>
        <a:bodyPr/>
        <a:lstStyle/>
        <a:p>
          <a:endParaRPr lang="en-US"/>
        </a:p>
      </dgm:t>
    </dgm:pt>
    <dgm:pt modelId="{AD1D7901-BDDC-4CFD-A560-6C73EF64276C}">
      <dgm:prSet/>
      <dgm:spPr/>
      <dgm:t>
        <a:bodyPr/>
        <a:lstStyle/>
        <a:p>
          <a:r>
            <a:rPr lang="en-GB"/>
            <a:t>At a 250 kW Tesla supercharger in the UK (37p/kWhr) = 67 mpg</a:t>
          </a:r>
          <a:endParaRPr lang="en-US"/>
        </a:p>
      </dgm:t>
    </dgm:pt>
    <dgm:pt modelId="{5564CB75-88FA-4ADB-ACB1-233C7C691852}" type="parTrans" cxnId="{B0C27300-1810-45E5-A9C5-B7EC3FCE9F68}">
      <dgm:prSet/>
      <dgm:spPr/>
      <dgm:t>
        <a:bodyPr/>
        <a:lstStyle/>
        <a:p>
          <a:endParaRPr lang="en-US"/>
        </a:p>
      </dgm:t>
    </dgm:pt>
    <dgm:pt modelId="{4DACF81D-1B97-42E8-85DE-5C2DAC14A573}" type="sibTrans" cxnId="{B0C27300-1810-45E5-A9C5-B7EC3FCE9F68}">
      <dgm:prSet/>
      <dgm:spPr/>
      <dgm:t>
        <a:bodyPr/>
        <a:lstStyle/>
        <a:p>
          <a:endParaRPr lang="en-US"/>
        </a:p>
      </dgm:t>
    </dgm:pt>
    <dgm:pt modelId="{E2CE9983-557F-418D-9AD9-7CE3A23BFC18}">
      <dgm:prSet/>
      <dgm:spPr/>
      <dgm:t>
        <a:bodyPr/>
        <a:lstStyle/>
        <a:p>
          <a:r>
            <a:rPr lang="en-GB"/>
            <a:t>At a supercharger in France (25p/kWhr) = 99 mpg</a:t>
          </a:r>
          <a:endParaRPr lang="en-US"/>
        </a:p>
      </dgm:t>
    </dgm:pt>
    <dgm:pt modelId="{B2F236CB-7548-403A-A31B-219AE093971D}" type="parTrans" cxnId="{FD5F60B0-6863-4B7F-A035-F8972061149C}">
      <dgm:prSet/>
      <dgm:spPr/>
      <dgm:t>
        <a:bodyPr/>
        <a:lstStyle/>
        <a:p>
          <a:endParaRPr lang="en-US"/>
        </a:p>
      </dgm:t>
    </dgm:pt>
    <dgm:pt modelId="{CED97BB5-C7DF-4EBB-A4D5-B5EA1800E029}" type="sibTrans" cxnId="{FD5F60B0-6863-4B7F-A035-F8972061149C}">
      <dgm:prSet/>
      <dgm:spPr/>
      <dgm:t>
        <a:bodyPr/>
        <a:lstStyle/>
        <a:p>
          <a:endParaRPr lang="en-US"/>
        </a:p>
      </dgm:t>
    </dgm:pt>
    <dgm:pt modelId="{806B835F-44CF-4A63-AA18-E9E77E8C5BB8}">
      <dgm:prSet/>
      <dgm:spPr/>
      <dgm:t>
        <a:bodyPr/>
        <a:lstStyle/>
        <a:p>
          <a:r>
            <a:rPr lang="en-GB"/>
            <a:t>Conclusion: If you can’t charge at home, it’s expensive!</a:t>
          </a:r>
          <a:endParaRPr lang="en-US"/>
        </a:p>
      </dgm:t>
    </dgm:pt>
    <dgm:pt modelId="{FB0FE403-DAD9-477D-AD75-DF4103D0E1F4}" type="parTrans" cxnId="{F57EBE22-6720-43FD-AFCB-3E0FEB747EE5}">
      <dgm:prSet/>
      <dgm:spPr/>
      <dgm:t>
        <a:bodyPr/>
        <a:lstStyle/>
        <a:p>
          <a:endParaRPr lang="en-US"/>
        </a:p>
      </dgm:t>
    </dgm:pt>
    <dgm:pt modelId="{E09906D4-715F-4DEF-9E1B-DB3464542A69}" type="sibTrans" cxnId="{F57EBE22-6720-43FD-AFCB-3E0FEB747EE5}">
      <dgm:prSet/>
      <dgm:spPr/>
      <dgm:t>
        <a:bodyPr/>
        <a:lstStyle/>
        <a:p>
          <a:endParaRPr lang="en-US"/>
        </a:p>
      </dgm:t>
    </dgm:pt>
    <dgm:pt modelId="{411C1F2D-5D52-414B-A9EE-4413493065B6}" type="pres">
      <dgm:prSet presAssocID="{47020E34-6C96-461E-A81E-888B200ECA2D}" presName="linear" presStyleCnt="0">
        <dgm:presLayoutVars>
          <dgm:animLvl val="lvl"/>
          <dgm:resizeHandles val="exact"/>
        </dgm:presLayoutVars>
      </dgm:prSet>
      <dgm:spPr/>
      <dgm:t>
        <a:bodyPr/>
        <a:lstStyle/>
        <a:p>
          <a:endParaRPr lang="en-GB"/>
        </a:p>
      </dgm:t>
    </dgm:pt>
    <dgm:pt modelId="{3FD0DF7E-8899-452F-8BA7-333706EA8C56}" type="pres">
      <dgm:prSet presAssocID="{3967B8DA-BCB0-4C42-AC1B-F28A3D988E1D}" presName="parentText" presStyleLbl="node1" presStyleIdx="0" presStyleCnt="8">
        <dgm:presLayoutVars>
          <dgm:chMax val="0"/>
          <dgm:bulletEnabled val="1"/>
        </dgm:presLayoutVars>
      </dgm:prSet>
      <dgm:spPr/>
      <dgm:t>
        <a:bodyPr/>
        <a:lstStyle/>
        <a:p>
          <a:endParaRPr lang="en-GB"/>
        </a:p>
      </dgm:t>
    </dgm:pt>
    <dgm:pt modelId="{58F581EC-E5F1-4402-8547-01C88D2854D7}" type="pres">
      <dgm:prSet presAssocID="{CEABFCD5-874D-4446-B728-204C134D5ED5}" presName="spacer" presStyleCnt="0"/>
      <dgm:spPr/>
    </dgm:pt>
    <dgm:pt modelId="{DE6E41A9-17E0-45A9-9A5E-4E107E5B864A}" type="pres">
      <dgm:prSet presAssocID="{36DA5FA6-1744-44E5-8FFD-46F52776B0E8}" presName="parentText" presStyleLbl="node1" presStyleIdx="1" presStyleCnt="8">
        <dgm:presLayoutVars>
          <dgm:chMax val="0"/>
          <dgm:bulletEnabled val="1"/>
        </dgm:presLayoutVars>
      </dgm:prSet>
      <dgm:spPr/>
      <dgm:t>
        <a:bodyPr/>
        <a:lstStyle/>
        <a:p>
          <a:endParaRPr lang="en-GB"/>
        </a:p>
      </dgm:t>
    </dgm:pt>
    <dgm:pt modelId="{B75C0CF4-D950-4BBD-8C7B-9E1C125B96FE}" type="pres">
      <dgm:prSet presAssocID="{F52B0706-A422-4434-AAF7-304199EB1537}" presName="spacer" presStyleCnt="0"/>
      <dgm:spPr/>
    </dgm:pt>
    <dgm:pt modelId="{F3E95013-C818-4324-8315-BD0978E6FB61}" type="pres">
      <dgm:prSet presAssocID="{FC09732F-3546-4EBF-8FF8-B2B3BC0BB8B2}" presName="parentText" presStyleLbl="node1" presStyleIdx="2" presStyleCnt="8">
        <dgm:presLayoutVars>
          <dgm:chMax val="0"/>
          <dgm:bulletEnabled val="1"/>
        </dgm:presLayoutVars>
      </dgm:prSet>
      <dgm:spPr/>
      <dgm:t>
        <a:bodyPr/>
        <a:lstStyle/>
        <a:p>
          <a:endParaRPr lang="en-GB"/>
        </a:p>
      </dgm:t>
    </dgm:pt>
    <dgm:pt modelId="{901412C8-D87C-406E-A79C-3C5CF1D22085}" type="pres">
      <dgm:prSet presAssocID="{FBBD39CA-290F-41A2-9D32-9D01E47E7B82}" presName="spacer" presStyleCnt="0"/>
      <dgm:spPr/>
    </dgm:pt>
    <dgm:pt modelId="{849FB9FE-A1F8-4B49-9903-F262A4D62D12}" type="pres">
      <dgm:prSet presAssocID="{D919C7C1-CC46-43BB-97F8-192A1D27FD41}" presName="parentText" presStyleLbl="node1" presStyleIdx="3" presStyleCnt="8">
        <dgm:presLayoutVars>
          <dgm:chMax val="0"/>
          <dgm:bulletEnabled val="1"/>
        </dgm:presLayoutVars>
      </dgm:prSet>
      <dgm:spPr/>
      <dgm:t>
        <a:bodyPr/>
        <a:lstStyle/>
        <a:p>
          <a:endParaRPr lang="en-GB"/>
        </a:p>
      </dgm:t>
    </dgm:pt>
    <dgm:pt modelId="{97E8A66A-C16A-4FF9-90FB-97D154D74CFF}" type="pres">
      <dgm:prSet presAssocID="{59D156B6-7C8D-42D9-9150-B86F815882BD}" presName="spacer" presStyleCnt="0"/>
      <dgm:spPr/>
    </dgm:pt>
    <dgm:pt modelId="{78E3199C-9C2E-46F5-9294-CD70BDEF962F}" type="pres">
      <dgm:prSet presAssocID="{943B7F1E-0BFB-4987-8B5A-E1BA2ACE0403}" presName="parentText" presStyleLbl="node1" presStyleIdx="4" presStyleCnt="8">
        <dgm:presLayoutVars>
          <dgm:chMax val="0"/>
          <dgm:bulletEnabled val="1"/>
        </dgm:presLayoutVars>
      </dgm:prSet>
      <dgm:spPr/>
      <dgm:t>
        <a:bodyPr/>
        <a:lstStyle/>
        <a:p>
          <a:endParaRPr lang="en-GB"/>
        </a:p>
      </dgm:t>
    </dgm:pt>
    <dgm:pt modelId="{FF7F6C64-2C5B-42A7-BDD8-F05CCE813322}" type="pres">
      <dgm:prSet presAssocID="{F35D69F6-48C4-4FCA-8556-654C6CB60CA6}" presName="spacer" presStyleCnt="0"/>
      <dgm:spPr/>
    </dgm:pt>
    <dgm:pt modelId="{0AB2314D-92A7-4B4B-B89C-498581B8BE04}" type="pres">
      <dgm:prSet presAssocID="{AD1D7901-BDDC-4CFD-A560-6C73EF64276C}" presName="parentText" presStyleLbl="node1" presStyleIdx="5" presStyleCnt="8">
        <dgm:presLayoutVars>
          <dgm:chMax val="0"/>
          <dgm:bulletEnabled val="1"/>
        </dgm:presLayoutVars>
      </dgm:prSet>
      <dgm:spPr/>
      <dgm:t>
        <a:bodyPr/>
        <a:lstStyle/>
        <a:p>
          <a:endParaRPr lang="en-GB"/>
        </a:p>
      </dgm:t>
    </dgm:pt>
    <dgm:pt modelId="{0786FF0C-4C85-43AC-BA37-B9DB7C9C4361}" type="pres">
      <dgm:prSet presAssocID="{4DACF81D-1B97-42E8-85DE-5C2DAC14A573}" presName="spacer" presStyleCnt="0"/>
      <dgm:spPr/>
    </dgm:pt>
    <dgm:pt modelId="{14F238D7-D218-4AC1-8D57-4005A70FA2B3}" type="pres">
      <dgm:prSet presAssocID="{E2CE9983-557F-418D-9AD9-7CE3A23BFC18}" presName="parentText" presStyleLbl="node1" presStyleIdx="6" presStyleCnt="8">
        <dgm:presLayoutVars>
          <dgm:chMax val="0"/>
          <dgm:bulletEnabled val="1"/>
        </dgm:presLayoutVars>
      </dgm:prSet>
      <dgm:spPr/>
      <dgm:t>
        <a:bodyPr/>
        <a:lstStyle/>
        <a:p>
          <a:endParaRPr lang="en-GB"/>
        </a:p>
      </dgm:t>
    </dgm:pt>
    <dgm:pt modelId="{26BEF7C3-2DBE-429F-9E00-6F064D79208A}" type="pres">
      <dgm:prSet presAssocID="{CED97BB5-C7DF-4EBB-A4D5-B5EA1800E029}" presName="spacer" presStyleCnt="0"/>
      <dgm:spPr/>
    </dgm:pt>
    <dgm:pt modelId="{99605DED-970A-4BCE-8B8A-D278D473D939}" type="pres">
      <dgm:prSet presAssocID="{806B835F-44CF-4A63-AA18-E9E77E8C5BB8}" presName="parentText" presStyleLbl="node1" presStyleIdx="7" presStyleCnt="8">
        <dgm:presLayoutVars>
          <dgm:chMax val="0"/>
          <dgm:bulletEnabled val="1"/>
        </dgm:presLayoutVars>
      </dgm:prSet>
      <dgm:spPr/>
      <dgm:t>
        <a:bodyPr/>
        <a:lstStyle/>
        <a:p>
          <a:endParaRPr lang="en-GB"/>
        </a:p>
      </dgm:t>
    </dgm:pt>
  </dgm:ptLst>
  <dgm:cxnLst>
    <dgm:cxn modelId="{DCE40DCB-9A99-40B4-9CE9-DD9B26876C9C}" type="presOf" srcId="{AD1D7901-BDDC-4CFD-A560-6C73EF64276C}" destId="{0AB2314D-92A7-4B4B-B89C-498581B8BE04}" srcOrd="0" destOrd="0" presId="urn:microsoft.com/office/officeart/2005/8/layout/vList2"/>
    <dgm:cxn modelId="{D1E9FC9A-B918-4968-9780-B289D62C4853}" srcId="{47020E34-6C96-461E-A81E-888B200ECA2D}" destId="{943B7F1E-0BFB-4987-8B5A-E1BA2ACE0403}" srcOrd="4" destOrd="0" parTransId="{CD88BA69-89A7-41FD-8D51-BF98F291316C}" sibTransId="{F35D69F6-48C4-4FCA-8556-654C6CB60CA6}"/>
    <dgm:cxn modelId="{F57EBE22-6720-43FD-AFCB-3E0FEB747EE5}" srcId="{47020E34-6C96-461E-A81E-888B200ECA2D}" destId="{806B835F-44CF-4A63-AA18-E9E77E8C5BB8}" srcOrd="7" destOrd="0" parTransId="{FB0FE403-DAD9-477D-AD75-DF4103D0E1F4}" sibTransId="{E09906D4-715F-4DEF-9E1B-DB3464542A69}"/>
    <dgm:cxn modelId="{FD5F60B0-6863-4B7F-A035-F8972061149C}" srcId="{47020E34-6C96-461E-A81E-888B200ECA2D}" destId="{E2CE9983-557F-418D-9AD9-7CE3A23BFC18}" srcOrd="6" destOrd="0" parTransId="{B2F236CB-7548-403A-A31B-219AE093971D}" sibTransId="{CED97BB5-C7DF-4EBB-A4D5-B5EA1800E029}"/>
    <dgm:cxn modelId="{722A8B93-A6C0-4B47-B19E-9F7CFF804C4C}" srcId="{47020E34-6C96-461E-A81E-888B200ECA2D}" destId="{FC09732F-3546-4EBF-8FF8-B2B3BC0BB8B2}" srcOrd="2" destOrd="0" parTransId="{B06CF0E7-CF31-48B9-94E8-458616CF3430}" sibTransId="{FBBD39CA-290F-41A2-9D32-9D01E47E7B82}"/>
    <dgm:cxn modelId="{79E3A202-2A37-402C-BFB6-EB40EAD31616}" type="presOf" srcId="{47020E34-6C96-461E-A81E-888B200ECA2D}" destId="{411C1F2D-5D52-414B-A9EE-4413493065B6}" srcOrd="0" destOrd="0" presId="urn:microsoft.com/office/officeart/2005/8/layout/vList2"/>
    <dgm:cxn modelId="{7E3239E1-4AE3-4D7A-8363-E55E18C312B4}" srcId="{47020E34-6C96-461E-A81E-888B200ECA2D}" destId="{D919C7C1-CC46-43BB-97F8-192A1D27FD41}" srcOrd="3" destOrd="0" parTransId="{7D8CAA88-8287-4BBD-A5BB-F7E1E6C27D16}" sibTransId="{59D156B6-7C8D-42D9-9150-B86F815882BD}"/>
    <dgm:cxn modelId="{3A6DAE45-D2F8-4264-B772-34242B32B8BC}" type="presOf" srcId="{3967B8DA-BCB0-4C42-AC1B-F28A3D988E1D}" destId="{3FD0DF7E-8899-452F-8BA7-333706EA8C56}" srcOrd="0" destOrd="0" presId="urn:microsoft.com/office/officeart/2005/8/layout/vList2"/>
    <dgm:cxn modelId="{C076C003-F4FA-4F9C-B9B6-FA53CA6210D7}" type="presOf" srcId="{943B7F1E-0BFB-4987-8B5A-E1BA2ACE0403}" destId="{78E3199C-9C2E-46F5-9294-CD70BDEF962F}" srcOrd="0" destOrd="0" presId="urn:microsoft.com/office/officeart/2005/8/layout/vList2"/>
    <dgm:cxn modelId="{4BCA83EE-9073-403E-A0DD-0752B6E6BCA3}" srcId="{47020E34-6C96-461E-A81E-888B200ECA2D}" destId="{3967B8DA-BCB0-4C42-AC1B-F28A3D988E1D}" srcOrd="0" destOrd="0" parTransId="{3471822C-84BB-413B-9861-2A869E964437}" sibTransId="{CEABFCD5-874D-4446-B728-204C134D5ED5}"/>
    <dgm:cxn modelId="{6084F25F-F8E5-4E7E-BC51-9C176724C925}" type="presOf" srcId="{FC09732F-3546-4EBF-8FF8-B2B3BC0BB8B2}" destId="{F3E95013-C818-4324-8315-BD0978E6FB61}" srcOrd="0" destOrd="0" presId="urn:microsoft.com/office/officeart/2005/8/layout/vList2"/>
    <dgm:cxn modelId="{78BDD1CD-94FB-4481-BDAD-816DB36ABAB5}" type="presOf" srcId="{806B835F-44CF-4A63-AA18-E9E77E8C5BB8}" destId="{99605DED-970A-4BCE-8B8A-D278D473D939}" srcOrd="0" destOrd="0" presId="urn:microsoft.com/office/officeart/2005/8/layout/vList2"/>
    <dgm:cxn modelId="{B5AA289B-6080-4222-8602-94D6FFD0B83B}" type="presOf" srcId="{36DA5FA6-1744-44E5-8FFD-46F52776B0E8}" destId="{DE6E41A9-17E0-45A9-9A5E-4E107E5B864A}" srcOrd="0" destOrd="0" presId="urn:microsoft.com/office/officeart/2005/8/layout/vList2"/>
    <dgm:cxn modelId="{DADF2F12-402B-436A-A575-5A9404C2BB6D}" type="presOf" srcId="{D919C7C1-CC46-43BB-97F8-192A1D27FD41}" destId="{849FB9FE-A1F8-4B49-9903-F262A4D62D12}" srcOrd="0" destOrd="0" presId="urn:microsoft.com/office/officeart/2005/8/layout/vList2"/>
    <dgm:cxn modelId="{B256764E-BDB5-49CF-A77D-2F3A3D2D638C}" srcId="{47020E34-6C96-461E-A81E-888B200ECA2D}" destId="{36DA5FA6-1744-44E5-8FFD-46F52776B0E8}" srcOrd="1" destOrd="0" parTransId="{6A2582AD-51D3-40A8-A426-947934D89BA4}" sibTransId="{F52B0706-A422-4434-AAF7-304199EB1537}"/>
    <dgm:cxn modelId="{B0C27300-1810-45E5-A9C5-B7EC3FCE9F68}" srcId="{47020E34-6C96-461E-A81E-888B200ECA2D}" destId="{AD1D7901-BDDC-4CFD-A560-6C73EF64276C}" srcOrd="5" destOrd="0" parTransId="{5564CB75-88FA-4ADB-ACB1-233C7C691852}" sibTransId="{4DACF81D-1B97-42E8-85DE-5C2DAC14A573}"/>
    <dgm:cxn modelId="{0D2377B7-A0D7-4F07-93B6-3CE80246AD0C}" type="presOf" srcId="{E2CE9983-557F-418D-9AD9-7CE3A23BFC18}" destId="{14F238D7-D218-4AC1-8D57-4005A70FA2B3}" srcOrd="0" destOrd="0" presId="urn:microsoft.com/office/officeart/2005/8/layout/vList2"/>
    <dgm:cxn modelId="{26D8FBC8-A9A2-4A9D-A3A1-915D55B1838D}" type="presParOf" srcId="{411C1F2D-5D52-414B-A9EE-4413493065B6}" destId="{3FD0DF7E-8899-452F-8BA7-333706EA8C56}" srcOrd="0" destOrd="0" presId="urn:microsoft.com/office/officeart/2005/8/layout/vList2"/>
    <dgm:cxn modelId="{F3C80E03-9BE8-4E3A-877B-784884BE8D62}" type="presParOf" srcId="{411C1F2D-5D52-414B-A9EE-4413493065B6}" destId="{58F581EC-E5F1-4402-8547-01C88D2854D7}" srcOrd="1" destOrd="0" presId="urn:microsoft.com/office/officeart/2005/8/layout/vList2"/>
    <dgm:cxn modelId="{12F61655-6B3C-42AE-B718-481C89FE6916}" type="presParOf" srcId="{411C1F2D-5D52-414B-A9EE-4413493065B6}" destId="{DE6E41A9-17E0-45A9-9A5E-4E107E5B864A}" srcOrd="2" destOrd="0" presId="urn:microsoft.com/office/officeart/2005/8/layout/vList2"/>
    <dgm:cxn modelId="{8E4BDBEC-6BCB-4DA8-BCA1-A9F489EA7978}" type="presParOf" srcId="{411C1F2D-5D52-414B-A9EE-4413493065B6}" destId="{B75C0CF4-D950-4BBD-8C7B-9E1C125B96FE}" srcOrd="3" destOrd="0" presId="urn:microsoft.com/office/officeart/2005/8/layout/vList2"/>
    <dgm:cxn modelId="{3EA6D16D-F741-4F09-AA72-73C4E7236C86}" type="presParOf" srcId="{411C1F2D-5D52-414B-A9EE-4413493065B6}" destId="{F3E95013-C818-4324-8315-BD0978E6FB61}" srcOrd="4" destOrd="0" presId="urn:microsoft.com/office/officeart/2005/8/layout/vList2"/>
    <dgm:cxn modelId="{548F28AD-9E10-4182-BCA2-D801B5D6DE5B}" type="presParOf" srcId="{411C1F2D-5D52-414B-A9EE-4413493065B6}" destId="{901412C8-D87C-406E-A79C-3C5CF1D22085}" srcOrd="5" destOrd="0" presId="urn:microsoft.com/office/officeart/2005/8/layout/vList2"/>
    <dgm:cxn modelId="{F94D8435-7606-4D42-A9C6-CA0633923A0D}" type="presParOf" srcId="{411C1F2D-5D52-414B-A9EE-4413493065B6}" destId="{849FB9FE-A1F8-4B49-9903-F262A4D62D12}" srcOrd="6" destOrd="0" presId="urn:microsoft.com/office/officeart/2005/8/layout/vList2"/>
    <dgm:cxn modelId="{C4072CFE-2375-4BC8-8D70-568A2F7A8DA6}" type="presParOf" srcId="{411C1F2D-5D52-414B-A9EE-4413493065B6}" destId="{97E8A66A-C16A-4FF9-90FB-97D154D74CFF}" srcOrd="7" destOrd="0" presId="urn:microsoft.com/office/officeart/2005/8/layout/vList2"/>
    <dgm:cxn modelId="{7E6D0171-2615-444B-BF19-FBDD665B06ED}" type="presParOf" srcId="{411C1F2D-5D52-414B-A9EE-4413493065B6}" destId="{78E3199C-9C2E-46F5-9294-CD70BDEF962F}" srcOrd="8" destOrd="0" presId="urn:microsoft.com/office/officeart/2005/8/layout/vList2"/>
    <dgm:cxn modelId="{7FF18234-EA25-49BA-BDE3-CDC3C3C76E8A}" type="presParOf" srcId="{411C1F2D-5D52-414B-A9EE-4413493065B6}" destId="{FF7F6C64-2C5B-42A7-BDD8-F05CCE813322}" srcOrd="9" destOrd="0" presId="urn:microsoft.com/office/officeart/2005/8/layout/vList2"/>
    <dgm:cxn modelId="{382FCA94-D943-4E86-B6A0-F124E2B7D0FF}" type="presParOf" srcId="{411C1F2D-5D52-414B-A9EE-4413493065B6}" destId="{0AB2314D-92A7-4B4B-B89C-498581B8BE04}" srcOrd="10" destOrd="0" presId="urn:microsoft.com/office/officeart/2005/8/layout/vList2"/>
    <dgm:cxn modelId="{917CFCDC-894B-4511-9B66-6BEE6FC59E8C}" type="presParOf" srcId="{411C1F2D-5D52-414B-A9EE-4413493065B6}" destId="{0786FF0C-4C85-43AC-BA37-B9DB7C9C4361}" srcOrd="11" destOrd="0" presId="urn:microsoft.com/office/officeart/2005/8/layout/vList2"/>
    <dgm:cxn modelId="{78B3C399-08E7-4943-96D0-965BA902189A}" type="presParOf" srcId="{411C1F2D-5D52-414B-A9EE-4413493065B6}" destId="{14F238D7-D218-4AC1-8D57-4005A70FA2B3}" srcOrd="12" destOrd="0" presId="urn:microsoft.com/office/officeart/2005/8/layout/vList2"/>
    <dgm:cxn modelId="{9194A2D8-EC2E-417E-8C37-BFC635D50475}" type="presParOf" srcId="{411C1F2D-5D52-414B-A9EE-4413493065B6}" destId="{26BEF7C3-2DBE-429F-9E00-6F064D79208A}" srcOrd="13" destOrd="0" presId="urn:microsoft.com/office/officeart/2005/8/layout/vList2"/>
    <dgm:cxn modelId="{9A9D9A62-09DD-48D0-8954-D65673AC2CF4}" type="presParOf" srcId="{411C1F2D-5D52-414B-A9EE-4413493065B6}" destId="{99605DED-970A-4BCE-8B8A-D278D473D939}" srcOrd="1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5B60E16-44CA-4479-88DA-509B6C4F4CC7}"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B3DC1B8C-201F-43E9-935F-971B364630BE}">
      <dgm:prSet/>
      <dgm:spPr/>
      <dgm:t>
        <a:bodyPr/>
        <a:lstStyle/>
        <a:p>
          <a:r>
            <a:rPr lang="en-GB" dirty="0"/>
            <a:t>In 2024, in the UK, there were 232 EV fires versus approximately 19,000 ICE vehicle fires (80x more fires than EVs) </a:t>
          </a:r>
          <a:endParaRPr lang="en-US" dirty="0"/>
        </a:p>
      </dgm:t>
    </dgm:pt>
    <dgm:pt modelId="{A4A1F9B7-9B86-42D8-A4AD-F6451C527405}" type="parTrans" cxnId="{933333C3-D24C-4B99-9FFE-2946C58C1D98}">
      <dgm:prSet/>
      <dgm:spPr/>
      <dgm:t>
        <a:bodyPr/>
        <a:lstStyle/>
        <a:p>
          <a:endParaRPr lang="en-US"/>
        </a:p>
      </dgm:t>
    </dgm:pt>
    <dgm:pt modelId="{E0F9EBFF-F021-482C-89C9-92E25CEC8468}" type="sibTrans" cxnId="{933333C3-D24C-4B99-9FFE-2946C58C1D98}">
      <dgm:prSet/>
      <dgm:spPr/>
      <dgm:t>
        <a:bodyPr/>
        <a:lstStyle/>
        <a:p>
          <a:endParaRPr lang="en-US"/>
        </a:p>
      </dgm:t>
    </dgm:pt>
    <dgm:pt modelId="{3F142BE5-5597-431B-92C9-F3B9D51499D7}">
      <dgm:prSet/>
      <dgm:spPr/>
      <dgm:t>
        <a:bodyPr/>
        <a:lstStyle/>
        <a:p>
          <a:r>
            <a:rPr lang="en-GB" dirty="0"/>
            <a:t>My old diesel BMW (and over a million others) was recalled due to the fire risk from the EGR system when the particulate filter does a regen cycle</a:t>
          </a:r>
          <a:endParaRPr lang="en-US" dirty="0"/>
        </a:p>
      </dgm:t>
    </dgm:pt>
    <dgm:pt modelId="{5591C6BB-F1D9-4AF7-A019-526E522BD1CA}" type="parTrans" cxnId="{B1D46037-6E47-4346-967E-C8EFD54ABD53}">
      <dgm:prSet/>
      <dgm:spPr/>
      <dgm:t>
        <a:bodyPr/>
        <a:lstStyle/>
        <a:p>
          <a:endParaRPr lang="en-US"/>
        </a:p>
      </dgm:t>
    </dgm:pt>
    <dgm:pt modelId="{FE2FB46D-2F05-4646-BE62-6020150B78EF}" type="sibTrans" cxnId="{B1D46037-6E47-4346-967E-C8EFD54ABD53}">
      <dgm:prSet/>
      <dgm:spPr/>
      <dgm:t>
        <a:bodyPr/>
        <a:lstStyle/>
        <a:p>
          <a:endParaRPr lang="en-US"/>
        </a:p>
      </dgm:t>
    </dgm:pt>
    <dgm:pt modelId="{A772810C-F53A-4C5A-B2D5-6912BC006209}">
      <dgm:prSet/>
      <dgm:spPr/>
      <dgm:t>
        <a:bodyPr/>
        <a:lstStyle/>
        <a:p>
          <a:r>
            <a:rPr lang="en-GB" dirty="0"/>
            <a:t>However, If an EV battery catches fire, it IS more difficult to extinguish because it doesn’t need oxygen to burn. Fire Departments now cover burning EV’s with a special fire blanket and cool it with water jets from underneath. </a:t>
          </a:r>
          <a:endParaRPr lang="en-US" dirty="0"/>
        </a:p>
      </dgm:t>
    </dgm:pt>
    <dgm:pt modelId="{E78AE7CE-9C4D-4D05-8E40-7B10D4AD84DE}" type="parTrans" cxnId="{7246D6C0-C39B-4B89-8E15-1EE90227BD72}">
      <dgm:prSet/>
      <dgm:spPr/>
      <dgm:t>
        <a:bodyPr/>
        <a:lstStyle/>
        <a:p>
          <a:endParaRPr lang="en-US"/>
        </a:p>
      </dgm:t>
    </dgm:pt>
    <dgm:pt modelId="{8F19DB4C-57AC-462B-9786-378CD182A769}" type="sibTrans" cxnId="{7246D6C0-C39B-4B89-8E15-1EE90227BD72}">
      <dgm:prSet/>
      <dgm:spPr/>
      <dgm:t>
        <a:bodyPr/>
        <a:lstStyle/>
        <a:p>
          <a:endParaRPr lang="en-US"/>
        </a:p>
      </dgm:t>
    </dgm:pt>
    <dgm:pt modelId="{BC0675B0-233F-4C53-8533-88AC29190EC0}">
      <dgm:prSet/>
      <dgm:spPr/>
      <dgm:t>
        <a:bodyPr/>
        <a:lstStyle/>
        <a:p>
          <a:endParaRPr lang="en-US" dirty="0"/>
        </a:p>
      </dgm:t>
    </dgm:pt>
    <dgm:pt modelId="{44549FEA-361F-4D8E-B46A-E74A9384E2C1}" type="parTrans" cxnId="{34A17E8C-66C8-413B-A392-DE8297B78647}">
      <dgm:prSet/>
      <dgm:spPr/>
      <dgm:t>
        <a:bodyPr/>
        <a:lstStyle/>
        <a:p>
          <a:endParaRPr lang="en-US"/>
        </a:p>
      </dgm:t>
    </dgm:pt>
    <dgm:pt modelId="{CF03C5F9-593A-4823-ACF9-E8276DBEC177}" type="sibTrans" cxnId="{34A17E8C-66C8-413B-A392-DE8297B78647}">
      <dgm:prSet/>
      <dgm:spPr/>
      <dgm:t>
        <a:bodyPr/>
        <a:lstStyle/>
        <a:p>
          <a:endParaRPr lang="en-US"/>
        </a:p>
      </dgm:t>
    </dgm:pt>
    <dgm:pt modelId="{49165FEB-3680-43E8-93A1-D33AA84B0BCA}" type="pres">
      <dgm:prSet presAssocID="{55B60E16-44CA-4479-88DA-509B6C4F4CC7}" presName="linear" presStyleCnt="0">
        <dgm:presLayoutVars>
          <dgm:animLvl val="lvl"/>
          <dgm:resizeHandles val="exact"/>
        </dgm:presLayoutVars>
      </dgm:prSet>
      <dgm:spPr/>
      <dgm:t>
        <a:bodyPr/>
        <a:lstStyle/>
        <a:p>
          <a:endParaRPr lang="en-GB"/>
        </a:p>
      </dgm:t>
    </dgm:pt>
    <dgm:pt modelId="{596150F8-6C4D-469D-9CFF-D538B77816DF}" type="pres">
      <dgm:prSet presAssocID="{B3DC1B8C-201F-43E9-935F-971B364630BE}" presName="parentText" presStyleLbl="node1" presStyleIdx="0" presStyleCnt="3">
        <dgm:presLayoutVars>
          <dgm:chMax val="0"/>
          <dgm:bulletEnabled val="1"/>
        </dgm:presLayoutVars>
      </dgm:prSet>
      <dgm:spPr/>
      <dgm:t>
        <a:bodyPr/>
        <a:lstStyle/>
        <a:p>
          <a:endParaRPr lang="en-GB"/>
        </a:p>
      </dgm:t>
    </dgm:pt>
    <dgm:pt modelId="{E4C8B4A6-103A-4BC8-BBA4-E654A613C637}" type="pres">
      <dgm:prSet presAssocID="{E0F9EBFF-F021-482C-89C9-92E25CEC8468}" presName="spacer" presStyleCnt="0"/>
      <dgm:spPr/>
    </dgm:pt>
    <dgm:pt modelId="{95928EE2-060D-4B7D-86F2-4CB0F83D8EBB}" type="pres">
      <dgm:prSet presAssocID="{3F142BE5-5597-431B-92C9-F3B9D51499D7}" presName="parentText" presStyleLbl="node1" presStyleIdx="1" presStyleCnt="3">
        <dgm:presLayoutVars>
          <dgm:chMax val="0"/>
          <dgm:bulletEnabled val="1"/>
        </dgm:presLayoutVars>
      </dgm:prSet>
      <dgm:spPr/>
      <dgm:t>
        <a:bodyPr/>
        <a:lstStyle/>
        <a:p>
          <a:endParaRPr lang="en-GB"/>
        </a:p>
      </dgm:t>
    </dgm:pt>
    <dgm:pt modelId="{63053098-B961-4339-8F54-BE377D6DBE93}" type="pres">
      <dgm:prSet presAssocID="{FE2FB46D-2F05-4646-BE62-6020150B78EF}" presName="spacer" presStyleCnt="0"/>
      <dgm:spPr/>
    </dgm:pt>
    <dgm:pt modelId="{2E54CAEF-E351-4F35-BA73-67723452917F}" type="pres">
      <dgm:prSet presAssocID="{A772810C-F53A-4C5A-B2D5-6912BC006209}" presName="parentText" presStyleLbl="node1" presStyleIdx="2" presStyleCnt="3">
        <dgm:presLayoutVars>
          <dgm:chMax val="0"/>
          <dgm:bulletEnabled val="1"/>
        </dgm:presLayoutVars>
      </dgm:prSet>
      <dgm:spPr/>
      <dgm:t>
        <a:bodyPr/>
        <a:lstStyle/>
        <a:p>
          <a:endParaRPr lang="en-GB"/>
        </a:p>
      </dgm:t>
    </dgm:pt>
    <dgm:pt modelId="{8D057C86-87CA-49CA-8560-8D13378D0C78}" type="pres">
      <dgm:prSet presAssocID="{A772810C-F53A-4C5A-B2D5-6912BC006209}" presName="childText" presStyleLbl="revTx" presStyleIdx="0" presStyleCnt="1">
        <dgm:presLayoutVars>
          <dgm:bulletEnabled val="1"/>
        </dgm:presLayoutVars>
      </dgm:prSet>
      <dgm:spPr/>
      <dgm:t>
        <a:bodyPr/>
        <a:lstStyle/>
        <a:p>
          <a:endParaRPr lang="en-GB"/>
        </a:p>
      </dgm:t>
    </dgm:pt>
  </dgm:ptLst>
  <dgm:cxnLst>
    <dgm:cxn modelId="{D951F2BA-6F47-401A-B9FE-2003A87A5BC0}" type="presOf" srcId="{BC0675B0-233F-4C53-8533-88AC29190EC0}" destId="{8D057C86-87CA-49CA-8560-8D13378D0C78}" srcOrd="0" destOrd="0" presId="urn:microsoft.com/office/officeart/2005/8/layout/vList2"/>
    <dgm:cxn modelId="{4549FF21-1D5A-4542-BCAB-4C2DFF0BA820}" type="presOf" srcId="{3F142BE5-5597-431B-92C9-F3B9D51499D7}" destId="{95928EE2-060D-4B7D-86F2-4CB0F83D8EBB}" srcOrd="0" destOrd="0" presId="urn:microsoft.com/office/officeart/2005/8/layout/vList2"/>
    <dgm:cxn modelId="{787F9E03-3D80-4BBE-9412-2BCD261071DB}" type="presOf" srcId="{A772810C-F53A-4C5A-B2D5-6912BC006209}" destId="{2E54CAEF-E351-4F35-BA73-67723452917F}" srcOrd="0" destOrd="0" presId="urn:microsoft.com/office/officeart/2005/8/layout/vList2"/>
    <dgm:cxn modelId="{522387F7-A255-4AC0-B95A-4DC0EF72D578}" type="presOf" srcId="{B3DC1B8C-201F-43E9-935F-971B364630BE}" destId="{596150F8-6C4D-469D-9CFF-D538B77816DF}" srcOrd="0" destOrd="0" presId="urn:microsoft.com/office/officeart/2005/8/layout/vList2"/>
    <dgm:cxn modelId="{7246D6C0-C39B-4B89-8E15-1EE90227BD72}" srcId="{55B60E16-44CA-4479-88DA-509B6C4F4CC7}" destId="{A772810C-F53A-4C5A-B2D5-6912BC006209}" srcOrd="2" destOrd="0" parTransId="{E78AE7CE-9C4D-4D05-8E40-7B10D4AD84DE}" sibTransId="{8F19DB4C-57AC-462B-9786-378CD182A769}"/>
    <dgm:cxn modelId="{34A17E8C-66C8-413B-A392-DE8297B78647}" srcId="{A772810C-F53A-4C5A-B2D5-6912BC006209}" destId="{BC0675B0-233F-4C53-8533-88AC29190EC0}" srcOrd="0" destOrd="0" parTransId="{44549FEA-361F-4D8E-B46A-E74A9384E2C1}" sibTransId="{CF03C5F9-593A-4823-ACF9-E8276DBEC177}"/>
    <dgm:cxn modelId="{B1D46037-6E47-4346-967E-C8EFD54ABD53}" srcId="{55B60E16-44CA-4479-88DA-509B6C4F4CC7}" destId="{3F142BE5-5597-431B-92C9-F3B9D51499D7}" srcOrd="1" destOrd="0" parTransId="{5591C6BB-F1D9-4AF7-A019-526E522BD1CA}" sibTransId="{FE2FB46D-2F05-4646-BE62-6020150B78EF}"/>
    <dgm:cxn modelId="{933333C3-D24C-4B99-9FFE-2946C58C1D98}" srcId="{55B60E16-44CA-4479-88DA-509B6C4F4CC7}" destId="{B3DC1B8C-201F-43E9-935F-971B364630BE}" srcOrd="0" destOrd="0" parTransId="{A4A1F9B7-9B86-42D8-A4AD-F6451C527405}" sibTransId="{E0F9EBFF-F021-482C-89C9-92E25CEC8468}"/>
    <dgm:cxn modelId="{936F8F7A-21C7-420A-AD1E-62B523FFF386}" type="presOf" srcId="{55B60E16-44CA-4479-88DA-509B6C4F4CC7}" destId="{49165FEB-3680-43E8-93A1-D33AA84B0BCA}" srcOrd="0" destOrd="0" presId="urn:microsoft.com/office/officeart/2005/8/layout/vList2"/>
    <dgm:cxn modelId="{B7218D9E-A976-46CF-9FD1-FE2337AD2D7E}" type="presParOf" srcId="{49165FEB-3680-43E8-93A1-D33AA84B0BCA}" destId="{596150F8-6C4D-469D-9CFF-D538B77816DF}" srcOrd="0" destOrd="0" presId="urn:microsoft.com/office/officeart/2005/8/layout/vList2"/>
    <dgm:cxn modelId="{8D7888A5-E024-42E5-8FA7-34F81C3EE957}" type="presParOf" srcId="{49165FEB-3680-43E8-93A1-D33AA84B0BCA}" destId="{E4C8B4A6-103A-4BC8-BBA4-E654A613C637}" srcOrd="1" destOrd="0" presId="urn:microsoft.com/office/officeart/2005/8/layout/vList2"/>
    <dgm:cxn modelId="{C644F5F1-F528-48A5-BF8C-FDF621A72F4A}" type="presParOf" srcId="{49165FEB-3680-43E8-93A1-D33AA84B0BCA}" destId="{95928EE2-060D-4B7D-86F2-4CB0F83D8EBB}" srcOrd="2" destOrd="0" presId="urn:microsoft.com/office/officeart/2005/8/layout/vList2"/>
    <dgm:cxn modelId="{3EF6C9B7-62F4-46B7-9894-402E4343C186}" type="presParOf" srcId="{49165FEB-3680-43E8-93A1-D33AA84B0BCA}" destId="{63053098-B961-4339-8F54-BE377D6DBE93}" srcOrd="3" destOrd="0" presId="urn:microsoft.com/office/officeart/2005/8/layout/vList2"/>
    <dgm:cxn modelId="{ECA8AE58-4F9B-44F7-BC5C-16AD31FBADF3}" type="presParOf" srcId="{49165FEB-3680-43E8-93A1-D33AA84B0BCA}" destId="{2E54CAEF-E351-4F35-BA73-67723452917F}" srcOrd="4" destOrd="0" presId="urn:microsoft.com/office/officeart/2005/8/layout/vList2"/>
    <dgm:cxn modelId="{94AF8815-9098-4D1F-8A42-A0342D09563B}" type="presParOf" srcId="{49165FEB-3680-43E8-93A1-D33AA84B0BCA}" destId="{8D057C86-87CA-49CA-8560-8D13378D0C78}" srcOrd="5"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E249228-8E44-4586-BF82-3BF604D53E08}"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E142F2CE-FC75-4291-BFAD-34D2E2CE575B}">
      <dgm:prSet/>
      <dgm:spPr/>
      <dgm:t>
        <a:bodyPr/>
        <a:lstStyle/>
        <a:p>
          <a:r>
            <a:rPr lang="en-GB"/>
            <a:t>The original Mk1 mini weighed 635 kg, the current BMW petrol mini weighs 1250 kg, the lightest diesel version weighed 1100 kg, the PHEV weighed 1735 kg</a:t>
          </a:r>
          <a:endParaRPr lang="en-US"/>
        </a:p>
      </dgm:t>
    </dgm:pt>
    <dgm:pt modelId="{A628BF95-4CF0-4E47-87AA-3017A5E7F222}" type="parTrans" cxnId="{5FD799C9-70F5-4675-BEAC-34BD26D8F475}">
      <dgm:prSet/>
      <dgm:spPr/>
      <dgm:t>
        <a:bodyPr/>
        <a:lstStyle/>
        <a:p>
          <a:endParaRPr lang="en-US"/>
        </a:p>
      </dgm:t>
    </dgm:pt>
    <dgm:pt modelId="{4133978E-AE72-447E-8FC9-6795D1A98049}" type="sibTrans" cxnId="{5FD799C9-70F5-4675-BEAC-34BD26D8F475}">
      <dgm:prSet/>
      <dgm:spPr/>
      <dgm:t>
        <a:bodyPr/>
        <a:lstStyle/>
        <a:p>
          <a:endParaRPr lang="en-US"/>
        </a:p>
      </dgm:t>
    </dgm:pt>
    <dgm:pt modelId="{0E49EB5D-F391-417F-AD72-7D32D92DC6F9}">
      <dgm:prSet/>
      <dgm:spPr/>
      <dgm:t>
        <a:bodyPr/>
        <a:lstStyle/>
        <a:p>
          <a:r>
            <a:rPr lang="en-GB"/>
            <a:t>How much does the EV version weigh?</a:t>
          </a:r>
          <a:endParaRPr lang="en-US"/>
        </a:p>
      </dgm:t>
    </dgm:pt>
    <dgm:pt modelId="{034FCB23-7C08-4193-8606-5E9E30955BFA}" type="parTrans" cxnId="{30AB6AA5-1888-49FF-AF36-28E084405BEE}">
      <dgm:prSet/>
      <dgm:spPr/>
      <dgm:t>
        <a:bodyPr/>
        <a:lstStyle/>
        <a:p>
          <a:endParaRPr lang="en-US"/>
        </a:p>
      </dgm:t>
    </dgm:pt>
    <dgm:pt modelId="{D5DF9906-2F59-4533-85A9-92D9072070F0}" type="sibTrans" cxnId="{30AB6AA5-1888-49FF-AF36-28E084405BEE}">
      <dgm:prSet/>
      <dgm:spPr/>
      <dgm:t>
        <a:bodyPr/>
        <a:lstStyle/>
        <a:p>
          <a:endParaRPr lang="en-US"/>
        </a:p>
      </dgm:t>
    </dgm:pt>
    <dgm:pt modelId="{1EC33A4D-A849-4353-9141-EF602A7A4741}">
      <dgm:prSet custT="1"/>
      <dgm:spPr/>
      <dgm:t>
        <a:bodyPr/>
        <a:lstStyle/>
        <a:p>
          <a:pPr algn="l"/>
          <a:r>
            <a:rPr lang="en-GB" sz="2000" b="1" dirty="0"/>
            <a:t>A    1052 kg</a:t>
          </a:r>
          <a:endParaRPr lang="en-US" sz="2000" b="1" dirty="0"/>
        </a:p>
      </dgm:t>
    </dgm:pt>
    <dgm:pt modelId="{CC398DC9-B0C0-4212-AF3B-7CB2841D9133}" type="parTrans" cxnId="{063E827B-07D8-4F72-8F24-58E272E1F217}">
      <dgm:prSet/>
      <dgm:spPr/>
      <dgm:t>
        <a:bodyPr/>
        <a:lstStyle/>
        <a:p>
          <a:endParaRPr lang="en-US"/>
        </a:p>
      </dgm:t>
    </dgm:pt>
    <dgm:pt modelId="{657F47FF-72FA-42D5-A131-B3F0F903B177}" type="sibTrans" cxnId="{063E827B-07D8-4F72-8F24-58E272E1F217}">
      <dgm:prSet/>
      <dgm:spPr/>
      <dgm:t>
        <a:bodyPr/>
        <a:lstStyle/>
        <a:p>
          <a:endParaRPr lang="en-US"/>
        </a:p>
      </dgm:t>
    </dgm:pt>
    <dgm:pt modelId="{712DE7B7-C17F-47F5-854B-EB65BC996717}">
      <dgm:prSet custT="1"/>
      <dgm:spPr/>
      <dgm:t>
        <a:bodyPr/>
        <a:lstStyle/>
        <a:p>
          <a:pPr algn="l"/>
          <a:r>
            <a:rPr lang="en-GB" sz="2000" b="1" dirty="0"/>
            <a:t>B    1804 kg</a:t>
          </a:r>
          <a:endParaRPr lang="en-US" sz="2000" b="1" dirty="0"/>
        </a:p>
      </dgm:t>
    </dgm:pt>
    <dgm:pt modelId="{F01A248C-309C-4DC1-9DA4-1348C84D11F7}" type="parTrans" cxnId="{F34E7AE5-2364-4419-B376-96826156385F}">
      <dgm:prSet/>
      <dgm:spPr/>
      <dgm:t>
        <a:bodyPr/>
        <a:lstStyle/>
        <a:p>
          <a:endParaRPr lang="en-US"/>
        </a:p>
      </dgm:t>
    </dgm:pt>
    <dgm:pt modelId="{C18D9079-D084-4C26-850A-6D572E5236B0}" type="sibTrans" cxnId="{F34E7AE5-2364-4419-B376-96826156385F}">
      <dgm:prSet/>
      <dgm:spPr/>
      <dgm:t>
        <a:bodyPr/>
        <a:lstStyle/>
        <a:p>
          <a:endParaRPr lang="en-US"/>
        </a:p>
      </dgm:t>
    </dgm:pt>
    <dgm:pt modelId="{545A11AD-7422-4514-BCAE-D411242C0385}">
      <dgm:prSet custT="1"/>
      <dgm:spPr/>
      <dgm:t>
        <a:bodyPr/>
        <a:lstStyle/>
        <a:p>
          <a:pPr algn="l"/>
          <a:r>
            <a:rPr lang="en-GB" sz="2000" b="1" dirty="0"/>
            <a:t>C    1350 kg</a:t>
          </a:r>
          <a:endParaRPr lang="en-US" sz="2000" b="1" dirty="0"/>
        </a:p>
      </dgm:t>
    </dgm:pt>
    <dgm:pt modelId="{89FC59CA-A630-47AC-8D87-F90DA3DA1E23}" type="parTrans" cxnId="{1DDDDACC-957B-4D80-A6A5-7884884DFAC9}">
      <dgm:prSet/>
      <dgm:spPr/>
      <dgm:t>
        <a:bodyPr/>
        <a:lstStyle/>
        <a:p>
          <a:endParaRPr lang="en-US"/>
        </a:p>
      </dgm:t>
    </dgm:pt>
    <dgm:pt modelId="{52FD2708-83E1-40B9-AB87-FDC321FA98F4}" type="sibTrans" cxnId="{1DDDDACC-957B-4D80-A6A5-7884884DFAC9}">
      <dgm:prSet/>
      <dgm:spPr/>
      <dgm:t>
        <a:bodyPr/>
        <a:lstStyle/>
        <a:p>
          <a:endParaRPr lang="en-US"/>
        </a:p>
      </dgm:t>
    </dgm:pt>
    <dgm:pt modelId="{9CB4F0DD-0074-49DE-B47E-F64E22AF9FA6}">
      <dgm:prSet custT="1"/>
      <dgm:spPr/>
      <dgm:t>
        <a:bodyPr/>
        <a:lstStyle/>
        <a:p>
          <a:endParaRPr lang="en-GB" sz="1500" dirty="0"/>
        </a:p>
        <a:p>
          <a:r>
            <a:rPr lang="en-GB" sz="2000" b="1" dirty="0"/>
            <a:t>D   1480 kg</a:t>
          </a:r>
          <a:r>
            <a:rPr lang="en-GB" sz="1500" dirty="0"/>
            <a:t>				</a:t>
          </a:r>
          <a:endParaRPr lang="en-US" sz="1500" dirty="0"/>
        </a:p>
      </dgm:t>
    </dgm:pt>
    <dgm:pt modelId="{D0871E54-8CF7-466D-AA81-415F313AFA52}" type="parTrans" cxnId="{E6D3B943-CD06-4B82-A916-5F13CD2CE787}">
      <dgm:prSet/>
      <dgm:spPr/>
      <dgm:t>
        <a:bodyPr/>
        <a:lstStyle/>
        <a:p>
          <a:endParaRPr lang="en-US"/>
        </a:p>
      </dgm:t>
    </dgm:pt>
    <dgm:pt modelId="{63FBA9E9-325D-4438-A840-C91DDE08E24E}" type="sibTrans" cxnId="{E6D3B943-CD06-4B82-A916-5F13CD2CE787}">
      <dgm:prSet/>
      <dgm:spPr/>
      <dgm:t>
        <a:bodyPr/>
        <a:lstStyle/>
        <a:p>
          <a:endParaRPr lang="en-US"/>
        </a:p>
      </dgm:t>
    </dgm:pt>
    <dgm:pt modelId="{AA4FCA55-F368-428C-A11A-AC3C821191F4}" type="pres">
      <dgm:prSet presAssocID="{5E249228-8E44-4586-BF82-3BF604D53E08}" presName="Name0" presStyleCnt="0">
        <dgm:presLayoutVars>
          <dgm:dir/>
          <dgm:animLvl val="lvl"/>
          <dgm:resizeHandles val="exact"/>
        </dgm:presLayoutVars>
      </dgm:prSet>
      <dgm:spPr/>
      <dgm:t>
        <a:bodyPr/>
        <a:lstStyle/>
        <a:p>
          <a:endParaRPr lang="en-GB"/>
        </a:p>
      </dgm:t>
    </dgm:pt>
    <dgm:pt modelId="{9A65347D-A403-4138-9EEF-F95E9639D143}" type="pres">
      <dgm:prSet presAssocID="{0E49EB5D-F391-417F-AD72-7D32D92DC6F9}" presName="boxAndChildren" presStyleCnt="0"/>
      <dgm:spPr/>
    </dgm:pt>
    <dgm:pt modelId="{0EFC66D7-40A2-4A8A-A3F0-525C078CDFD6}" type="pres">
      <dgm:prSet presAssocID="{0E49EB5D-F391-417F-AD72-7D32D92DC6F9}" presName="parentTextBox" presStyleLbl="node1" presStyleIdx="0" presStyleCnt="2"/>
      <dgm:spPr/>
      <dgm:t>
        <a:bodyPr/>
        <a:lstStyle/>
        <a:p>
          <a:endParaRPr lang="en-GB"/>
        </a:p>
      </dgm:t>
    </dgm:pt>
    <dgm:pt modelId="{73D94391-7BAE-45BC-AA22-FC16261A63B6}" type="pres">
      <dgm:prSet presAssocID="{0E49EB5D-F391-417F-AD72-7D32D92DC6F9}" presName="entireBox" presStyleLbl="node1" presStyleIdx="0" presStyleCnt="2"/>
      <dgm:spPr/>
      <dgm:t>
        <a:bodyPr/>
        <a:lstStyle/>
        <a:p>
          <a:endParaRPr lang="en-GB"/>
        </a:p>
      </dgm:t>
    </dgm:pt>
    <dgm:pt modelId="{7841462A-AA48-44E7-B2F7-87A3799961DE}" type="pres">
      <dgm:prSet presAssocID="{0E49EB5D-F391-417F-AD72-7D32D92DC6F9}" presName="descendantBox" presStyleCnt="0"/>
      <dgm:spPr/>
    </dgm:pt>
    <dgm:pt modelId="{D40658A8-30F6-4CA9-A208-1DBAAD7C24D7}" type="pres">
      <dgm:prSet presAssocID="{1EC33A4D-A849-4353-9141-EF602A7A4741}" presName="childTextBox" presStyleLbl="fgAccFollowNode1" presStyleIdx="0" presStyleCnt="4">
        <dgm:presLayoutVars>
          <dgm:bulletEnabled val="1"/>
        </dgm:presLayoutVars>
      </dgm:prSet>
      <dgm:spPr/>
      <dgm:t>
        <a:bodyPr/>
        <a:lstStyle/>
        <a:p>
          <a:endParaRPr lang="en-GB"/>
        </a:p>
      </dgm:t>
    </dgm:pt>
    <dgm:pt modelId="{625978D8-4E02-4915-9275-1E64E9F0A96E}" type="pres">
      <dgm:prSet presAssocID="{712DE7B7-C17F-47F5-854B-EB65BC996717}" presName="childTextBox" presStyleLbl="fgAccFollowNode1" presStyleIdx="1" presStyleCnt="4">
        <dgm:presLayoutVars>
          <dgm:bulletEnabled val="1"/>
        </dgm:presLayoutVars>
      </dgm:prSet>
      <dgm:spPr/>
      <dgm:t>
        <a:bodyPr/>
        <a:lstStyle/>
        <a:p>
          <a:endParaRPr lang="en-GB"/>
        </a:p>
      </dgm:t>
    </dgm:pt>
    <dgm:pt modelId="{760A3D22-F60F-421F-BC49-D628E8498FF2}" type="pres">
      <dgm:prSet presAssocID="{545A11AD-7422-4514-BCAE-D411242C0385}" presName="childTextBox" presStyleLbl="fgAccFollowNode1" presStyleIdx="2" presStyleCnt="4">
        <dgm:presLayoutVars>
          <dgm:bulletEnabled val="1"/>
        </dgm:presLayoutVars>
      </dgm:prSet>
      <dgm:spPr/>
      <dgm:t>
        <a:bodyPr/>
        <a:lstStyle/>
        <a:p>
          <a:endParaRPr lang="en-GB"/>
        </a:p>
      </dgm:t>
    </dgm:pt>
    <dgm:pt modelId="{0C7CEBC9-2E9B-4077-8AC3-87193DD70B94}" type="pres">
      <dgm:prSet presAssocID="{9CB4F0DD-0074-49DE-B47E-F64E22AF9FA6}" presName="childTextBox" presStyleLbl="fgAccFollowNode1" presStyleIdx="3" presStyleCnt="4">
        <dgm:presLayoutVars>
          <dgm:bulletEnabled val="1"/>
        </dgm:presLayoutVars>
      </dgm:prSet>
      <dgm:spPr/>
      <dgm:t>
        <a:bodyPr/>
        <a:lstStyle/>
        <a:p>
          <a:endParaRPr lang="en-GB"/>
        </a:p>
      </dgm:t>
    </dgm:pt>
    <dgm:pt modelId="{091F301D-AA8F-4C7B-BC1A-DF44789E2477}" type="pres">
      <dgm:prSet presAssocID="{4133978E-AE72-447E-8FC9-6795D1A98049}" presName="sp" presStyleCnt="0"/>
      <dgm:spPr/>
    </dgm:pt>
    <dgm:pt modelId="{9E1F7651-CAB2-4086-8E3F-633D3C77E7E9}" type="pres">
      <dgm:prSet presAssocID="{E142F2CE-FC75-4291-BFAD-34D2E2CE575B}" presName="arrowAndChildren" presStyleCnt="0"/>
      <dgm:spPr/>
    </dgm:pt>
    <dgm:pt modelId="{23CE94CF-C938-4E14-AF83-2C0BBDAE4950}" type="pres">
      <dgm:prSet presAssocID="{E142F2CE-FC75-4291-BFAD-34D2E2CE575B}" presName="parentTextArrow" presStyleLbl="node1" presStyleIdx="1" presStyleCnt="2"/>
      <dgm:spPr/>
      <dgm:t>
        <a:bodyPr/>
        <a:lstStyle/>
        <a:p>
          <a:endParaRPr lang="en-GB"/>
        </a:p>
      </dgm:t>
    </dgm:pt>
  </dgm:ptLst>
  <dgm:cxnLst>
    <dgm:cxn modelId="{D202FB17-6EFB-4201-8970-848B3A4A3681}" type="presOf" srcId="{712DE7B7-C17F-47F5-854B-EB65BC996717}" destId="{625978D8-4E02-4915-9275-1E64E9F0A96E}" srcOrd="0" destOrd="0" presId="urn:microsoft.com/office/officeart/2005/8/layout/process4"/>
    <dgm:cxn modelId="{E4130E76-EB19-4C12-B961-9A1236897018}" type="presOf" srcId="{545A11AD-7422-4514-BCAE-D411242C0385}" destId="{760A3D22-F60F-421F-BC49-D628E8498FF2}" srcOrd="0" destOrd="0" presId="urn:microsoft.com/office/officeart/2005/8/layout/process4"/>
    <dgm:cxn modelId="{E78C4A67-0891-43BE-BF23-E3FD0457E5F8}" type="presOf" srcId="{1EC33A4D-A849-4353-9141-EF602A7A4741}" destId="{D40658A8-30F6-4CA9-A208-1DBAAD7C24D7}" srcOrd="0" destOrd="0" presId="urn:microsoft.com/office/officeart/2005/8/layout/process4"/>
    <dgm:cxn modelId="{87B9FE60-E5DD-4C8C-B451-7D42BB2C8D30}" type="presOf" srcId="{9CB4F0DD-0074-49DE-B47E-F64E22AF9FA6}" destId="{0C7CEBC9-2E9B-4077-8AC3-87193DD70B94}" srcOrd="0" destOrd="0" presId="urn:microsoft.com/office/officeart/2005/8/layout/process4"/>
    <dgm:cxn modelId="{30AB6AA5-1888-49FF-AF36-28E084405BEE}" srcId="{5E249228-8E44-4586-BF82-3BF604D53E08}" destId="{0E49EB5D-F391-417F-AD72-7D32D92DC6F9}" srcOrd="1" destOrd="0" parTransId="{034FCB23-7C08-4193-8606-5E9E30955BFA}" sibTransId="{D5DF9906-2F59-4533-85A9-92D9072070F0}"/>
    <dgm:cxn modelId="{5FD799C9-70F5-4675-BEAC-34BD26D8F475}" srcId="{5E249228-8E44-4586-BF82-3BF604D53E08}" destId="{E142F2CE-FC75-4291-BFAD-34D2E2CE575B}" srcOrd="0" destOrd="0" parTransId="{A628BF95-4CF0-4E47-87AA-3017A5E7F222}" sibTransId="{4133978E-AE72-447E-8FC9-6795D1A98049}"/>
    <dgm:cxn modelId="{2CEA34C1-3295-4036-A651-598E6186BEAD}" type="presOf" srcId="{E142F2CE-FC75-4291-BFAD-34D2E2CE575B}" destId="{23CE94CF-C938-4E14-AF83-2C0BBDAE4950}" srcOrd="0" destOrd="0" presId="urn:microsoft.com/office/officeart/2005/8/layout/process4"/>
    <dgm:cxn modelId="{35630DB6-92DB-45A3-8F9F-D76DB0169EC3}" type="presOf" srcId="{0E49EB5D-F391-417F-AD72-7D32D92DC6F9}" destId="{73D94391-7BAE-45BC-AA22-FC16261A63B6}" srcOrd="1" destOrd="0" presId="urn:microsoft.com/office/officeart/2005/8/layout/process4"/>
    <dgm:cxn modelId="{E6D3B943-CD06-4B82-A916-5F13CD2CE787}" srcId="{0E49EB5D-F391-417F-AD72-7D32D92DC6F9}" destId="{9CB4F0DD-0074-49DE-B47E-F64E22AF9FA6}" srcOrd="3" destOrd="0" parTransId="{D0871E54-8CF7-466D-AA81-415F313AFA52}" sibTransId="{63FBA9E9-325D-4438-A840-C91DDE08E24E}"/>
    <dgm:cxn modelId="{063E827B-07D8-4F72-8F24-58E272E1F217}" srcId="{0E49EB5D-F391-417F-AD72-7D32D92DC6F9}" destId="{1EC33A4D-A849-4353-9141-EF602A7A4741}" srcOrd="0" destOrd="0" parTransId="{CC398DC9-B0C0-4212-AF3B-7CB2841D9133}" sibTransId="{657F47FF-72FA-42D5-A131-B3F0F903B177}"/>
    <dgm:cxn modelId="{8201EE53-F84E-4A5A-9E41-0AEB7B9F05AB}" type="presOf" srcId="{5E249228-8E44-4586-BF82-3BF604D53E08}" destId="{AA4FCA55-F368-428C-A11A-AC3C821191F4}" srcOrd="0" destOrd="0" presId="urn:microsoft.com/office/officeart/2005/8/layout/process4"/>
    <dgm:cxn modelId="{F34E7AE5-2364-4419-B376-96826156385F}" srcId="{0E49EB5D-F391-417F-AD72-7D32D92DC6F9}" destId="{712DE7B7-C17F-47F5-854B-EB65BC996717}" srcOrd="1" destOrd="0" parTransId="{F01A248C-309C-4DC1-9DA4-1348C84D11F7}" sibTransId="{C18D9079-D084-4C26-850A-6D572E5236B0}"/>
    <dgm:cxn modelId="{3BC6B3C8-FF1D-4088-B3BB-8013B7BFD10F}" type="presOf" srcId="{0E49EB5D-F391-417F-AD72-7D32D92DC6F9}" destId="{0EFC66D7-40A2-4A8A-A3F0-525C078CDFD6}" srcOrd="0" destOrd="0" presId="urn:microsoft.com/office/officeart/2005/8/layout/process4"/>
    <dgm:cxn modelId="{1DDDDACC-957B-4D80-A6A5-7884884DFAC9}" srcId="{0E49EB5D-F391-417F-AD72-7D32D92DC6F9}" destId="{545A11AD-7422-4514-BCAE-D411242C0385}" srcOrd="2" destOrd="0" parTransId="{89FC59CA-A630-47AC-8D87-F90DA3DA1E23}" sibTransId="{52FD2708-83E1-40B9-AB87-FDC321FA98F4}"/>
    <dgm:cxn modelId="{FF813F22-B877-4285-AC6D-CBD4FE92401E}" type="presParOf" srcId="{AA4FCA55-F368-428C-A11A-AC3C821191F4}" destId="{9A65347D-A403-4138-9EEF-F95E9639D143}" srcOrd="0" destOrd="0" presId="urn:microsoft.com/office/officeart/2005/8/layout/process4"/>
    <dgm:cxn modelId="{5E8107F1-0687-4C2B-9FA1-51E50394FDB7}" type="presParOf" srcId="{9A65347D-A403-4138-9EEF-F95E9639D143}" destId="{0EFC66D7-40A2-4A8A-A3F0-525C078CDFD6}" srcOrd="0" destOrd="0" presId="urn:microsoft.com/office/officeart/2005/8/layout/process4"/>
    <dgm:cxn modelId="{E040ACD6-E89D-47B2-BB66-3C4FD8ACF684}" type="presParOf" srcId="{9A65347D-A403-4138-9EEF-F95E9639D143}" destId="{73D94391-7BAE-45BC-AA22-FC16261A63B6}" srcOrd="1" destOrd="0" presId="urn:microsoft.com/office/officeart/2005/8/layout/process4"/>
    <dgm:cxn modelId="{17F2DEED-3511-473A-8D5C-86220F21567E}" type="presParOf" srcId="{9A65347D-A403-4138-9EEF-F95E9639D143}" destId="{7841462A-AA48-44E7-B2F7-87A3799961DE}" srcOrd="2" destOrd="0" presId="urn:microsoft.com/office/officeart/2005/8/layout/process4"/>
    <dgm:cxn modelId="{5E433841-8E03-4779-A9B3-0941C4F05B83}" type="presParOf" srcId="{7841462A-AA48-44E7-B2F7-87A3799961DE}" destId="{D40658A8-30F6-4CA9-A208-1DBAAD7C24D7}" srcOrd="0" destOrd="0" presId="urn:microsoft.com/office/officeart/2005/8/layout/process4"/>
    <dgm:cxn modelId="{881332A5-0F68-4653-AD9D-CE09CA16FC75}" type="presParOf" srcId="{7841462A-AA48-44E7-B2F7-87A3799961DE}" destId="{625978D8-4E02-4915-9275-1E64E9F0A96E}" srcOrd="1" destOrd="0" presId="urn:microsoft.com/office/officeart/2005/8/layout/process4"/>
    <dgm:cxn modelId="{9899B93C-62B9-4BA4-830C-9167C8DC4FDB}" type="presParOf" srcId="{7841462A-AA48-44E7-B2F7-87A3799961DE}" destId="{760A3D22-F60F-421F-BC49-D628E8498FF2}" srcOrd="2" destOrd="0" presId="urn:microsoft.com/office/officeart/2005/8/layout/process4"/>
    <dgm:cxn modelId="{8A73AF5A-F119-486B-9EFC-7453E79548EB}" type="presParOf" srcId="{7841462A-AA48-44E7-B2F7-87A3799961DE}" destId="{0C7CEBC9-2E9B-4077-8AC3-87193DD70B94}" srcOrd="3" destOrd="0" presId="urn:microsoft.com/office/officeart/2005/8/layout/process4"/>
    <dgm:cxn modelId="{AA15EDF0-337B-4609-BDF9-858223529E18}" type="presParOf" srcId="{AA4FCA55-F368-428C-A11A-AC3C821191F4}" destId="{091F301D-AA8F-4C7B-BC1A-DF44789E2477}" srcOrd="1" destOrd="0" presId="urn:microsoft.com/office/officeart/2005/8/layout/process4"/>
    <dgm:cxn modelId="{742855F5-5BFE-417C-97C3-325CD6293298}" type="presParOf" srcId="{AA4FCA55-F368-428C-A11A-AC3C821191F4}" destId="{9E1F7651-CAB2-4086-8E3F-633D3C77E7E9}" srcOrd="2" destOrd="0" presId="urn:microsoft.com/office/officeart/2005/8/layout/process4"/>
    <dgm:cxn modelId="{7924EB7D-605E-4167-BAD2-9A66E887FCF4}" type="presParOf" srcId="{9E1F7651-CAB2-4086-8E3F-633D3C77E7E9}" destId="{23CE94CF-C938-4E14-AF83-2C0BBDAE4950}"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8F0A96D-61EB-4FC1-8A4B-2D9D7B3B8FF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F589BEE5-4596-4BBA-875C-C1B62B41DCE0}">
      <dgm:prSet/>
      <dgm:spPr/>
      <dgm:t>
        <a:bodyPr/>
        <a:lstStyle/>
        <a:p>
          <a:r>
            <a:rPr lang="en-GB"/>
            <a:t>The collapsed New York multi-story car park was in fact a converted office block.</a:t>
          </a:r>
          <a:endParaRPr lang="en-US"/>
        </a:p>
      </dgm:t>
    </dgm:pt>
    <dgm:pt modelId="{D97796C7-630E-47BA-A001-5F8E3A44E2A0}" type="parTrans" cxnId="{B79990B4-FB7F-4FE8-BB02-BAB31E7C1EF8}">
      <dgm:prSet/>
      <dgm:spPr/>
      <dgm:t>
        <a:bodyPr/>
        <a:lstStyle/>
        <a:p>
          <a:endParaRPr lang="en-US"/>
        </a:p>
      </dgm:t>
    </dgm:pt>
    <dgm:pt modelId="{64D9C8F1-BB2D-4448-84C5-D477E24F51F4}" type="sibTrans" cxnId="{B79990B4-FB7F-4FE8-BB02-BAB31E7C1EF8}">
      <dgm:prSet/>
      <dgm:spPr/>
      <dgm:t>
        <a:bodyPr/>
        <a:lstStyle/>
        <a:p>
          <a:endParaRPr lang="en-US"/>
        </a:p>
      </dgm:t>
    </dgm:pt>
    <dgm:pt modelId="{34AEB7A1-69D4-4A6A-9ECE-3C2496768B84}">
      <dgm:prSet/>
      <dgm:spPr/>
      <dgm:t>
        <a:bodyPr/>
        <a:lstStyle/>
        <a:p>
          <a:r>
            <a:rPr lang="en-GB" dirty="0"/>
            <a:t>The operator put more cars into the car park than permitted under their licence. The structure failed because it was overloaded. It had nothing to do with EV’s.</a:t>
          </a:r>
          <a:endParaRPr lang="en-US" dirty="0"/>
        </a:p>
      </dgm:t>
    </dgm:pt>
    <dgm:pt modelId="{E345341F-FD37-4635-93C5-C7CAE305C97C}" type="parTrans" cxnId="{518EBB67-AE24-4285-9EE7-CFDDF8185780}">
      <dgm:prSet/>
      <dgm:spPr/>
      <dgm:t>
        <a:bodyPr/>
        <a:lstStyle/>
        <a:p>
          <a:endParaRPr lang="en-US"/>
        </a:p>
      </dgm:t>
    </dgm:pt>
    <dgm:pt modelId="{A65E1A1F-0EA3-451D-BCDD-AEBF632A57F2}" type="sibTrans" cxnId="{518EBB67-AE24-4285-9EE7-CFDDF8185780}">
      <dgm:prSet/>
      <dgm:spPr/>
      <dgm:t>
        <a:bodyPr/>
        <a:lstStyle/>
        <a:p>
          <a:endParaRPr lang="en-US"/>
        </a:p>
      </dgm:t>
    </dgm:pt>
    <dgm:pt modelId="{F9926F89-F08D-49E8-B5F7-3F5453C60575}">
      <dgm:prSet/>
      <dgm:spPr/>
      <dgm:t>
        <a:bodyPr/>
        <a:lstStyle/>
        <a:p>
          <a:r>
            <a:rPr lang="en-GB"/>
            <a:t>In general, EV’s are slightly heavier than their petrol equivalent but future battery technology is set to make EV batteries much lighter due to changes in design and battery chemistry. For example, solid state batteries will double the battery energy density. </a:t>
          </a:r>
          <a:endParaRPr lang="en-US"/>
        </a:p>
      </dgm:t>
    </dgm:pt>
    <dgm:pt modelId="{FB8B5F30-891D-44BE-A85D-FC56558D705A}" type="parTrans" cxnId="{AB32BF17-31DE-4343-A1BC-47C43BAFF45B}">
      <dgm:prSet/>
      <dgm:spPr/>
      <dgm:t>
        <a:bodyPr/>
        <a:lstStyle/>
        <a:p>
          <a:endParaRPr lang="en-US"/>
        </a:p>
      </dgm:t>
    </dgm:pt>
    <dgm:pt modelId="{4E5AC6E0-51E9-4AAC-A9F3-FBEEB0C02E59}" type="sibTrans" cxnId="{AB32BF17-31DE-4343-A1BC-47C43BAFF45B}">
      <dgm:prSet/>
      <dgm:spPr/>
      <dgm:t>
        <a:bodyPr/>
        <a:lstStyle/>
        <a:p>
          <a:endParaRPr lang="en-US"/>
        </a:p>
      </dgm:t>
    </dgm:pt>
    <dgm:pt modelId="{686AC72E-2508-494E-A0F4-5CA4666EFE1A}" type="pres">
      <dgm:prSet presAssocID="{E8F0A96D-61EB-4FC1-8A4B-2D9D7B3B8FFD}" presName="linear" presStyleCnt="0">
        <dgm:presLayoutVars>
          <dgm:animLvl val="lvl"/>
          <dgm:resizeHandles val="exact"/>
        </dgm:presLayoutVars>
      </dgm:prSet>
      <dgm:spPr/>
      <dgm:t>
        <a:bodyPr/>
        <a:lstStyle/>
        <a:p>
          <a:endParaRPr lang="en-GB"/>
        </a:p>
      </dgm:t>
    </dgm:pt>
    <dgm:pt modelId="{C0F0A112-9E78-4785-8CF4-0488AB41BA9A}" type="pres">
      <dgm:prSet presAssocID="{F589BEE5-4596-4BBA-875C-C1B62B41DCE0}" presName="parentText" presStyleLbl="node1" presStyleIdx="0" presStyleCnt="3">
        <dgm:presLayoutVars>
          <dgm:chMax val="0"/>
          <dgm:bulletEnabled val="1"/>
        </dgm:presLayoutVars>
      </dgm:prSet>
      <dgm:spPr/>
      <dgm:t>
        <a:bodyPr/>
        <a:lstStyle/>
        <a:p>
          <a:endParaRPr lang="en-GB"/>
        </a:p>
      </dgm:t>
    </dgm:pt>
    <dgm:pt modelId="{B728CBC4-0A21-4696-B912-D13EE0523E59}" type="pres">
      <dgm:prSet presAssocID="{64D9C8F1-BB2D-4448-84C5-D477E24F51F4}" presName="spacer" presStyleCnt="0"/>
      <dgm:spPr/>
    </dgm:pt>
    <dgm:pt modelId="{79B0735A-B279-45AF-BDE4-E479D3D0AE1F}" type="pres">
      <dgm:prSet presAssocID="{34AEB7A1-69D4-4A6A-9ECE-3C2496768B84}" presName="parentText" presStyleLbl="node1" presStyleIdx="1" presStyleCnt="3">
        <dgm:presLayoutVars>
          <dgm:chMax val="0"/>
          <dgm:bulletEnabled val="1"/>
        </dgm:presLayoutVars>
      </dgm:prSet>
      <dgm:spPr/>
      <dgm:t>
        <a:bodyPr/>
        <a:lstStyle/>
        <a:p>
          <a:endParaRPr lang="en-GB"/>
        </a:p>
      </dgm:t>
    </dgm:pt>
    <dgm:pt modelId="{BA593363-F2A0-4E96-AA3C-2CFB6A26C1ED}" type="pres">
      <dgm:prSet presAssocID="{A65E1A1F-0EA3-451D-BCDD-AEBF632A57F2}" presName="spacer" presStyleCnt="0"/>
      <dgm:spPr/>
    </dgm:pt>
    <dgm:pt modelId="{C34A327B-8F68-4521-B9C1-0644DFF03783}" type="pres">
      <dgm:prSet presAssocID="{F9926F89-F08D-49E8-B5F7-3F5453C60575}" presName="parentText" presStyleLbl="node1" presStyleIdx="2" presStyleCnt="3">
        <dgm:presLayoutVars>
          <dgm:chMax val="0"/>
          <dgm:bulletEnabled val="1"/>
        </dgm:presLayoutVars>
      </dgm:prSet>
      <dgm:spPr/>
      <dgm:t>
        <a:bodyPr/>
        <a:lstStyle/>
        <a:p>
          <a:endParaRPr lang="en-GB"/>
        </a:p>
      </dgm:t>
    </dgm:pt>
  </dgm:ptLst>
  <dgm:cxnLst>
    <dgm:cxn modelId="{AB32BF17-31DE-4343-A1BC-47C43BAFF45B}" srcId="{E8F0A96D-61EB-4FC1-8A4B-2D9D7B3B8FFD}" destId="{F9926F89-F08D-49E8-B5F7-3F5453C60575}" srcOrd="2" destOrd="0" parTransId="{FB8B5F30-891D-44BE-A85D-FC56558D705A}" sibTransId="{4E5AC6E0-51E9-4AAC-A9F3-FBEEB0C02E59}"/>
    <dgm:cxn modelId="{B79990B4-FB7F-4FE8-BB02-BAB31E7C1EF8}" srcId="{E8F0A96D-61EB-4FC1-8A4B-2D9D7B3B8FFD}" destId="{F589BEE5-4596-4BBA-875C-C1B62B41DCE0}" srcOrd="0" destOrd="0" parTransId="{D97796C7-630E-47BA-A001-5F8E3A44E2A0}" sibTransId="{64D9C8F1-BB2D-4448-84C5-D477E24F51F4}"/>
    <dgm:cxn modelId="{4A20A289-3ECF-4B84-9546-549DCCEC8B7E}" type="presOf" srcId="{F9926F89-F08D-49E8-B5F7-3F5453C60575}" destId="{C34A327B-8F68-4521-B9C1-0644DFF03783}" srcOrd="0" destOrd="0" presId="urn:microsoft.com/office/officeart/2005/8/layout/vList2"/>
    <dgm:cxn modelId="{518EBB67-AE24-4285-9EE7-CFDDF8185780}" srcId="{E8F0A96D-61EB-4FC1-8A4B-2D9D7B3B8FFD}" destId="{34AEB7A1-69D4-4A6A-9ECE-3C2496768B84}" srcOrd="1" destOrd="0" parTransId="{E345341F-FD37-4635-93C5-C7CAE305C97C}" sibTransId="{A65E1A1F-0EA3-451D-BCDD-AEBF632A57F2}"/>
    <dgm:cxn modelId="{A629273D-D63F-4D48-87B4-F278CDC1B5EF}" type="presOf" srcId="{34AEB7A1-69D4-4A6A-9ECE-3C2496768B84}" destId="{79B0735A-B279-45AF-BDE4-E479D3D0AE1F}" srcOrd="0" destOrd="0" presId="urn:microsoft.com/office/officeart/2005/8/layout/vList2"/>
    <dgm:cxn modelId="{9EAB0429-5933-4646-B9EF-B116053D5146}" type="presOf" srcId="{E8F0A96D-61EB-4FC1-8A4B-2D9D7B3B8FFD}" destId="{686AC72E-2508-494E-A0F4-5CA4666EFE1A}" srcOrd="0" destOrd="0" presId="urn:microsoft.com/office/officeart/2005/8/layout/vList2"/>
    <dgm:cxn modelId="{9F664DD3-74B0-4512-BCBD-965FF23B9D2D}" type="presOf" srcId="{F589BEE5-4596-4BBA-875C-C1B62B41DCE0}" destId="{C0F0A112-9E78-4785-8CF4-0488AB41BA9A}" srcOrd="0" destOrd="0" presId="urn:microsoft.com/office/officeart/2005/8/layout/vList2"/>
    <dgm:cxn modelId="{A9F5FE16-3A26-49FB-B0D7-D86C0740E92D}" type="presParOf" srcId="{686AC72E-2508-494E-A0F4-5CA4666EFE1A}" destId="{C0F0A112-9E78-4785-8CF4-0488AB41BA9A}" srcOrd="0" destOrd="0" presId="urn:microsoft.com/office/officeart/2005/8/layout/vList2"/>
    <dgm:cxn modelId="{C688ABB9-72D8-453F-B45B-5A5E9E0A4B66}" type="presParOf" srcId="{686AC72E-2508-494E-A0F4-5CA4666EFE1A}" destId="{B728CBC4-0A21-4696-B912-D13EE0523E59}" srcOrd="1" destOrd="0" presId="urn:microsoft.com/office/officeart/2005/8/layout/vList2"/>
    <dgm:cxn modelId="{41906216-3163-4F1B-8E1C-DEA57F681E9B}" type="presParOf" srcId="{686AC72E-2508-494E-A0F4-5CA4666EFE1A}" destId="{79B0735A-B279-45AF-BDE4-E479D3D0AE1F}" srcOrd="2" destOrd="0" presId="urn:microsoft.com/office/officeart/2005/8/layout/vList2"/>
    <dgm:cxn modelId="{BBE11C43-A4E5-4CA9-8355-49842B249D10}" type="presParOf" srcId="{686AC72E-2508-494E-A0F4-5CA4666EFE1A}" destId="{BA593363-F2A0-4E96-AA3C-2CFB6A26C1ED}" srcOrd="3" destOrd="0" presId="urn:microsoft.com/office/officeart/2005/8/layout/vList2"/>
    <dgm:cxn modelId="{E248FE7F-7264-4F37-97CB-71D74D8785EB}" type="presParOf" srcId="{686AC72E-2508-494E-A0F4-5CA4666EFE1A}" destId="{C34A327B-8F68-4521-B9C1-0644DFF03783}"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699BD9-6BF3-4BE9-84A7-2AEFA53C8D53}"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B9C1E9C5-2F8B-49FA-80AB-7D8E7981532E}">
      <dgm:prSet/>
      <dgm:spPr/>
      <dgm:t>
        <a:bodyPr/>
        <a:lstStyle/>
        <a:p>
          <a:r>
            <a:rPr lang="en-GB" dirty="0"/>
            <a:t>Like much of the rest of the world the UK is going through a difficult transition away from the use of fossil fuels to mitigate climate change</a:t>
          </a:r>
          <a:endParaRPr lang="en-US" dirty="0"/>
        </a:p>
      </dgm:t>
    </dgm:pt>
    <dgm:pt modelId="{BBB23B00-2066-400A-A144-F0D6318F352E}" type="parTrans" cxnId="{15134EE6-FB74-4B7C-AA42-0C0CCA86D7BC}">
      <dgm:prSet/>
      <dgm:spPr/>
      <dgm:t>
        <a:bodyPr/>
        <a:lstStyle/>
        <a:p>
          <a:endParaRPr lang="en-US"/>
        </a:p>
      </dgm:t>
    </dgm:pt>
    <dgm:pt modelId="{3EA6217E-CB27-4BC7-A714-3007174AB297}" type="sibTrans" cxnId="{15134EE6-FB74-4B7C-AA42-0C0CCA86D7BC}">
      <dgm:prSet/>
      <dgm:spPr/>
      <dgm:t>
        <a:bodyPr/>
        <a:lstStyle/>
        <a:p>
          <a:endParaRPr lang="en-US"/>
        </a:p>
      </dgm:t>
    </dgm:pt>
    <dgm:pt modelId="{8CDB98BD-2DC2-4ABB-8CFD-1A397116E118}">
      <dgm:prSet/>
      <dgm:spPr/>
      <dgm:t>
        <a:bodyPr/>
        <a:lstStyle/>
        <a:p>
          <a:r>
            <a:rPr lang="en-GB" dirty="0"/>
            <a:t>In 2023, road transport accounted for 28% of the UK’s total CO2 emissions and private cars were 59% of that ( so,17% of the CO2 total)</a:t>
          </a:r>
          <a:endParaRPr lang="en-US" dirty="0"/>
        </a:p>
      </dgm:t>
    </dgm:pt>
    <dgm:pt modelId="{62DF4101-32F5-4C3C-BAEE-2356B84816BD}" type="parTrans" cxnId="{7582DDAB-C13E-4B6E-8BDB-8DDB9D42295A}">
      <dgm:prSet/>
      <dgm:spPr/>
      <dgm:t>
        <a:bodyPr/>
        <a:lstStyle/>
        <a:p>
          <a:endParaRPr lang="en-US"/>
        </a:p>
      </dgm:t>
    </dgm:pt>
    <dgm:pt modelId="{FD9EF53E-F5C7-4E25-BB6A-00CBF431DA78}" type="sibTrans" cxnId="{7582DDAB-C13E-4B6E-8BDB-8DDB9D42295A}">
      <dgm:prSet/>
      <dgm:spPr/>
      <dgm:t>
        <a:bodyPr/>
        <a:lstStyle/>
        <a:p>
          <a:endParaRPr lang="en-US"/>
        </a:p>
      </dgm:t>
    </dgm:pt>
    <dgm:pt modelId="{1ACE580A-81F6-4DEA-83AD-ACCE8099A453}">
      <dgm:prSet/>
      <dgm:spPr/>
      <dgm:t>
        <a:bodyPr/>
        <a:lstStyle/>
        <a:p>
          <a:r>
            <a:rPr lang="en-GB"/>
            <a:t>Most of us have a choice regarding where, when and how we travel and if going by car, the type of car we use.</a:t>
          </a:r>
          <a:endParaRPr lang="en-US"/>
        </a:p>
      </dgm:t>
    </dgm:pt>
    <dgm:pt modelId="{86D3D509-8B1A-43C6-ABB5-ABCF83C2097D}" type="parTrans" cxnId="{6ED50CA3-D7A1-4AB1-952F-3C5B48825CE7}">
      <dgm:prSet/>
      <dgm:spPr/>
      <dgm:t>
        <a:bodyPr/>
        <a:lstStyle/>
        <a:p>
          <a:endParaRPr lang="en-US"/>
        </a:p>
      </dgm:t>
    </dgm:pt>
    <dgm:pt modelId="{E4AA3DBA-B9CC-4B8F-B677-C239B0C4A5E4}" type="sibTrans" cxnId="{6ED50CA3-D7A1-4AB1-952F-3C5B48825CE7}">
      <dgm:prSet/>
      <dgm:spPr/>
      <dgm:t>
        <a:bodyPr/>
        <a:lstStyle/>
        <a:p>
          <a:endParaRPr lang="en-US"/>
        </a:p>
      </dgm:t>
    </dgm:pt>
    <dgm:pt modelId="{6CF6B395-2122-421C-ADC8-89E966515A17}">
      <dgm:prSet/>
      <dgm:spPr/>
      <dgm:t>
        <a:bodyPr/>
        <a:lstStyle/>
        <a:p>
          <a:r>
            <a:rPr lang="en-GB" dirty="0"/>
            <a:t>There is lots of fear, uncertainty and doubt about changing to an electric car (but also benefits)</a:t>
          </a:r>
          <a:endParaRPr lang="en-US" dirty="0"/>
        </a:p>
      </dgm:t>
    </dgm:pt>
    <dgm:pt modelId="{8F00646F-416C-4DC1-AC7B-C6AB6CBD6D77}" type="parTrans" cxnId="{EDAB2F10-54CA-41D7-9FF4-1F2DC08782C7}">
      <dgm:prSet/>
      <dgm:spPr/>
      <dgm:t>
        <a:bodyPr/>
        <a:lstStyle/>
        <a:p>
          <a:endParaRPr lang="en-US"/>
        </a:p>
      </dgm:t>
    </dgm:pt>
    <dgm:pt modelId="{AE8F3004-E4A2-454C-9661-8B8F8791CCE5}" type="sibTrans" cxnId="{EDAB2F10-54CA-41D7-9FF4-1F2DC08782C7}">
      <dgm:prSet/>
      <dgm:spPr/>
      <dgm:t>
        <a:bodyPr/>
        <a:lstStyle/>
        <a:p>
          <a:endParaRPr lang="en-US"/>
        </a:p>
      </dgm:t>
    </dgm:pt>
    <dgm:pt modelId="{C31E3309-9CA8-40BB-8F4F-7F7AEB7B70AB}" type="pres">
      <dgm:prSet presAssocID="{11699BD9-6BF3-4BE9-84A7-2AEFA53C8D53}" presName="linear" presStyleCnt="0">
        <dgm:presLayoutVars>
          <dgm:animLvl val="lvl"/>
          <dgm:resizeHandles val="exact"/>
        </dgm:presLayoutVars>
      </dgm:prSet>
      <dgm:spPr/>
      <dgm:t>
        <a:bodyPr/>
        <a:lstStyle/>
        <a:p>
          <a:endParaRPr lang="en-GB"/>
        </a:p>
      </dgm:t>
    </dgm:pt>
    <dgm:pt modelId="{DCD2C3B1-A6B4-4D1E-84D1-34B81ABEB120}" type="pres">
      <dgm:prSet presAssocID="{B9C1E9C5-2F8B-49FA-80AB-7D8E7981532E}" presName="parentText" presStyleLbl="node1" presStyleIdx="0" presStyleCnt="4">
        <dgm:presLayoutVars>
          <dgm:chMax val="0"/>
          <dgm:bulletEnabled val="1"/>
        </dgm:presLayoutVars>
      </dgm:prSet>
      <dgm:spPr/>
      <dgm:t>
        <a:bodyPr/>
        <a:lstStyle/>
        <a:p>
          <a:endParaRPr lang="en-GB"/>
        </a:p>
      </dgm:t>
    </dgm:pt>
    <dgm:pt modelId="{F74E6810-8EA0-4BF0-94EA-45B9CF5CF614}" type="pres">
      <dgm:prSet presAssocID="{3EA6217E-CB27-4BC7-A714-3007174AB297}" presName="spacer" presStyleCnt="0"/>
      <dgm:spPr/>
    </dgm:pt>
    <dgm:pt modelId="{4749D51F-BF0C-4560-90DE-3ABE5DAB111A}" type="pres">
      <dgm:prSet presAssocID="{8CDB98BD-2DC2-4ABB-8CFD-1A397116E118}" presName="parentText" presStyleLbl="node1" presStyleIdx="1" presStyleCnt="4">
        <dgm:presLayoutVars>
          <dgm:chMax val="0"/>
          <dgm:bulletEnabled val="1"/>
        </dgm:presLayoutVars>
      </dgm:prSet>
      <dgm:spPr/>
      <dgm:t>
        <a:bodyPr/>
        <a:lstStyle/>
        <a:p>
          <a:endParaRPr lang="en-GB"/>
        </a:p>
      </dgm:t>
    </dgm:pt>
    <dgm:pt modelId="{C8E0CDEC-2235-439B-BB89-5D9C155BFE8A}" type="pres">
      <dgm:prSet presAssocID="{FD9EF53E-F5C7-4E25-BB6A-00CBF431DA78}" presName="spacer" presStyleCnt="0"/>
      <dgm:spPr/>
    </dgm:pt>
    <dgm:pt modelId="{22E06269-6826-4794-AD5A-55A828318B23}" type="pres">
      <dgm:prSet presAssocID="{1ACE580A-81F6-4DEA-83AD-ACCE8099A453}" presName="parentText" presStyleLbl="node1" presStyleIdx="2" presStyleCnt="4">
        <dgm:presLayoutVars>
          <dgm:chMax val="0"/>
          <dgm:bulletEnabled val="1"/>
        </dgm:presLayoutVars>
      </dgm:prSet>
      <dgm:spPr/>
      <dgm:t>
        <a:bodyPr/>
        <a:lstStyle/>
        <a:p>
          <a:endParaRPr lang="en-GB"/>
        </a:p>
      </dgm:t>
    </dgm:pt>
    <dgm:pt modelId="{21E7104D-BEB2-4844-8F31-EAA0730AA707}" type="pres">
      <dgm:prSet presAssocID="{E4AA3DBA-B9CC-4B8F-B677-C239B0C4A5E4}" presName="spacer" presStyleCnt="0"/>
      <dgm:spPr/>
    </dgm:pt>
    <dgm:pt modelId="{BA3DDD70-1595-4767-96CA-289BB231A380}" type="pres">
      <dgm:prSet presAssocID="{6CF6B395-2122-421C-ADC8-89E966515A17}" presName="parentText" presStyleLbl="node1" presStyleIdx="3" presStyleCnt="4">
        <dgm:presLayoutVars>
          <dgm:chMax val="0"/>
          <dgm:bulletEnabled val="1"/>
        </dgm:presLayoutVars>
      </dgm:prSet>
      <dgm:spPr/>
      <dgm:t>
        <a:bodyPr/>
        <a:lstStyle/>
        <a:p>
          <a:endParaRPr lang="en-GB"/>
        </a:p>
      </dgm:t>
    </dgm:pt>
  </dgm:ptLst>
  <dgm:cxnLst>
    <dgm:cxn modelId="{6ED50CA3-D7A1-4AB1-952F-3C5B48825CE7}" srcId="{11699BD9-6BF3-4BE9-84A7-2AEFA53C8D53}" destId="{1ACE580A-81F6-4DEA-83AD-ACCE8099A453}" srcOrd="2" destOrd="0" parTransId="{86D3D509-8B1A-43C6-ABB5-ABCF83C2097D}" sibTransId="{E4AA3DBA-B9CC-4B8F-B677-C239B0C4A5E4}"/>
    <dgm:cxn modelId="{1A8440F4-1626-4B42-915A-E06F4F956705}" type="presOf" srcId="{B9C1E9C5-2F8B-49FA-80AB-7D8E7981532E}" destId="{DCD2C3B1-A6B4-4D1E-84D1-34B81ABEB120}" srcOrd="0" destOrd="0" presId="urn:microsoft.com/office/officeart/2005/8/layout/vList2"/>
    <dgm:cxn modelId="{15134EE6-FB74-4B7C-AA42-0C0CCA86D7BC}" srcId="{11699BD9-6BF3-4BE9-84A7-2AEFA53C8D53}" destId="{B9C1E9C5-2F8B-49FA-80AB-7D8E7981532E}" srcOrd="0" destOrd="0" parTransId="{BBB23B00-2066-400A-A144-F0D6318F352E}" sibTransId="{3EA6217E-CB27-4BC7-A714-3007174AB297}"/>
    <dgm:cxn modelId="{D4F83A42-5318-40D9-9D2B-A8B23D356179}" type="presOf" srcId="{6CF6B395-2122-421C-ADC8-89E966515A17}" destId="{BA3DDD70-1595-4767-96CA-289BB231A380}" srcOrd="0" destOrd="0" presId="urn:microsoft.com/office/officeart/2005/8/layout/vList2"/>
    <dgm:cxn modelId="{59B5662A-A1CF-4FF2-BCCF-9253AEBE6B25}" type="presOf" srcId="{8CDB98BD-2DC2-4ABB-8CFD-1A397116E118}" destId="{4749D51F-BF0C-4560-90DE-3ABE5DAB111A}" srcOrd="0" destOrd="0" presId="urn:microsoft.com/office/officeart/2005/8/layout/vList2"/>
    <dgm:cxn modelId="{7582DDAB-C13E-4B6E-8BDB-8DDB9D42295A}" srcId="{11699BD9-6BF3-4BE9-84A7-2AEFA53C8D53}" destId="{8CDB98BD-2DC2-4ABB-8CFD-1A397116E118}" srcOrd="1" destOrd="0" parTransId="{62DF4101-32F5-4C3C-BAEE-2356B84816BD}" sibTransId="{FD9EF53E-F5C7-4E25-BB6A-00CBF431DA78}"/>
    <dgm:cxn modelId="{CFD050B7-031E-4EF6-B61D-8440100BCDD3}" type="presOf" srcId="{11699BD9-6BF3-4BE9-84A7-2AEFA53C8D53}" destId="{C31E3309-9CA8-40BB-8F4F-7F7AEB7B70AB}" srcOrd="0" destOrd="0" presId="urn:microsoft.com/office/officeart/2005/8/layout/vList2"/>
    <dgm:cxn modelId="{E4DD7C3B-C324-4D00-9B2F-F8663BF7261F}" type="presOf" srcId="{1ACE580A-81F6-4DEA-83AD-ACCE8099A453}" destId="{22E06269-6826-4794-AD5A-55A828318B23}" srcOrd="0" destOrd="0" presId="urn:microsoft.com/office/officeart/2005/8/layout/vList2"/>
    <dgm:cxn modelId="{EDAB2F10-54CA-41D7-9FF4-1F2DC08782C7}" srcId="{11699BD9-6BF3-4BE9-84A7-2AEFA53C8D53}" destId="{6CF6B395-2122-421C-ADC8-89E966515A17}" srcOrd="3" destOrd="0" parTransId="{8F00646F-416C-4DC1-AC7B-C6AB6CBD6D77}" sibTransId="{AE8F3004-E4A2-454C-9661-8B8F8791CCE5}"/>
    <dgm:cxn modelId="{2E7578D4-1EB8-4175-BE21-CEA06FEEDA9A}" type="presParOf" srcId="{C31E3309-9CA8-40BB-8F4F-7F7AEB7B70AB}" destId="{DCD2C3B1-A6B4-4D1E-84D1-34B81ABEB120}" srcOrd="0" destOrd="0" presId="urn:microsoft.com/office/officeart/2005/8/layout/vList2"/>
    <dgm:cxn modelId="{8C781CD9-31E3-4D86-BE16-DDC9236C0DF5}" type="presParOf" srcId="{C31E3309-9CA8-40BB-8F4F-7F7AEB7B70AB}" destId="{F74E6810-8EA0-4BF0-94EA-45B9CF5CF614}" srcOrd="1" destOrd="0" presId="urn:microsoft.com/office/officeart/2005/8/layout/vList2"/>
    <dgm:cxn modelId="{B79A5D44-D0E3-4606-9EB9-3FE950122B8B}" type="presParOf" srcId="{C31E3309-9CA8-40BB-8F4F-7F7AEB7B70AB}" destId="{4749D51F-BF0C-4560-90DE-3ABE5DAB111A}" srcOrd="2" destOrd="0" presId="urn:microsoft.com/office/officeart/2005/8/layout/vList2"/>
    <dgm:cxn modelId="{A6B77086-3487-4F5B-951F-388BC943EF0A}" type="presParOf" srcId="{C31E3309-9CA8-40BB-8F4F-7F7AEB7B70AB}" destId="{C8E0CDEC-2235-439B-BB89-5D9C155BFE8A}" srcOrd="3" destOrd="0" presId="urn:microsoft.com/office/officeart/2005/8/layout/vList2"/>
    <dgm:cxn modelId="{A4646F82-39B4-4193-8377-D82AA378E49C}" type="presParOf" srcId="{C31E3309-9CA8-40BB-8F4F-7F7AEB7B70AB}" destId="{22E06269-6826-4794-AD5A-55A828318B23}" srcOrd="4" destOrd="0" presId="urn:microsoft.com/office/officeart/2005/8/layout/vList2"/>
    <dgm:cxn modelId="{1162997D-3ED4-4EE5-A6C9-2A22E924FBB4}" type="presParOf" srcId="{C31E3309-9CA8-40BB-8F4F-7F7AEB7B70AB}" destId="{21E7104D-BEB2-4844-8F31-EAA0730AA707}" srcOrd="5" destOrd="0" presId="urn:microsoft.com/office/officeart/2005/8/layout/vList2"/>
    <dgm:cxn modelId="{5B101779-BCF2-4206-878F-9A8F27D6698A}" type="presParOf" srcId="{C31E3309-9CA8-40BB-8F4F-7F7AEB7B70AB}" destId="{BA3DDD70-1595-4767-96CA-289BB231A380}"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4D782FB-BDE8-4682-A293-E527B961DED7}" type="doc">
      <dgm:prSet loTypeId="urn:microsoft.com/office/officeart/2005/8/layout/default#4" loCatId="list" qsTypeId="urn:microsoft.com/office/officeart/2005/8/quickstyle/simple5" qsCatId="simple" csTypeId="urn:microsoft.com/office/officeart/2005/8/colors/colorful2" csCatId="colorful" phldr="1"/>
      <dgm:spPr/>
      <dgm:t>
        <a:bodyPr/>
        <a:lstStyle/>
        <a:p>
          <a:endParaRPr lang="en-US"/>
        </a:p>
      </dgm:t>
    </dgm:pt>
    <dgm:pt modelId="{D2A1CBB6-4811-4846-B14D-4B4DC4A68E06}">
      <dgm:prSet custT="1"/>
      <dgm:spPr/>
      <dgm:t>
        <a:bodyPr/>
        <a:lstStyle/>
        <a:p>
          <a:r>
            <a:rPr lang="en-GB" sz="2000" b="1" dirty="0"/>
            <a:t>The average UK grid carbon intensity in 2024 was 124 gCO2/ kWhr</a:t>
          </a:r>
          <a:endParaRPr lang="en-US" sz="2000" b="1" dirty="0"/>
        </a:p>
      </dgm:t>
    </dgm:pt>
    <dgm:pt modelId="{55E21DD0-2191-4662-BC63-314735DB3BC0}" type="parTrans" cxnId="{2075C57C-43D6-4629-9032-C6B3BC7B7CB2}">
      <dgm:prSet/>
      <dgm:spPr/>
      <dgm:t>
        <a:bodyPr/>
        <a:lstStyle/>
        <a:p>
          <a:endParaRPr lang="en-US"/>
        </a:p>
      </dgm:t>
    </dgm:pt>
    <dgm:pt modelId="{B126857C-56DB-4A69-9B2F-9857DF22A46E}" type="sibTrans" cxnId="{2075C57C-43D6-4629-9032-C6B3BC7B7CB2}">
      <dgm:prSet/>
      <dgm:spPr/>
      <dgm:t>
        <a:bodyPr/>
        <a:lstStyle/>
        <a:p>
          <a:endParaRPr lang="en-US"/>
        </a:p>
      </dgm:t>
    </dgm:pt>
    <dgm:pt modelId="{6BAE97A8-7294-4F1D-82FA-1AAC19650FDC}">
      <dgm:prSet custT="1"/>
      <dgm:spPr/>
      <dgm:t>
        <a:bodyPr/>
        <a:lstStyle/>
        <a:p>
          <a:r>
            <a:rPr lang="en-GB" sz="2000" b="1" dirty="0"/>
            <a:t>That means a typical UK EV “produces” about 31 gCO2/ mile</a:t>
          </a:r>
          <a:endParaRPr lang="en-US" sz="2000" b="1" dirty="0"/>
        </a:p>
      </dgm:t>
    </dgm:pt>
    <dgm:pt modelId="{8617D056-505E-48F3-9028-0540FFD1AEE1}" type="parTrans" cxnId="{D5BE26EA-2DD3-4271-AEDB-0B24C1FBD0CC}">
      <dgm:prSet/>
      <dgm:spPr/>
      <dgm:t>
        <a:bodyPr/>
        <a:lstStyle/>
        <a:p>
          <a:endParaRPr lang="en-US"/>
        </a:p>
      </dgm:t>
    </dgm:pt>
    <dgm:pt modelId="{DDF22533-A7B4-4376-BCF5-AFB5C3146AE7}" type="sibTrans" cxnId="{D5BE26EA-2DD3-4271-AEDB-0B24C1FBD0CC}">
      <dgm:prSet/>
      <dgm:spPr/>
      <dgm:t>
        <a:bodyPr/>
        <a:lstStyle/>
        <a:p>
          <a:endParaRPr lang="en-US"/>
        </a:p>
      </dgm:t>
    </dgm:pt>
    <dgm:pt modelId="{42B038CF-40C1-4834-843A-CCD3BA108588}">
      <dgm:prSet custT="1"/>
      <dgm:spPr/>
      <dgm:t>
        <a:bodyPr/>
        <a:lstStyle/>
        <a:p>
          <a:r>
            <a:rPr lang="en-GB" sz="2000" b="1" dirty="0"/>
            <a:t>The best new ICE car emits 148 gCO2/mile (Toyota Yaris Hybrid)</a:t>
          </a:r>
          <a:endParaRPr lang="en-US" sz="2000" b="1" dirty="0"/>
        </a:p>
      </dgm:t>
    </dgm:pt>
    <dgm:pt modelId="{D43BF559-D991-468F-86DC-21012E8A8196}" type="parTrans" cxnId="{7CF6309E-DEFD-4F5A-9681-B4B1DF415632}">
      <dgm:prSet/>
      <dgm:spPr/>
      <dgm:t>
        <a:bodyPr/>
        <a:lstStyle/>
        <a:p>
          <a:endParaRPr lang="en-US"/>
        </a:p>
      </dgm:t>
    </dgm:pt>
    <dgm:pt modelId="{3D0E4254-665B-4688-9CBD-660A8A2D7BC3}" type="sibTrans" cxnId="{7CF6309E-DEFD-4F5A-9681-B4B1DF415632}">
      <dgm:prSet/>
      <dgm:spPr/>
      <dgm:t>
        <a:bodyPr/>
        <a:lstStyle/>
        <a:p>
          <a:endParaRPr lang="en-US"/>
        </a:p>
      </dgm:t>
    </dgm:pt>
    <dgm:pt modelId="{F13363CC-7864-4F4F-869C-03D56FC538EE}">
      <dgm:prSet custT="1"/>
      <dgm:spPr/>
      <dgm:t>
        <a:bodyPr/>
        <a:lstStyle/>
        <a:p>
          <a:r>
            <a:rPr lang="en-GB" sz="2000" b="1" dirty="0"/>
            <a:t>Burning 1 UK gallon of petrol produces 10.5 kg CO2, so a car that does 50 mpg produces 210 gCO2/mile (7x an EV).</a:t>
          </a:r>
          <a:endParaRPr lang="en-US" sz="2000" b="1" dirty="0"/>
        </a:p>
      </dgm:t>
    </dgm:pt>
    <dgm:pt modelId="{2699F3B0-C9C5-4A64-B604-30E06A6B20E6}" type="parTrans" cxnId="{380755D3-5394-472C-858D-8B82FAF1EAC4}">
      <dgm:prSet/>
      <dgm:spPr/>
      <dgm:t>
        <a:bodyPr/>
        <a:lstStyle/>
        <a:p>
          <a:endParaRPr lang="en-US"/>
        </a:p>
      </dgm:t>
    </dgm:pt>
    <dgm:pt modelId="{13592F9B-C5D0-4612-A75C-ECDC48C7C742}" type="sibTrans" cxnId="{380755D3-5394-472C-858D-8B82FAF1EAC4}">
      <dgm:prSet/>
      <dgm:spPr/>
      <dgm:t>
        <a:bodyPr/>
        <a:lstStyle/>
        <a:p>
          <a:endParaRPr lang="en-US"/>
        </a:p>
      </dgm:t>
    </dgm:pt>
    <dgm:pt modelId="{8BB60B8D-4876-49C1-8D21-EACB2647BE78}">
      <dgm:prSet/>
      <dgm:spPr/>
      <dgm:t>
        <a:bodyPr/>
        <a:lstStyle/>
        <a:p>
          <a:r>
            <a:rPr lang="en-GB" dirty="0"/>
            <a:t>The grid carbon intensity in France in 2023 was 27 gCO2/ kWhr (nearly 5x better than the UK)</a:t>
          </a:r>
          <a:endParaRPr lang="en-US" dirty="0"/>
        </a:p>
      </dgm:t>
    </dgm:pt>
    <dgm:pt modelId="{C52119BE-8979-4E73-8393-C8439FEA0AFC}" type="parTrans" cxnId="{02C81D0B-8312-434F-9AF5-8391E340E926}">
      <dgm:prSet/>
      <dgm:spPr/>
      <dgm:t>
        <a:bodyPr/>
        <a:lstStyle/>
        <a:p>
          <a:endParaRPr lang="en-US"/>
        </a:p>
      </dgm:t>
    </dgm:pt>
    <dgm:pt modelId="{0EF84091-02AF-425C-A85E-68FA803494C0}" type="sibTrans" cxnId="{02C81D0B-8312-434F-9AF5-8391E340E926}">
      <dgm:prSet/>
      <dgm:spPr/>
      <dgm:t>
        <a:bodyPr/>
        <a:lstStyle/>
        <a:p>
          <a:endParaRPr lang="en-US"/>
        </a:p>
      </dgm:t>
    </dgm:pt>
    <dgm:pt modelId="{54207B4F-A60B-4467-A526-74ACA1578648}">
      <dgm:prSet/>
      <dgm:spPr/>
      <dgm:t>
        <a:bodyPr/>
        <a:lstStyle/>
        <a:p>
          <a:r>
            <a:rPr lang="en-GB"/>
            <a:t>My drive to the South of France and back produced 33 kg’s of CO2 for 2 people</a:t>
          </a:r>
          <a:endParaRPr lang="en-US"/>
        </a:p>
      </dgm:t>
    </dgm:pt>
    <dgm:pt modelId="{39FA9E67-3CB5-48D6-B173-53BE3A37A25A}" type="parTrans" cxnId="{46888510-D576-45AA-A072-0632BCE2AB71}">
      <dgm:prSet/>
      <dgm:spPr/>
      <dgm:t>
        <a:bodyPr/>
        <a:lstStyle/>
        <a:p>
          <a:endParaRPr lang="en-US"/>
        </a:p>
      </dgm:t>
    </dgm:pt>
    <dgm:pt modelId="{25024154-5E05-453D-9334-DC414DA4A9D4}" type="sibTrans" cxnId="{46888510-D576-45AA-A072-0632BCE2AB71}">
      <dgm:prSet/>
      <dgm:spPr/>
      <dgm:t>
        <a:bodyPr/>
        <a:lstStyle/>
        <a:p>
          <a:endParaRPr lang="en-US"/>
        </a:p>
      </dgm:t>
    </dgm:pt>
    <dgm:pt modelId="{7F6FC392-6EC0-4220-84DF-A582644649EC}">
      <dgm:prSet/>
      <dgm:spPr/>
      <dgm:t>
        <a:bodyPr/>
        <a:lstStyle/>
        <a:p>
          <a:r>
            <a:rPr lang="en-GB"/>
            <a:t>Flying from Bournemouth to Marseille and back would have been about 950 kg’s</a:t>
          </a:r>
          <a:endParaRPr lang="en-US"/>
        </a:p>
      </dgm:t>
    </dgm:pt>
    <dgm:pt modelId="{3D057B55-EF35-4AA9-9D3B-469AFF11CEDD}" type="parTrans" cxnId="{C7CE379C-9F67-47E1-A704-1A82F4954134}">
      <dgm:prSet/>
      <dgm:spPr/>
      <dgm:t>
        <a:bodyPr/>
        <a:lstStyle/>
        <a:p>
          <a:endParaRPr lang="en-US"/>
        </a:p>
      </dgm:t>
    </dgm:pt>
    <dgm:pt modelId="{223F3A09-5EE6-4B61-BBF8-3798D355B971}" type="sibTrans" cxnId="{C7CE379C-9F67-47E1-A704-1A82F4954134}">
      <dgm:prSet/>
      <dgm:spPr/>
      <dgm:t>
        <a:bodyPr/>
        <a:lstStyle/>
        <a:p>
          <a:endParaRPr lang="en-US"/>
        </a:p>
      </dgm:t>
    </dgm:pt>
    <dgm:pt modelId="{E149EC64-1BCE-4601-9296-41C0DBB0171F}">
      <dgm:prSet/>
      <dgm:spPr/>
      <dgm:t>
        <a:bodyPr/>
        <a:lstStyle/>
        <a:p>
          <a:r>
            <a:rPr lang="en-GB" sz="1700"/>
            <a:t>But it’s not all about CO2</a:t>
          </a:r>
          <a:endParaRPr lang="en-US" sz="1700"/>
        </a:p>
      </dgm:t>
    </dgm:pt>
    <dgm:pt modelId="{1C2B27DA-A5F6-4702-81DA-33492C357D9B}" type="parTrans" cxnId="{0E6073DC-3D31-47F8-8554-044DA86B8477}">
      <dgm:prSet/>
      <dgm:spPr/>
      <dgm:t>
        <a:bodyPr/>
        <a:lstStyle/>
        <a:p>
          <a:endParaRPr lang="en-US"/>
        </a:p>
      </dgm:t>
    </dgm:pt>
    <dgm:pt modelId="{3A087B38-5DB2-4EC0-9402-28780A03A2F0}" type="sibTrans" cxnId="{0E6073DC-3D31-47F8-8554-044DA86B8477}">
      <dgm:prSet/>
      <dgm:spPr/>
      <dgm:t>
        <a:bodyPr/>
        <a:lstStyle/>
        <a:p>
          <a:endParaRPr lang="en-US"/>
        </a:p>
      </dgm:t>
    </dgm:pt>
    <dgm:pt modelId="{32429980-D9B9-4D73-ABB7-DD228E679045}">
      <dgm:prSet custT="1"/>
      <dgm:spPr/>
      <dgm:t>
        <a:bodyPr/>
        <a:lstStyle/>
        <a:p>
          <a:r>
            <a:rPr lang="en-GB" sz="1600" dirty="0"/>
            <a:t>In the UK an estimated 40000 people per year die prematurely from NOx &amp; PM2.5 emissions, primarily from diesel vehicles.</a:t>
          </a:r>
          <a:endParaRPr lang="en-US" sz="1600" dirty="0"/>
        </a:p>
      </dgm:t>
    </dgm:pt>
    <dgm:pt modelId="{0FC05AD1-C854-4A7E-A3BF-D68EA26090DF}" type="parTrans" cxnId="{37C03572-500A-4FC7-B735-AF6047CA8B19}">
      <dgm:prSet/>
      <dgm:spPr/>
      <dgm:t>
        <a:bodyPr/>
        <a:lstStyle/>
        <a:p>
          <a:endParaRPr lang="en-US"/>
        </a:p>
      </dgm:t>
    </dgm:pt>
    <dgm:pt modelId="{21A0FA50-1534-40F9-8E7E-6835F28669B7}" type="sibTrans" cxnId="{37C03572-500A-4FC7-B735-AF6047CA8B19}">
      <dgm:prSet/>
      <dgm:spPr/>
      <dgm:t>
        <a:bodyPr/>
        <a:lstStyle/>
        <a:p>
          <a:endParaRPr lang="en-US"/>
        </a:p>
      </dgm:t>
    </dgm:pt>
    <dgm:pt modelId="{0AB1E856-F813-4EA0-BE90-3BE88E40D57C}">
      <dgm:prSet custT="1"/>
      <dgm:spPr/>
      <dgm:t>
        <a:bodyPr/>
        <a:lstStyle/>
        <a:p>
          <a:r>
            <a:rPr lang="en-GB" sz="1600" dirty="0"/>
            <a:t>An EV doesn’t emit any NOx or PM2.5 at the tail pipe</a:t>
          </a:r>
          <a:endParaRPr lang="en-US" sz="1600" dirty="0"/>
        </a:p>
      </dgm:t>
    </dgm:pt>
    <dgm:pt modelId="{967F3550-BB89-4FA8-A64D-EFC8523AFD92}" type="parTrans" cxnId="{2963DC55-3833-442B-9494-6E1E4F8FEF61}">
      <dgm:prSet/>
      <dgm:spPr/>
      <dgm:t>
        <a:bodyPr/>
        <a:lstStyle/>
        <a:p>
          <a:endParaRPr lang="en-US"/>
        </a:p>
      </dgm:t>
    </dgm:pt>
    <dgm:pt modelId="{C719DC9A-4728-4A02-8C43-1B89CCE84F3F}" type="sibTrans" cxnId="{2963DC55-3833-442B-9494-6E1E4F8FEF61}">
      <dgm:prSet/>
      <dgm:spPr/>
      <dgm:t>
        <a:bodyPr/>
        <a:lstStyle/>
        <a:p>
          <a:endParaRPr lang="en-US"/>
        </a:p>
      </dgm:t>
    </dgm:pt>
    <dgm:pt modelId="{A0A2AE0C-EFB6-4F02-8B82-77704409AFC5}" type="pres">
      <dgm:prSet presAssocID="{94D782FB-BDE8-4682-A293-E527B961DED7}" presName="diagram" presStyleCnt="0">
        <dgm:presLayoutVars>
          <dgm:dir/>
          <dgm:resizeHandles val="exact"/>
        </dgm:presLayoutVars>
      </dgm:prSet>
      <dgm:spPr/>
      <dgm:t>
        <a:bodyPr/>
        <a:lstStyle/>
        <a:p>
          <a:endParaRPr lang="en-GB"/>
        </a:p>
      </dgm:t>
    </dgm:pt>
    <dgm:pt modelId="{A016DE81-2863-4060-9D6E-524FF1812A43}" type="pres">
      <dgm:prSet presAssocID="{D2A1CBB6-4811-4846-B14D-4B4DC4A68E06}" presName="node" presStyleLbl="node1" presStyleIdx="0" presStyleCnt="6">
        <dgm:presLayoutVars>
          <dgm:bulletEnabled val="1"/>
        </dgm:presLayoutVars>
      </dgm:prSet>
      <dgm:spPr/>
      <dgm:t>
        <a:bodyPr/>
        <a:lstStyle/>
        <a:p>
          <a:endParaRPr lang="en-GB"/>
        </a:p>
      </dgm:t>
    </dgm:pt>
    <dgm:pt modelId="{36EC9013-28BD-42C8-A5C8-5054D98BC201}" type="pres">
      <dgm:prSet presAssocID="{B126857C-56DB-4A69-9B2F-9857DF22A46E}" presName="sibTrans" presStyleCnt="0"/>
      <dgm:spPr/>
    </dgm:pt>
    <dgm:pt modelId="{38B48C48-3F01-41F0-9836-91906182A86A}" type="pres">
      <dgm:prSet presAssocID="{6BAE97A8-7294-4F1D-82FA-1AAC19650FDC}" presName="node" presStyleLbl="node1" presStyleIdx="1" presStyleCnt="6">
        <dgm:presLayoutVars>
          <dgm:bulletEnabled val="1"/>
        </dgm:presLayoutVars>
      </dgm:prSet>
      <dgm:spPr/>
      <dgm:t>
        <a:bodyPr/>
        <a:lstStyle/>
        <a:p>
          <a:endParaRPr lang="en-GB"/>
        </a:p>
      </dgm:t>
    </dgm:pt>
    <dgm:pt modelId="{93D00D1D-5815-4B7F-8C7F-4035A3D008F7}" type="pres">
      <dgm:prSet presAssocID="{DDF22533-A7B4-4376-BCF5-AFB5C3146AE7}" presName="sibTrans" presStyleCnt="0"/>
      <dgm:spPr/>
    </dgm:pt>
    <dgm:pt modelId="{37B010A2-8E91-492E-9348-ECF5DC8513D3}" type="pres">
      <dgm:prSet presAssocID="{42B038CF-40C1-4834-843A-CCD3BA108588}" presName="node" presStyleLbl="node1" presStyleIdx="2" presStyleCnt="6" custLinFactNeighborY="997">
        <dgm:presLayoutVars>
          <dgm:bulletEnabled val="1"/>
        </dgm:presLayoutVars>
      </dgm:prSet>
      <dgm:spPr/>
      <dgm:t>
        <a:bodyPr/>
        <a:lstStyle/>
        <a:p>
          <a:endParaRPr lang="en-GB"/>
        </a:p>
      </dgm:t>
    </dgm:pt>
    <dgm:pt modelId="{E97A33E9-A5BA-47CC-92C0-B93ABC91AA11}" type="pres">
      <dgm:prSet presAssocID="{3D0E4254-665B-4688-9CBD-660A8A2D7BC3}" presName="sibTrans" presStyleCnt="0"/>
      <dgm:spPr/>
    </dgm:pt>
    <dgm:pt modelId="{59086733-819F-4C7D-B3B6-AE8FFD2C3B3E}" type="pres">
      <dgm:prSet presAssocID="{F13363CC-7864-4F4F-869C-03D56FC538EE}" presName="node" presStyleLbl="node1" presStyleIdx="3" presStyleCnt="6">
        <dgm:presLayoutVars>
          <dgm:bulletEnabled val="1"/>
        </dgm:presLayoutVars>
      </dgm:prSet>
      <dgm:spPr/>
      <dgm:t>
        <a:bodyPr/>
        <a:lstStyle/>
        <a:p>
          <a:endParaRPr lang="en-GB"/>
        </a:p>
      </dgm:t>
    </dgm:pt>
    <dgm:pt modelId="{429CB68F-EAB3-4EE5-81BA-73DB48C04340}" type="pres">
      <dgm:prSet presAssocID="{13592F9B-C5D0-4612-A75C-ECDC48C7C742}" presName="sibTrans" presStyleCnt="0"/>
      <dgm:spPr/>
    </dgm:pt>
    <dgm:pt modelId="{96F3BC7C-A766-4F13-A8B7-CF95B40F7585}" type="pres">
      <dgm:prSet presAssocID="{8BB60B8D-4876-49C1-8D21-EACB2647BE78}" presName="node" presStyleLbl="node1" presStyleIdx="4" presStyleCnt="6">
        <dgm:presLayoutVars>
          <dgm:bulletEnabled val="1"/>
        </dgm:presLayoutVars>
      </dgm:prSet>
      <dgm:spPr/>
      <dgm:t>
        <a:bodyPr/>
        <a:lstStyle/>
        <a:p>
          <a:endParaRPr lang="en-GB"/>
        </a:p>
      </dgm:t>
    </dgm:pt>
    <dgm:pt modelId="{F1D5A1F0-EC18-4E27-90A0-F1D66CB9F9BF}" type="pres">
      <dgm:prSet presAssocID="{0EF84091-02AF-425C-A85E-68FA803494C0}" presName="sibTrans" presStyleCnt="0"/>
      <dgm:spPr/>
    </dgm:pt>
    <dgm:pt modelId="{FEB03D44-C0D6-4015-AF98-33BAB89CA2D1}" type="pres">
      <dgm:prSet presAssocID="{E149EC64-1BCE-4601-9296-41C0DBB0171F}" presName="node" presStyleLbl="node1" presStyleIdx="5" presStyleCnt="6">
        <dgm:presLayoutVars>
          <dgm:bulletEnabled val="1"/>
        </dgm:presLayoutVars>
      </dgm:prSet>
      <dgm:spPr/>
      <dgm:t>
        <a:bodyPr/>
        <a:lstStyle/>
        <a:p>
          <a:endParaRPr lang="en-GB"/>
        </a:p>
      </dgm:t>
    </dgm:pt>
  </dgm:ptLst>
  <dgm:cxnLst>
    <dgm:cxn modelId="{0E6073DC-3D31-47F8-8554-044DA86B8477}" srcId="{94D782FB-BDE8-4682-A293-E527B961DED7}" destId="{E149EC64-1BCE-4601-9296-41C0DBB0171F}" srcOrd="5" destOrd="0" parTransId="{1C2B27DA-A5F6-4702-81DA-33492C357D9B}" sibTransId="{3A087B38-5DB2-4EC0-9402-28780A03A2F0}"/>
    <dgm:cxn modelId="{7C66D550-DFC1-4FB0-A1DB-DC11AB14CCCC}" type="presOf" srcId="{54207B4F-A60B-4467-A526-74ACA1578648}" destId="{96F3BC7C-A766-4F13-A8B7-CF95B40F7585}" srcOrd="0" destOrd="1" presId="urn:microsoft.com/office/officeart/2005/8/layout/default#4"/>
    <dgm:cxn modelId="{CFA82874-7B60-48FE-AB00-809BA9DE7DF6}" type="presOf" srcId="{E149EC64-1BCE-4601-9296-41C0DBB0171F}" destId="{FEB03D44-C0D6-4015-AF98-33BAB89CA2D1}" srcOrd="0" destOrd="0" presId="urn:microsoft.com/office/officeart/2005/8/layout/default#4"/>
    <dgm:cxn modelId="{2963DC55-3833-442B-9494-6E1E4F8FEF61}" srcId="{E149EC64-1BCE-4601-9296-41C0DBB0171F}" destId="{0AB1E856-F813-4EA0-BE90-3BE88E40D57C}" srcOrd="1" destOrd="0" parTransId="{967F3550-BB89-4FA8-A64D-EFC8523AFD92}" sibTransId="{C719DC9A-4728-4A02-8C43-1B89CCE84F3F}"/>
    <dgm:cxn modelId="{2114D7A9-C60B-4CB7-89B1-4CB6573B6970}" type="presOf" srcId="{94D782FB-BDE8-4682-A293-E527B961DED7}" destId="{A0A2AE0C-EFB6-4F02-8B82-77704409AFC5}" srcOrd="0" destOrd="0" presId="urn:microsoft.com/office/officeart/2005/8/layout/default#4"/>
    <dgm:cxn modelId="{344FB43A-AC34-41F3-99AB-4A44FEF0B3D5}" type="presOf" srcId="{7F6FC392-6EC0-4220-84DF-A582644649EC}" destId="{96F3BC7C-A766-4F13-A8B7-CF95B40F7585}" srcOrd="0" destOrd="2" presId="urn:microsoft.com/office/officeart/2005/8/layout/default#4"/>
    <dgm:cxn modelId="{C7CE379C-9F67-47E1-A704-1A82F4954134}" srcId="{8BB60B8D-4876-49C1-8D21-EACB2647BE78}" destId="{7F6FC392-6EC0-4220-84DF-A582644649EC}" srcOrd="1" destOrd="0" parTransId="{3D057B55-EF35-4AA9-9D3B-469AFF11CEDD}" sibTransId="{223F3A09-5EE6-4B61-BBF8-3798D355B971}"/>
    <dgm:cxn modelId="{5D54EF75-28B7-4594-BE71-CB71DC894CA1}" type="presOf" srcId="{F13363CC-7864-4F4F-869C-03D56FC538EE}" destId="{59086733-819F-4C7D-B3B6-AE8FFD2C3B3E}" srcOrd="0" destOrd="0" presId="urn:microsoft.com/office/officeart/2005/8/layout/default#4"/>
    <dgm:cxn modelId="{2781A399-2E55-4D94-88B9-39E858B38ACD}" type="presOf" srcId="{32429980-D9B9-4D73-ABB7-DD228E679045}" destId="{FEB03D44-C0D6-4015-AF98-33BAB89CA2D1}" srcOrd="0" destOrd="1" presId="urn:microsoft.com/office/officeart/2005/8/layout/default#4"/>
    <dgm:cxn modelId="{37C03572-500A-4FC7-B735-AF6047CA8B19}" srcId="{E149EC64-1BCE-4601-9296-41C0DBB0171F}" destId="{32429980-D9B9-4D73-ABB7-DD228E679045}" srcOrd="0" destOrd="0" parTransId="{0FC05AD1-C854-4A7E-A3BF-D68EA26090DF}" sibTransId="{21A0FA50-1534-40F9-8E7E-6835F28669B7}"/>
    <dgm:cxn modelId="{D5BE26EA-2DD3-4271-AEDB-0B24C1FBD0CC}" srcId="{94D782FB-BDE8-4682-A293-E527B961DED7}" destId="{6BAE97A8-7294-4F1D-82FA-1AAC19650FDC}" srcOrd="1" destOrd="0" parTransId="{8617D056-505E-48F3-9028-0540FFD1AEE1}" sibTransId="{DDF22533-A7B4-4376-BCF5-AFB5C3146AE7}"/>
    <dgm:cxn modelId="{9FD77D96-041E-4EA3-AD62-FFD0C104AB47}" type="presOf" srcId="{42B038CF-40C1-4834-843A-CCD3BA108588}" destId="{37B010A2-8E91-492E-9348-ECF5DC8513D3}" srcOrd="0" destOrd="0" presId="urn:microsoft.com/office/officeart/2005/8/layout/default#4"/>
    <dgm:cxn modelId="{94653756-29AF-4DA0-BA81-A08449666239}" type="presOf" srcId="{6BAE97A8-7294-4F1D-82FA-1AAC19650FDC}" destId="{38B48C48-3F01-41F0-9836-91906182A86A}" srcOrd="0" destOrd="0" presId="urn:microsoft.com/office/officeart/2005/8/layout/default#4"/>
    <dgm:cxn modelId="{47DE638A-C63B-4055-AA5B-0D5E3E81D8BF}" type="presOf" srcId="{0AB1E856-F813-4EA0-BE90-3BE88E40D57C}" destId="{FEB03D44-C0D6-4015-AF98-33BAB89CA2D1}" srcOrd="0" destOrd="2" presId="urn:microsoft.com/office/officeart/2005/8/layout/default#4"/>
    <dgm:cxn modelId="{B250490F-FE3A-4A5E-A471-BBB2B5415C98}" type="presOf" srcId="{8BB60B8D-4876-49C1-8D21-EACB2647BE78}" destId="{96F3BC7C-A766-4F13-A8B7-CF95B40F7585}" srcOrd="0" destOrd="0" presId="urn:microsoft.com/office/officeart/2005/8/layout/default#4"/>
    <dgm:cxn modelId="{380755D3-5394-472C-858D-8B82FAF1EAC4}" srcId="{94D782FB-BDE8-4682-A293-E527B961DED7}" destId="{F13363CC-7864-4F4F-869C-03D56FC538EE}" srcOrd="3" destOrd="0" parTransId="{2699F3B0-C9C5-4A64-B604-30E06A6B20E6}" sibTransId="{13592F9B-C5D0-4612-A75C-ECDC48C7C742}"/>
    <dgm:cxn modelId="{3E0BB68B-06F2-44ED-9A8F-6DB3BD15A05C}" type="presOf" srcId="{D2A1CBB6-4811-4846-B14D-4B4DC4A68E06}" destId="{A016DE81-2863-4060-9D6E-524FF1812A43}" srcOrd="0" destOrd="0" presId="urn:microsoft.com/office/officeart/2005/8/layout/default#4"/>
    <dgm:cxn modelId="{46888510-D576-45AA-A072-0632BCE2AB71}" srcId="{8BB60B8D-4876-49C1-8D21-EACB2647BE78}" destId="{54207B4F-A60B-4467-A526-74ACA1578648}" srcOrd="0" destOrd="0" parTransId="{39FA9E67-3CB5-48D6-B173-53BE3A37A25A}" sibTransId="{25024154-5E05-453D-9334-DC414DA4A9D4}"/>
    <dgm:cxn modelId="{2075C57C-43D6-4629-9032-C6B3BC7B7CB2}" srcId="{94D782FB-BDE8-4682-A293-E527B961DED7}" destId="{D2A1CBB6-4811-4846-B14D-4B4DC4A68E06}" srcOrd="0" destOrd="0" parTransId="{55E21DD0-2191-4662-BC63-314735DB3BC0}" sibTransId="{B126857C-56DB-4A69-9B2F-9857DF22A46E}"/>
    <dgm:cxn modelId="{02C81D0B-8312-434F-9AF5-8391E340E926}" srcId="{94D782FB-BDE8-4682-A293-E527B961DED7}" destId="{8BB60B8D-4876-49C1-8D21-EACB2647BE78}" srcOrd="4" destOrd="0" parTransId="{C52119BE-8979-4E73-8393-C8439FEA0AFC}" sibTransId="{0EF84091-02AF-425C-A85E-68FA803494C0}"/>
    <dgm:cxn modelId="{7CF6309E-DEFD-4F5A-9681-B4B1DF415632}" srcId="{94D782FB-BDE8-4682-A293-E527B961DED7}" destId="{42B038CF-40C1-4834-843A-CCD3BA108588}" srcOrd="2" destOrd="0" parTransId="{D43BF559-D991-468F-86DC-21012E8A8196}" sibTransId="{3D0E4254-665B-4688-9CBD-660A8A2D7BC3}"/>
    <dgm:cxn modelId="{7306544E-6F02-4339-A473-0F2105C88129}" type="presParOf" srcId="{A0A2AE0C-EFB6-4F02-8B82-77704409AFC5}" destId="{A016DE81-2863-4060-9D6E-524FF1812A43}" srcOrd="0" destOrd="0" presId="urn:microsoft.com/office/officeart/2005/8/layout/default#4"/>
    <dgm:cxn modelId="{DE61D300-6FC0-4A0B-84D6-C439C7794EC5}" type="presParOf" srcId="{A0A2AE0C-EFB6-4F02-8B82-77704409AFC5}" destId="{36EC9013-28BD-42C8-A5C8-5054D98BC201}" srcOrd="1" destOrd="0" presId="urn:microsoft.com/office/officeart/2005/8/layout/default#4"/>
    <dgm:cxn modelId="{B99DF6D4-730F-436B-88D0-B4D1F2DF5251}" type="presParOf" srcId="{A0A2AE0C-EFB6-4F02-8B82-77704409AFC5}" destId="{38B48C48-3F01-41F0-9836-91906182A86A}" srcOrd="2" destOrd="0" presId="urn:microsoft.com/office/officeart/2005/8/layout/default#4"/>
    <dgm:cxn modelId="{112B264E-DD89-4344-A6CE-A56E14C08DDB}" type="presParOf" srcId="{A0A2AE0C-EFB6-4F02-8B82-77704409AFC5}" destId="{93D00D1D-5815-4B7F-8C7F-4035A3D008F7}" srcOrd="3" destOrd="0" presId="urn:microsoft.com/office/officeart/2005/8/layout/default#4"/>
    <dgm:cxn modelId="{4D1E173D-240E-4613-B48B-E31579BA5E53}" type="presParOf" srcId="{A0A2AE0C-EFB6-4F02-8B82-77704409AFC5}" destId="{37B010A2-8E91-492E-9348-ECF5DC8513D3}" srcOrd="4" destOrd="0" presId="urn:microsoft.com/office/officeart/2005/8/layout/default#4"/>
    <dgm:cxn modelId="{29E368A2-6BE4-4689-9004-12BD167195C0}" type="presParOf" srcId="{A0A2AE0C-EFB6-4F02-8B82-77704409AFC5}" destId="{E97A33E9-A5BA-47CC-92C0-B93ABC91AA11}" srcOrd="5" destOrd="0" presId="urn:microsoft.com/office/officeart/2005/8/layout/default#4"/>
    <dgm:cxn modelId="{D865D52F-1CF8-4B17-9064-5E64F2593622}" type="presParOf" srcId="{A0A2AE0C-EFB6-4F02-8B82-77704409AFC5}" destId="{59086733-819F-4C7D-B3B6-AE8FFD2C3B3E}" srcOrd="6" destOrd="0" presId="urn:microsoft.com/office/officeart/2005/8/layout/default#4"/>
    <dgm:cxn modelId="{C44DE830-FDC2-44BD-BE7B-592AEDC446FD}" type="presParOf" srcId="{A0A2AE0C-EFB6-4F02-8B82-77704409AFC5}" destId="{429CB68F-EAB3-4EE5-81BA-73DB48C04340}" srcOrd="7" destOrd="0" presId="urn:microsoft.com/office/officeart/2005/8/layout/default#4"/>
    <dgm:cxn modelId="{5287F9E4-1BEE-4A56-AF5D-8AEAA24D6105}" type="presParOf" srcId="{A0A2AE0C-EFB6-4F02-8B82-77704409AFC5}" destId="{96F3BC7C-A766-4F13-A8B7-CF95B40F7585}" srcOrd="8" destOrd="0" presId="urn:microsoft.com/office/officeart/2005/8/layout/default#4"/>
    <dgm:cxn modelId="{4138F38B-DC28-41BB-8BD6-9D396702C235}" type="presParOf" srcId="{A0A2AE0C-EFB6-4F02-8B82-77704409AFC5}" destId="{F1D5A1F0-EC18-4E27-90A0-F1D66CB9F9BF}" srcOrd="9" destOrd="0" presId="urn:microsoft.com/office/officeart/2005/8/layout/default#4"/>
    <dgm:cxn modelId="{FB218055-2D9A-41A6-9B2E-FEF0525A46B6}" type="presParOf" srcId="{A0A2AE0C-EFB6-4F02-8B82-77704409AFC5}" destId="{FEB03D44-C0D6-4015-AF98-33BAB89CA2D1}" srcOrd="10" destOrd="0" presId="urn:microsoft.com/office/officeart/2005/8/layout/default#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F50FC0E-2F15-43D0-B72A-A07FEFA405E7}"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3B52F16C-4C1F-4B72-B776-CFD90AB5CAA4}">
      <dgm:prSet custT="1"/>
      <dgm:spPr/>
      <dgm:t>
        <a:bodyPr/>
        <a:lstStyle/>
        <a:p>
          <a:r>
            <a:rPr lang="en-GB" sz="1600" b="1" dirty="0"/>
            <a:t>Here’s the maths. 10,000/365 = 27 miles/day = 6.8 </a:t>
          </a:r>
          <a:r>
            <a:rPr lang="en-GB" sz="1600" b="1" dirty="0" err="1"/>
            <a:t>kWhrs</a:t>
          </a:r>
          <a:r>
            <a:rPr lang="en-GB" sz="1600" b="1" dirty="0"/>
            <a:t> needed</a:t>
          </a:r>
          <a:endParaRPr lang="en-US" sz="1600" b="1" dirty="0"/>
        </a:p>
      </dgm:t>
    </dgm:pt>
    <dgm:pt modelId="{E60C3098-DBAB-4C70-BD6A-85C7D4CC6A78}" type="parTrans" cxnId="{0AFDCB5D-B324-4D58-A7B9-AF090CAB8DAB}">
      <dgm:prSet/>
      <dgm:spPr/>
      <dgm:t>
        <a:bodyPr/>
        <a:lstStyle/>
        <a:p>
          <a:endParaRPr lang="en-US"/>
        </a:p>
      </dgm:t>
    </dgm:pt>
    <dgm:pt modelId="{C09C4BF8-DA9B-4066-9DD8-BE714B473D31}" type="sibTrans" cxnId="{0AFDCB5D-B324-4D58-A7B9-AF090CAB8DAB}">
      <dgm:prSet/>
      <dgm:spPr/>
      <dgm:t>
        <a:bodyPr/>
        <a:lstStyle/>
        <a:p>
          <a:endParaRPr lang="en-US"/>
        </a:p>
      </dgm:t>
    </dgm:pt>
    <dgm:pt modelId="{EABA5F1C-344F-46DE-9A4B-6F492F67A369}">
      <dgm:prSet custT="1"/>
      <dgm:spPr/>
      <dgm:t>
        <a:bodyPr/>
        <a:lstStyle/>
        <a:p>
          <a:r>
            <a:rPr lang="en-GB" sz="1600" b="1" dirty="0"/>
            <a:t>10,000,000,000/6800 = 1.48 Million charged per hour</a:t>
          </a:r>
          <a:endParaRPr lang="en-US" sz="1600" b="1" dirty="0"/>
        </a:p>
      </dgm:t>
    </dgm:pt>
    <dgm:pt modelId="{B6FAF8A1-2C2F-4305-8496-10C6253BA968}" type="parTrans" cxnId="{16062447-6E42-473A-BB87-0AFCF3AE1640}">
      <dgm:prSet/>
      <dgm:spPr/>
      <dgm:t>
        <a:bodyPr/>
        <a:lstStyle/>
        <a:p>
          <a:endParaRPr lang="en-US"/>
        </a:p>
      </dgm:t>
    </dgm:pt>
    <dgm:pt modelId="{5AC67D48-8FD0-46A0-B36E-346540CA04FA}" type="sibTrans" cxnId="{16062447-6E42-473A-BB87-0AFCF3AE1640}">
      <dgm:prSet/>
      <dgm:spPr/>
      <dgm:t>
        <a:bodyPr/>
        <a:lstStyle/>
        <a:p>
          <a:endParaRPr lang="en-US"/>
        </a:p>
      </dgm:t>
    </dgm:pt>
    <dgm:pt modelId="{EF23C01C-59F1-4691-8998-5D7C6BBE00EA}">
      <dgm:prSet custT="1"/>
      <dgm:spPr/>
      <dgm:t>
        <a:bodyPr/>
        <a:lstStyle/>
        <a:p>
          <a:r>
            <a:rPr lang="en-GB" sz="1600" b="1" dirty="0"/>
            <a:t>1.48 x 6 = 8.9 Million charged during the 6-hour time slot</a:t>
          </a:r>
          <a:endParaRPr lang="en-US" sz="1600" b="1" dirty="0"/>
        </a:p>
      </dgm:t>
    </dgm:pt>
    <dgm:pt modelId="{82CD12AE-DBE8-4961-8E19-7A967E273237}" type="parTrans" cxnId="{93E4A636-40BE-43CD-A029-D775499712DA}">
      <dgm:prSet/>
      <dgm:spPr/>
      <dgm:t>
        <a:bodyPr/>
        <a:lstStyle/>
        <a:p>
          <a:endParaRPr lang="en-US"/>
        </a:p>
      </dgm:t>
    </dgm:pt>
    <dgm:pt modelId="{EEBC8B15-3B6B-4F94-BA1D-D3D6961431C1}" type="sibTrans" cxnId="{93E4A636-40BE-43CD-A029-D775499712DA}">
      <dgm:prSet/>
      <dgm:spPr/>
      <dgm:t>
        <a:bodyPr/>
        <a:lstStyle/>
        <a:p>
          <a:endParaRPr lang="en-US"/>
        </a:p>
      </dgm:t>
    </dgm:pt>
    <dgm:pt modelId="{B7B658FC-3661-4D75-A7D6-7ECA5A60BDF1}">
      <dgm:prSet custT="1"/>
      <dgm:spPr/>
      <dgm:t>
        <a:bodyPr/>
        <a:lstStyle/>
        <a:p>
          <a:r>
            <a:rPr lang="en-GB" sz="1200" b="1" dirty="0"/>
            <a:t>The UK government is targeting 60 GW of electricity from wind alone (high-capacity cables are currently being installed across Norfolk to distribute the power)</a:t>
          </a:r>
          <a:endParaRPr lang="en-US" sz="1200" b="1" dirty="0"/>
        </a:p>
      </dgm:t>
    </dgm:pt>
    <dgm:pt modelId="{3E5744A5-35B0-4595-BF09-17DD039A8388}" type="parTrans" cxnId="{676006EF-4C2A-4A87-A3A6-1BB6891ED7FB}">
      <dgm:prSet/>
      <dgm:spPr/>
      <dgm:t>
        <a:bodyPr/>
        <a:lstStyle/>
        <a:p>
          <a:endParaRPr lang="en-US"/>
        </a:p>
      </dgm:t>
    </dgm:pt>
    <dgm:pt modelId="{1A00E8C1-8F46-45B2-89B4-B89EF7AEB602}" type="sibTrans" cxnId="{676006EF-4C2A-4A87-A3A6-1BB6891ED7FB}">
      <dgm:prSet/>
      <dgm:spPr/>
      <dgm:t>
        <a:bodyPr/>
        <a:lstStyle/>
        <a:p>
          <a:endParaRPr lang="en-US"/>
        </a:p>
      </dgm:t>
    </dgm:pt>
    <dgm:pt modelId="{CADEF82E-9E40-49D5-A478-4628C38703EC}">
      <dgm:prSet custT="1"/>
      <dgm:spPr/>
      <dgm:t>
        <a:bodyPr/>
        <a:lstStyle/>
        <a:p>
          <a:r>
            <a:rPr lang="en-GB" sz="1600" b="1" dirty="0"/>
            <a:t>The UK Civil Nuclear Roadmap is aiming for 24 GW of nuclear capacity by 2050 &amp; will provide ¼ of UK power </a:t>
          </a:r>
          <a:endParaRPr lang="en-US" sz="1600" b="1" dirty="0"/>
        </a:p>
      </dgm:t>
    </dgm:pt>
    <dgm:pt modelId="{B9946326-950A-4EE7-9B27-DFB7608FA635}" type="parTrans" cxnId="{8835B649-E24A-49FF-8179-C7FBA602107A}">
      <dgm:prSet/>
      <dgm:spPr/>
      <dgm:t>
        <a:bodyPr/>
        <a:lstStyle/>
        <a:p>
          <a:endParaRPr lang="en-US"/>
        </a:p>
      </dgm:t>
    </dgm:pt>
    <dgm:pt modelId="{074B010E-C443-4E18-90F2-C7657F478557}" type="sibTrans" cxnId="{8835B649-E24A-49FF-8179-C7FBA602107A}">
      <dgm:prSet/>
      <dgm:spPr/>
      <dgm:t>
        <a:bodyPr/>
        <a:lstStyle/>
        <a:p>
          <a:endParaRPr lang="en-US"/>
        </a:p>
      </dgm:t>
    </dgm:pt>
    <dgm:pt modelId="{59CA0888-6B79-40EA-A1DC-573B77B3AE79}" type="pres">
      <dgm:prSet presAssocID="{6F50FC0E-2F15-43D0-B72A-A07FEFA405E7}" presName="root" presStyleCnt="0">
        <dgm:presLayoutVars>
          <dgm:dir/>
          <dgm:resizeHandles val="exact"/>
        </dgm:presLayoutVars>
      </dgm:prSet>
      <dgm:spPr/>
      <dgm:t>
        <a:bodyPr/>
        <a:lstStyle/>
        <a:p>
          <a:endParaRPr lang="en-GB"/>
        </a:p>
      </dgm:t>
    </dgm:pt>
    <dgm:pt modelId="{11078C2A-10CE-4E68-A756-BCCB1D631065}" type="pres">
      <dgm:prSet presAssocID="{6F50FC0E-2F15-43D0-B72A-A07FEFA405E7}" presName="container" presStyleCnt="0">
        <dgm:presLayoutVars>
          <dgm:dir/>
          <dgm:resizeHandles val="exact"/>
        </dgm:presLayoutVars>
      </dgm:prSet>
      <dgm:spPr/>
    </dgm:pt>
    <dgm:pt modelId="{40B69E4B-22B3-4EBD-BDD6-2AABCB0F654E}" type="pres">
      <dgm:prSet presAssocID="{3B52F16C-4C1F-4B72-B776-CFD90AB5CAA4}" presName="compNode" presStyleCnt="0"/>
      <dgm:spPr/>
    </dgm:pt>
    <dgm:pt modelId="{B679150B-57B1-408E-9CE8-20836C93567C}" type="pres">
      <dgm:prSet presAssocID="{3B52F16C-4C1F-4B72-B776-CFD90AB5CAA4}" presName="iconBgRect" presStyleLbl="bgShp" presStyleIdx="0" presStyleCnt="5"/>
      <dgm:spPr/>
    </dgm:pt>
    <dgm:pt modelId="{597EED0E-4661-4B7E-ACEF-6B3954208FED}" type="pres">
      <dgm:prSet presAssocID="{3B52F16C-4C1F-4B72-B776-CFD90AB5CAA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Calculator"/>
        </a:ext>
      </dgm:extLst>
    </dgm:pt>
    <dgm:pt modelId="{E5237434-4B82-420F-958F-8175FC29848E}" type="pres">
      <dgm:prSet presAssocID="{3B52F16C-4C1F-4B72-B776-CFD90AB5CAA4}" presName="spaceRect" presStyleCnt="0"/>
      <dgm:spPr/>
    </dgm:pt>
    <dgm:pt modelId="{138BA100-A6D6-4B23-864D-F325D9EC2BAD}" type="pres">
      <dgm:prSet presAssocID="{3B52F16C-4C1F-4B72-B776-CFD90AB5CAA4}" presName="textRect" presStyleLbl="revTx" presStyleIdx="0" presStyleCnt="5">
        <dgm:presLayoutVars>
          <dgm:chMax val="1"/>
          <dgm:chPref val="1"/>
        </dgm:presLayoutVars>
      </dgm:prSet>
      <dgm:spPr/>
      <dgm:t>
        <a:bodyPr/>
        <a:lstStyle/>
        <a:p>
          <a:endParaRPr lang="en-GB"/>
        </a:p>
      </dgm:t>
    </dgm:pt>
    <dgm:pt modelId="{236896B0-728C-4FBA-BF1A-A78469AC6D30}" type="pres">
      <dgm:prSet presAssocID="{C09C4BF8-DA9B-4066-9DD8-BE714B473D31}" presName="sibTrans" presStyleLbl="sibTrans2D1" presStyleIdx="0" presStyleCnt="0"/>
      <dgm:spPr/>
      <dgm:t>
        <a:bodyPr/>
        <a:lstStyle/>
        <a:p>
          <a:endParaRPr lang="en-GB"/>
        </a:p>
      </dgm:t>
    </dgm:pt>
    <dgm:pt modelId="{60E88725-9A12-4364-82C8-56DC5538B653}" type="pres">
      <dgm:prSet presAssocID="{EABA5F1C-344F-46DE-9A4B-6F492F67A369}" presName="compNode" presStyleCnt="0"/>
      <dgm:spPr/>
    </dgm:pt>
    <dgm:pt modelId="{A51D0895-D126-489F-9822-624BCDE0BC54}" type="pres">
      <dgm:prSet presAssocID="{EABA5F1C-344F-46DE-9A4B-6F492F67A369}" presName="iconBgRect" presStyleLbl="bgShp" presStyleIdx="1" presStyleCnt="5"/>
      <dgm:spPr/>
    </dgm:pt>
    <dgm:pt modelId="{25FCA78F-6BEC-4B10-A89F-2F2F4D1D099C}" type="pres">
      <dgm:prSet presAssocID="{EABA5F1C-344F-46DE-9A4B-6F492F67A36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Sun"/>
        </a:ext>
      </dgm:extLst>
    </dgm:pt>
    <dgm:pt modelId="{DEB5CF18-5641-45A1-AFA7-1E2D0BDBF1B7}" type="pres">
      <dgm:prSet presAssocID="{EABA5F1C-344F-46DE-9A4B-6F492F67A369}" presName="spaceRect" presStyleCnt="0"/>
      <dgm:spPr/>
    </dgm:pt>
    <dgm:pt modelId="{64B54CC8-8F27-4767-BDB6-CCBB04F925ED}" type="pres">
      <dgm:prSet presAssocID="{EABA5F1C-344F-46DE-9A4B-6F492F67A369}" presName="textRect" presStyleLbl="revTx" presStyleIdx="1" presStyleCnt="5">
        <dgm:presLayoutVars>
          <dgm:chMax val="1"/>
          <dgm:chPref val="1"/>
        </dgm:presLayoutVars>
      </dgm:prSet>
      <dgm:spPr/>
      <dgm:t>
        <a:bodyPr/>
        <a:lstStyle/>
        <a:p>
          <a:endParaRPr lang="en-GB"/>
        </a:p>
      </dgm:t>
    </dgm:pt>
    <dgm:pt modelId="{AFD48337-E142-4387-BBF3-8757F2FF9745}" type="pres">
      <dgm:prSet presAssocID="{5AC67D48-8FD0-46A0-B36E-346540CA04FA}" presName="sibTrans" presStyleLbl="sibTrans2D1" presStyleIdx="0" presStyleCnt="0"/>
      <dgm:spPr/>
      <dgm:t>
        <a:bodyPr/>
        <a:lstStyle/>
        <a:p>
          <a:endParaRPr lang="en-GB"/>
        </a:p>
      </dgm:t>
    </dgm:pt>
    <dgm:pt modelId="{5D7486A2-4BFF-4CDE-A995-4EAEC88432A4}" type="pres">
      <dgm:prSet presAssocID="{EF23C01C-59F1-4691-8998-5D7C6BBE00EA}" presName="compNode" presStyleCnt="0"/>
      <dgm:spPr/>
    </dgm:pt>
    <dgm:pt modelId="{182A9EAA-89E3-4333-B87D-E903E4AD3B4F}" type="pres">
      <dgm:prSet presAssocID="{EF23C01C-59F1-4691-8998-5D7C6BBE00EA}" presName="iconBgRect" presStyleLbl="bgShp" presStyleIdx="2" presStyleCnt="5"/>
      <dgm:spPr/>
    </dgm:pt>
    <dgm:pt modelId="{AEE5D5EC-B9BF-42C8-8114-59C480369041}" type="pres">
      <dgm:prSet presAssocID="{EF23C01C-59F1-4691-8998-5D7C6BBE00E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xmlns="" id="0" name="" descr="Clock"/>
        </a:ext>
      </dgm:extLst>
    </dgm:pt>
    <dgm:pt modelId="{4F3AD63F-2FAF-4218-9317-78AF2E5B2DE1}" type="pres">
      <dgm:prSet presAssocID="{EF23C01C-59F1-4691-8998-5D7C6BBE00EA}" presName="spaceRect" presStyleCnt="0"/>
      <dgm:spPr/>
    </dgm:pt>
    <dgm:pt modelId="{0F90B7CD-60E8-445C-8B92-9A276AE05344}" type="pres">
      <dgm:prSet presAssocID="{EF23C01C-59F1-4691-8998-5D7C6BBE00EA}" presName="textRect" presStyleLbl="revTx" presStyleIdx="2" presStyleCnt="5">
        <dgm:presLayoutVars>
          <dgm:chMax val="1"/>
          <dgm:chPref val="1"/>
        </dgm:presLayoutVars>
      </dgm:prSet>
      <dgm:spPr/>
      <dgm:t>
        <a:bodyPr/>
        <a:lstStyle/>
        <a:p>
          <a:endParaRPr lang="en-GB"/>
        </a:p>
      </dgm:t>
    </dgm:pt>
    <dgm:pt modelId="{0266B229-86F2-4D9E-8E0F-0644857E7C84}" type="pres">
      <dgm:prSet presAssocID="{EEBC8B15-3B6B-4F94-BA1D-D3D6961431C1}" presName="sibTrans" presStyleLbl="sibTrans2D1" presStyleIdx="0" presStyleCnt="0"/>
      <dgm:spPr/>
      <dgm:t>
        <a:bodyPr/>
        <a:lstStyle/>
        <a:p>
          <a:endParaRPr lang="en-GB"/>
        </a:p>
      </dgm:t>
    </dgm:pt>
    <dgm:pt modelId="{54CBA4C3-9E68-4F34-B3CE-D647AFD89381}" type="pres">
      <dgm:prSet presAssocID="{B7B658FC-3661-4D75-A7D6-7ECA5A60BDF1}" presName="compNode" presStyleCnt="0"/>
      <dgm:spPr/>
    </dgm:pt>
    <dgm:pt modelId="{98A0F1CF-DCE1-4E1C-906E-5CC128C00D0E}" type="pres">
      <dgm:prSet presAssocID="{B7B658FC-3661-4D75-A7D6-7ECA5A60BDF1}" presName="iconBgRect" presStyleLbl="bgShp" presStyleIdx="3" presStyleCnt="5"/>
      <dgm:spPr/>
    </dgm:pt>
    <dgm:pt modelId="{E6E94DF0-A51E-4216-B079-ED02EF46F37C}" type="pres">
      <dgm:prSet presAssocID="{B7B658FC-3661-4D75-A7D6-7ECA5A60BDF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xmlns="" id="0" name="" descr="Windmill"/>
        </a:ext>
      </dgm:extLst>
    </dgm:pt>
    <dgm:pt modelId="{76549C43-C8A8-4B00-966D-A6A34225EB54}" type="pres">
      <dgm:prSet presAssocID="{B7B658FC-3661-4D75-A7D6-7ECA5A60BDF1}" presName="spaceRect" presStyleCnt="0"/>
      <dgm:spPr/>
    </dgm:pt>
    <dgm:pt modelId="{2611D019-8E33-40E4-85F8-D0839B0479FC}" type="pres">
      <dgm:prSet presAssocID="{B7B658FC-3661-4D75-A7D6-7ECA5A60BDF1}" presName="textRect" presStyleLbl="revTx" presStyleIdx="3" presStyleCnt="5">
        <dgm:presLayoutVars>
          <dgm:chMax val="1"/>
          <dgm:chPref val="1"/>
        </dgm:presLayoutVars>
      </dgm:prSet>
      <dgm:spPr/>
      <dgm:t>
        <a:bodyPr/>
        <a:lstStyle/>
        <a:p>
          <a:endParaRPr lang="en-GB"/>
        </a:p>
      </dgm:t>
    </dgm:pt>
    <dgm:pt modelId="{45CED465-FBCB-49A6-A0F2-A86BB40627C0}" type="pres">
      <dgm:prSet presAssocID="{1A00E8C1-8F46-45B2-89B4-B89EF7AEB602}" presName="sibTrans" presStyleLbl="sibTrans2D1" presStyleIdx="0" presStyleCnt="0"/>
      <dgm:spPr/>
      <dgm:t>
        <a:bodyPr/>
        <a:lstStyle/>
        <a:p>
          <a:endParaRPr lang="en-GB"/>
        </a:p>
      </dgm:t>
    </dgm:pt>
    <dgm:pt modelId="{5770254F-5CC2-476E-B490-B7DF94C4A0C8}" type="pres">
      <dgm:prSet presAssocID="{CADEF82E-9E40-49D5-A478-4628C38703EC}" presName="compNode" presStyleCnt="0"/>
      <dgm:spPr/>
    </dgm:pt>
    <dgm:pt modelId="{EC716EC1-E29C-4343-B219-54E601538B9B}" type="pres">
      <dgm:prSet presAssocID="{CADEF82E-9E40-49D5-A478-4628C38703EC}" presName="iconBgRect" presStyleLbl="bgShp" presStyleIdx="4" presStyleCnt="5"/>
      <dgm:spPr/>
    </dgm:pt>
    <dgm:pt modelId="{33BCB893-DD49-42C8-AA0D-7F6B09531301}" type="pres">
      <dgm:prSet presAssocID="{CADEF82E-9E40-49D5-A478-4628C38703E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xmlns="" id="0" name="" descr="Radioactive"/>
        </a:ext>
      </dgm:extLst>
    </dgm:pt>
    <dgm:pt modelId="{826A06A2-3FE2-4879-A54F-2B8656D93203}" type="pres">
      <dgm:prSet presAssocID="{CADEF82E-9E40-49D5-A478-4628C38703EC}" presName="spaceRect" presStyleCnt="0"/>
      <dgm:spPr/>
    </dgm:pt>
    <dgm:pt modelId="{5C995DC0-6ACD-4869-9DE2-1DDB4E228415}" type="pres">
      <dgm:prSet presAssocID="{CADEF82E-9E40-49D5-A478-4628C38703EC}" presName="textRect" presStyleLbl="revTx" presStyleIdx="4" presStyleCnt="5" custScaleY="140878">
        <dgm:presLayoutVars>
          <dgm:chMax val="1"/>
          <dgm:chPref val="1"/>
        </dgm:presLayoutVars>
      </dgm:prSet>
      <dgm:spPr/>
      <dgm:t>
        <a:bodyPr/>
        <a:lstStyle/>
        <a:p>
          <a:endParaRPr lang="en-GB"/>
        </a:p>
      </dgm:t>
    </dgm:pt>
  </dgm:ptLst>
  <dgm:cxnLst>
    <dgm:cxn modelId="{676006EF-4C2A-4A87-A3A6-1BB6891ED7FB}" srcId="{6F50FC0E-2F15-43D0-B72A-A07FEFA405E7}" destId="{B7B658FC-3661-4D75-A7D6-7ECA5A60BDF1}" srcOrd="3" destOrd="0" parTransId="{3E5744A5-35B0-4595-BF09-17DD039A8388}" sibTransId="{1A00E8C1-8F46-45B2-89B4-B89EF7AEB602}"/>
    <dgm:cxn modelId="{BCA62F82-8E04-4558-A634-539F79BBB379}" type="presOf" srcId="{C09C4BF8-DA9B-4066-9DD8-BE714B473D31}" destId="{236896B0-728C-4FBA-BF1A-A78469AC6D30}" srcOrd="0" destOrd="0" presId="urn:microsoft.com/office/officeart/2018/2/layout/IconCircleList"/>
    <dgm:cxn modelId="{802F821A-CB8A-4CA9-A691-4882019E2E18}" type="presOf" srcId="{EABA5F1C-344F-46DE-9A4B-6F492F67A369}" destId="{64B54CC8-8F27-4767-BDB6-CCBB04F925ED}" srcOrd="0" destOrd="0" presId="urn:microsoft.com/office/officeart/2018/2/layout/IconCircleList"/>
    <dgm:cxn modelId="{16062447-6E42-473A-BB87-0AFCF3AE1640}" srcId="{6F50FC0E-2F15-43D0-B72A-A07FEFA405E7}" destId="{EABA5F1C-344F-46DE-9A4B-6F492F67A369}" srcOrd="1" destOrd="0" parTransId="{B6FAF8A1-2C2F-4305-8496-10C6253BA968}" sibTransId="{5AC67D48-8FD0-46A0-B36E-346540CA04FA}"/>
    <dgm:cxn modelId="{93E4A636-40BE-43CD-A029-D775499712DA}" srcId="{6F50FC0E-2F15-43D0-B72A-A07FEFA405E7}" destId="{EF23C01C-59F1-4691-8998-5D7C6BBE00EA}" srcOrd="2" destOrd="0" parTransId="{82CD12AE-DBE8-4961-8E19-7A967E273237}" sibTransId="{EEBC8B15-3B6B-4F94-BA1D-D3D6961431C1}"/>
    <dgm:cxn modelId="{6E81ABC7-5D7F-4521-94E4-F0B9F0CB829E}" type="presOf" srcId="{EEBC8B15-3B6B-4F94-BA1D-D3D6961431C1}" destId="{0266B229-86F2-4D9E-8E0F-0644857E7C84}" srcOrd="0" destOrd="0" presId="urn:microsoft.com/office/officeart/2018/2/layout/IconCircleList"/>
    <dgm:cxn modelId="{88236715-3345-45EB-BA8D-EE5F06E8E6FD}" type="presOf" srcId="{EF23C01C-59F1-4691-8998-5D7C6BBE00EA}" destId="{0F90B7CD-60E8-445C-8B92-9A276AE05344}" srcOrd="0" destOrd="0" presId="urn:microsoft.com/office/officeart/2018/2/layout/IconCircleList"/>
    <dgm:cxn modelId="{D1A8C385-8B0C-40ED-9164-E71F8E28D8AB}" type="presOf" srcId="{5AC67D48-8FD0-46A0-B36E-346540CA04FA}" destId="{AFD48337-E142-4387-BBF3-8757F2FF9745}" srcOrd="0" destOrd="0" presId="urn:microsoft.com/office/officeart/2018/2/layout/IconCircleList"/>
    <dgm:cxn modelId="{401D12E3-1E83-4A3C-995D-803DFD30A4E0}" type="presOf" srcId="{6F50FC0E-2F15-43D0-B72A-A07FEFA405E7}" destId="{59CA0888-6B79-40EA-A1DC-573B77B3AE79}" srcOrd="0" destOrd="0" presId="urn:microsoft.com/office/officeart/2018/2/layout/IconCircleList"/>
    <dgm:cxn modelId="{0AFDCB5D-B324-4D58-A7B9-AF090CAB8DAB}" srcId="{6F50FC0E-2F15-43D0-B72A-A07FEFA405E7}" destId="{3B52F16C-4C1F-4B72-B776-CFD90AB5CAA4}" srcOrd="0" destOrd="0" parTransId="{E60C3098-DBAB-4C70-BD6A-85C7D4CC6A78}" sibTransId="{C09C4BF8-DA9B-4066-9DD8-BE714B473D31}"/>
    <dgm:cxn modelId="{95743D05-B963-4AB2-98B0-E6A3759E84FB}" type="presOf" srcId="{B7B658FC-3661-4D75-A7D6-7ECA5A60BDF1}" destId="{2611D019-8E33-40E4-85F8-D0839B0479FC}" srcOrd="0" destOrd="0" presId="urn:microsoft.com/office/officeart/2018/2/layout/IconCircleList"/>
    <dgm:cxn modelId="{5DC3A4AF-40E8-499E-94B7-128A9FB4659D}" type="presOf" srcId="{1A00E8C1-8F46-45B2-89B4-B89EF7AEB602}" destId="{45CED465-FBCB-49A6-A0F2-A86BB40627C0}" srcOrd="0" destOrd="0" presId="urn:microsoft.com/office/officeart/2018/2/layout/IconCircleList"/>
    <dgm:cxn modelId="{93BCE006-9A81-4741-97C2-EA24B680450D}" type="presOf" srcId="{3B52F16C-4C1F-4B72-B776-CFD90AB5CAA4}" destId="{138BA100-A6D6-4B23-864D-F325D9EC2BAD}" srcOrd="0" destOrd="0" presId="urn:microsoft.com/office/officeart/2018/2/layout/IconCircleList"/>
    <dgm:cxn modelId="{217113E1-E9CD-4C61-AA85-32138E926C4F}" type="presOf" srcId="{CADEF82E-9E40-49D5-A478-4628C38703EC}" destId="{5C995DC0-6ACD-4869-9DE2-1DDB4E228415}" srcOrd="0" destOrd="0" presId="urn:microsoft.com/office/officeart/2018/2/layout/IconCircleList"/>
    <dgm:cxn modelId="{8835B649-E24A-49FF-8179-C7FBA602107A}" srcId="{6F50FC0E-2F15-43D0-B72A-A07FEFA405E7}" destId="{CADEF82E-9E40-49D5-A478-4628C38703EC}" srcOrd="4" destOrd="0" parTransId="{B9946326-950A-4EE7-9B27-DFB7608FA635}" sibTransId="{074B010E-C443-4E18-90F2-C7657F478557}"/>
    <dgm:cxn modelId="{631F37DC-7054-4304-8EDA-3F381EBCC2B6}" type="presParOf" srcId="{59CA0888-6B79-40EA-A1DC-573B77B3AE79}" destId="{11078C2A-10CE-4E68-A756-BCCB1D631065}" srcOrd="0" destOrd="0" presId="urn:microsoft.com/office/officeart/2018/2/layout/IconCircleList"/>
    <dgm:cxn modelId="{638C0EBA-E871-4671-9590-F4AD5CDEEE91}" type="presParOf" srcId="{11078C2A-10CE-4E68-A756-BCCB1D631065}" destId="{40B69E4B-22B3-4EBD-BDD6-2AABCB0F654E}" srcOrd="0" destOrd="0" presId="urn:microsoft.com/office/officeart/2018/2/layout/IconCircleList"/>
    <dgm:cxn modelId="{B8814A5B-EBF7-4381-B3E7-8412B8167D50}" type="presParOf" srcId="{40B69E4B-22B3-4EBD-BDD6-2AABCB0F654E}" destId="{B679150B-57B1-408E-9CE8-20836C93567C}" srcOrd="0" destOrd="0" presId="urn:microsoft.com/office/officeart/2018/2/layout/IconCircleList"/>
    <dgm:cxn modelId="{8BF62E0A-D5D8-4FBD-9549-CDDE4B74C542}" type="presParOf" srcId="{40B69E4B-22B3-4EBD-BDD6-2AABCB0F654E}" destId="{597EED0E-4661-4B7E-ACEF-6B3954208FED}" srcOrd="1" destOrd="0" presId="urn:microsoft.com/office/officeart/2018/2/layout/IconCircleList"/>
    <dgm:cxn modelId="{597B7952-4510-4E8E-AAD4-38C3DDA9B88A}" type="presParOf" srcId="{40B69E4B-22B3-4EBD-BDD6-2AABCB0F654E}" destId="{E5237434-4B82-420F-958F-8175FC29848E}" srcOrd="2" destOrd="0" presId="urn:microsoft.com/office/officeart/2018/2/layout/IconCircleList"/>
    <dgm:cxn modelId="{812E4FDF-952E-48DA-992E-1277208B0D1C}" type="presParOf" srcId="{40B69E4B-22B3-4EBD-BDD6-2AABCB0F654E}" destId="{138BA100-A6D6-4B23-864D-F325D9EC2BAD}" srcOrd="3" destOrd="0" presId="urn:microsoft.com/office/officeart/2018/2/layout/IconCircleList"/>
    <dgm:cxn modelId="{874EF929-07CC-445C-97BC-7E7EC6C63312}" type="presParOf" srcId="{11078C2A-10CE-4E68-A756-BCCB1D631065}" destId="{236896B0-728C-4FBA-BF1A-A78469AC6D30}" srcOrd="1" destOrd="0" presId="urn:microsoft.com/office/officeart/2018/2/layout/IconCircleList"/>
    <dgm:cxn modelId="{55BB4125-3871-4353-A62F-74579C82CB15}" type="presParOf" srcId="{11078C2A-10CE-4E68-A756-BCCB1D631065}" destId="{60E88725-9A12-4364-82C8-56DC5538B653}" srcOrd="2" destOrd="0" presId="urn:microsoft.com/office/officeart/2018/2/layout/IconCircleList"/>
    <dgm:cxn modelId="{FE2D6EDA-9BDD-4355-AAB8-EB61BBF4D649}" type="presParOf" srcId="{60E88725-9A12-4364-82C8-56DC5538B653}" destId="{A51D0895-D126-489F-9822-624BCDE0BC54}" srcOrd="0" destOrd="0" presId="urn:microsoft.com/office/officeart/2018/2/layout/IconCircleList"/>
    <dgm:cxn modelId="{BDBBA709-7CEA-4317-BD4A-467A1C3F85DB}" type="presParOf" srcId="{60E88725-9A12-4364-82C8-56DC5538B653}" destId="{25FCA78F-6BEC-4B10-A89F-2F2F4D1D099C}" srcOrd="1" destOrd="0" presId="urn:microsoft.com/office/officeart/2018/2/layout/IconCircleList"/>
    <dgm:cxn modelId="{D3B39B39-9FFC-45C3-8094-4BB5A5166970}" type="presParOf" srcId="{60E88725-9A12-4364-82C8-56DC5538B653}" destId="{DEB5CF18-5641-45A1-AFA7-1E2D0BDBF1B7}" srcOrd="2" destOrd="0" presId="urn:microsoft.com/office/officeart/2018/2/layout/IconCircleList"/>
    <dgm:cxn modelId="{2934AA75-F68D-44B3-854B-E453FEF5F8BA}" type="presParOf" srcId="{60E88725-9A12-4364-82C8-56DC5538B653}" destId="{64B54CC8-8F27-4767-BDB6-CCBB04F925ED}" srcOrd="3" destOrd="0" presId="urn:microsoft.com/office/officeart/2018/2/layout/IconCircleList"/>
    <dgm:cxn modelId="{1382BAE1-9CC4-46E2-97C1-E2F2B9567995}" type="presParOf" srcId="{11078C2A-10CE-4E68-A756-BCCB1D631065}" destId="{AFD48337-E142-4387-BBF3-8757F2FF9745}" srcOrd="3" destOrd="0" presId="urn:microsoft.com/office/officeart/2018/2/layout/IconCircleList"/>
    <dgm:cxn modelId="{5F56160C-D46E-4844-B8D9-F7882C63F20F}" type="presParOf" srcId="{11078C2A-10CE-4E68-A756-BCCB1D631065}" destId="{5D7486A2-4BFF-4CDE-A995-4EAEC88432A4}" srcOrd="4" destOrd="0" presId="urn:microsoft.com/office/officeart/2018/2/layout/IconCircleList"/>
    <dgm:cxn modelId="{122D1F35-03EC-4F1E-B7BE-5922E793852F}" type="presParOf" srcId="{5D7486A2-4BFF-4CDE-A995-4EAEC88432A4}" destId="{182A9EAA-89E3-4333-B87D-E903E4AD3B4F}" srcOrd="0" destOrd="0" presId="urn:microsoft.com/office/officeart/2018/2/layout/IconCircleList"/>
    <dgm:cxn modelId="{1AB3A661-82A8-410F-B8B1-74E2B2847910}" type="presParOf" srcId="{5D7486A2-4BFF-4CDE-A995-4EAEC88432A4}" destId="{AEE5D5EC-B9BF-42C8-8114-59C480369041}" srcOrd="1" destOrd="0" presId="urn:microsoft.com/office/officeart/2018/2/layout/IconCircleList"/>
    <dgm:cxn modelId="{8ACBBC84-9E01-47DB-B377-E88C09F11F20}" type="presParOf" srcId="{5D7486A2-4BFF-4CDE-A995-4EAEC88432A4}" destId="{4F3AD63F-2FAF-4218-9317-78AF2E5B2DE1}" srcOrd="2" destOrd="0" presId="urn:microsoft.com/office/officeart/2018/2/layout/IconCircleList"/>
    <dgm:cxn modelId="{23BC3F0B-6A09-4D11-85F0-F3B8CA81BAA9}" type="presParOf" srcId="{5D7486A2-4BFF-4CDE-A995-4EAEC88432A4}" destId="{0F90B7CD-60E8-445C-8B92-9A276AE05344}" srcOrd="3" destOrd="0" presId="urn:microsoft.com/office/officeart/2018/2/layout/IconCircleList"/>
    <dgm:cxn modelId="{77A4361B-31B1-4D5D-9DF9-D5B05B358B4D}" type="presParOf" srcId="{11078C2A-10CE-4E68-A756-BCCB1D631065}" destId="{0266B229-86F2-4D9E-8E0F-0644857E7C84}" srcOrd="5" destOrd="0" presId="urn:microsoft.com/office/officeart/2018/2/layout/IconCircleList"/>
    <dgm:cxn modelId="{C39D4747-7644-424B-B13A-6A7A7FF2B7D9}" type="presParOf" srcId="{11078C2A-10CE-4E68-A756-BCCB1D631065}" destId="{54CBA4C3-9E68-4F34-B3CE-D647AFD89381}" srcOrd="6" destOrd="0" presId="urn:microsoft.com/office/officeart/2018/2/layout/IconCircleList"/>
    <dgm:cxn modelId="{5D855725-7506-484E-85B5-8A3E4FAAF785}" type="presParOf" srcId="{54CBA4C3-9E68-4F34-B3CE-D647AFD89381}" destId="{98A0F1CF-DCE1-4E1C-906E-5CC128C00D0E}" srcOrd="0" destOrd="0" presId="urn:microsoft.com/office/officeart/2018/2/layout/IconCircleList"/>
    <dgm:cxn modelId="{7C11032E-8433-4437-AC3C-3E5F17098A7E}" type="presParOf" srcId="{54CBA4C3-9E68-4F34-B3CE-D647AFD89381}" destId="{E6E94DF0-A51E-4216-B079-ED02EF46F37C}" srcOrd="1" destOrd="0" presId="urn:microsoft.com/office/officeart/2018/2/layout/IconCircleList"/>
    <dgm:cxn modelId="{3939DC2D-D545-4C89-9D4A-780314D376E7}" type="presParOf" srcId="{54CBA4C3-9E68-4F34-B3CE-D647AFD89381}" destId="{76549C43-C8A8-4B00-966D-A6A34225EB54}" srcOrd="2" destOrd="0" presId="urn:microsoft.com/office/officeart/2018/2/layout/IconCircleList"/>
    <dgm:cxn modelId="{1443A4A7-6868-4773-B970-171E81BE4F00}" type="presParOf" srcId="{54CBA4C3-9E68-4F34-B3CE-D647AFD89381}" destId="{2611D019-8E33-40E4-85F8-D0839B0479FC}" srcOrd="3" destOrd="0" presId="urn:microsoft.com/office/officeart/2018/2/layout/IconCircleList"/>
    <dgm:cxn modelId="{5864E165-AF89-46EC-A8ED-DA7074DACAB1}" type="presParOf" srcId="{11078C2A-10CE-4E68-A756-BCCB1D631065}" destId="{45CED465-FBCB-49A6-A0F2-A86BB40627C0}" srcOrd="7" destOrd="0" presId="urn:microsoft.com/office/officeart/2018/2/layout/IconCircleList"/>
    <dgm:cxn modelId="{362A2524-2E30-4364-A71E-DF146493FCFB}" type="presParOf" srcId="{11078C2A-10CE-4E68-A756-BCCB1D631065}" destId="{5770254F-5CC2-476E-B490-B7DF94C4A0C8}" srcOrd="8" destOrd="0" presId="urn:microsoft.com/office/officeart/2018/2/layout/IconCircleList"/>
    <dgm:cxn modelId="{DF6C6B5D-DDE2-4439-8196-84158C0EA496}" type="presParOf" srcId="{5770254F-5CC2-476E-B490-B7DF94C4A0C8}" destId="{EC716EC1-E29C-4343-B219-54E601538B9B}" srcOrd="0" destOrd="0" presId="urn:microsoft.com/office/officeart/2018/2/layout/IconCircleList"/>
    <dgm:cxn modelId="{06386BBC-28B1-484F-8429-6B218435C620}" type="presParOf" srcId="{5770254F-5CC2-476E-B490-B7DF94C4A0C8}" destId="{33BCB893-DD49-42C8-AA0D-7F6B09531301}" srcOrd="1" destOrd="0" presId="urn:microsoft.com/office/officeart/2018/2/layout/IconCircleList"/>
    <dgm:cxn modelId="{48095CD0-1C9D-4DB1-BD2B-84EE68287492}" type="presParOf" srcId="{5770254F-5CC2-476E-B490-B7DF94C4A0C8}" destId="{826A06A2-3FE2-4879-A54F-2B8656D93203}" srcOrd="2" destOrd="0" presId="urn:microsoft.com/office/officeart/2018/2/layout/IconCircleList"/>
    <dgm:cxn modelId="{0111EC11-B919-42E0-945B-15498FDC4AD5}" type="presParOf" srcId="{5770254F-5CC2-476E-B490-B7DF94C4A0C8}" destId="{5C995DC0-6ACD-4869-9DE2-1DDB4E228415}" srcOrd="3" destOrd="0" presId="urn:microsoft.com/office/officeart/2018/2/layout/IconCircle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8A59308-DEBF-4E45-8C87-5DCE8197EB28}"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0D99158E-5A29-4556-B64D-3F49C37ED7F0}">
      <dgm:prSet custT="1"/>
      <dgm:spPr/>
      <dgm:t>
        <a:bodyPr/>
        <a:lstStyle/>
        <a:p>
          <a:r>
            <a:rPr lang="en-GB" sz="2000" b="1" dirty="0"/>
            <a:t>A new Tesla Model 3 made in 2019 produced 10,400 kgs of CO2 during manufacture (nearly 50% of that was in the battery).</a:t>
          </a:r>
          <a:endParaRPr lang="en-US" sz="2000" b="1" dirty="0"/>
        </a:p>
      </dgm:t>
    </dgm:pt>
    <dgm:pt modelId="{3EAC689E-C298-469D-B58E-6D1410BBB336}" type="parTrans" cxnId="{1597D5F3-D2F5-461B-ACDA-44A5741BD0DF}">
      <dgm:prSet/>
      <dgm:spPr/>
      <dgm:t>
        <a:bodyPr/>
        <a:lstStyle/>
        <a:p>
          <a:endParaRPr lang="en-US"/>
        </a:p>
      </dgm:t>
    </dgm:pt>
    <dgm:pt modelId="{025C8A16-9737-46B1-BE5E-0808739F7DD8}" type="sibTrans" cxnId="{1597D5F3-D2F5-461B-ACDA-44A5741BD0DF}">
      <dgm:prSet/>
      <dgm:spPr/>
      <dgm:t>
        <a:bodyPr/>
        <a:lstStyle/>
        <a:p>
          <a:endParaRPr lang="en-US"/>
        </a:p>
      </dgm:t>
    </dgm:pt>
    <dgm:pt modelId="{EAFA2146-A660-40E4-A81B-48151C1C265F}">
      <dgm:prSet custT="1"/>
      <dgm:spPr/>
      <dgm:t>
        <a:bodyPr/>
        <a:lstStyle/>
        <a:p>
          <a:r>
            <a:rPr lang="en-GB" sz="2400" b="1" dirty="0"/>
            <a:t>A similar sized new petrol car produces about 5,600 kgs</a:t>
          </a:r>
          <a:endParaRPr lang="en-US" sz="2400" b="1" dirty="0"/>
        </a:p>
      </dgm:t>
    </dgm:pt>
    <dgm:pt modelId="{CDB93871-1232-46C7-82EA-9E87138EFD6D}" type="parTrans" cxnId="{6C14B762-2A44-4E48-80AC-35949EDE69A4}">
      <dgm:prSet/>
      <dgm:spPr/>
      <dgm:t>
        <a:bodyPr/>
        <a:lstStyle/>
        <a:p>
          <a:endParaRPr lang="en-US"/>
        </a:p>
      </dgm:t>
    </dgm:pt>
    <dgm:pt modelId="{77525A7C-68DC-427D-A632-8F0EAEE6E4D4}" type="sibTrans" cxnId="{6C14B762-2A44-4E48-80AC-35949EDE69A4}">
      <dgm:prSet/>
      <dgm:spPr/>
      <dgm:t>
        <a:bodyPr/>
        <a:lstStyle/>
        <a:p>
          <a:endParaRPr lang="en-US"/>
        </a:p>
      </dgm:t>
    </dgm:pt>
    <dgm:pt modelId="{C81450BD-9A64-4286-9CED-72A71328937A}">
      <dgm:prSet custT="1"/>
      <dgm:spPr/>
      <dgm:t>
        <a:bodyPr/>
        <a:lstStyle/>
        <a:p>
          <a:r>
            <a:rPr lang="en-GB" sz="2000" b="1" dirty="0"/>
            <a:t>If the petrol car does 50-mpg and they both drive 10,000 miles per year. How long is it before the carbon footprint of the EV is the same as the petrol car?</a:t>
          </a:r>
          <a:endParaRPr lang="en-US" sz="2000" b="1" dirty="0"/>
        </a:p>
      </dgm:t>
    </dgm:pt>
    <dgm:pt modelId="{13A94327-EA03-4087-958D-D13050B119CD}" type="parTrans" cxnId="{ABCD8060-E323-4D90-80DA-FA59CDDD4F01}">
      <dgm:prSet/>
      <dgm:spPr/>
      <dgm:t>
        <a:bodyPr/>
        <a:lstStyle/>
        <a:p>
          <a:endParaRPr lang="en-US"/>
        </a:p>
      </dgm:t>
    </dgm:pt>
    <dgm:pt modelId="{A25F7ABD-8997-4AFF-B953-4F2AB3C97972}" type="sibTrans" cxnId="{ABCD8060-E323-4D90-80DA-FA59CDDD4F01}">
      <dgm:prSet/>
      <dgm:spPr/>
      <dgm:t>
        <a:bodyPr/>
        <a:lstStyle/>
        <a:p>
          <a:endParaRPr lang="en-US"/>
        </a:p>
      </dgm:t>
    </dgm:pt>
    <dgm:pt modelId="{C441DEF4-C053-4E1E-8104-08CD22608E00}">
      <dgm:prSet/>
      <dgm:spPr/>
      <dgm:t>
        <a:bodyPr/>
        <a:lstStyle/>
        <a:p>
          <a:pPr algn="l"/>
          <a:r>
            <a:rPr lang="en-GB" b="1" dirty="0"/>
            <a:t>A	2 years, 8 months</a:t>
          </a:r>
          <a:endParaRPr lang="en-US" b="1" dirty="0"/>
        </a:p>
      </dgm:t>
    </dgm:pt>
    <dgm:pt modelId="{EAC76FB3-C9B9-409B-A1EA-3531FADE2100}" type="parTrans" cxnId="{F255791E-970F-421F-87F6-D2C36B24FBB8}">
      <dgm:prSet/>
      <dgm:spPr/>
      <dgm:t>
        <a:bodyPr/>
        <a:lstStyle/>
        <a:p>
          <a:endParaRPr lang="en-US"/>
        </a:p>
      </dgm:t>
    </dgm:pt>
    <dgm:pt modelId="{3C167A38-272C-43D8-9E21-F774A69159BB}" type="sibTrans" cxnId="{F255791E-970F-421F-87F6-D2C36B24FBB8}">
      <dgm:prSet/>
      <dgm:spPr/>
      <dgm:t>
        <a:bodyPr/>
        <a:lstStyle/>
        <a:p>
          <a:endParaRPr lang="en-US"/>
        </a:p>
      </dgm:t>
    </dgm:pt>
    <dgm:pt modelId="{BE3E8DBF-9786-4D6B-BE25-BB88700CF745}">
      <dgm:prSet/>
      <dgm:spPr/>
      <dgm:t>
        <a:bodyPr/>
        <a:lstStyle/>
        <a:p>
          <a:pPr algn="l"/>
          <a:r>
            <a:rPr lang="en-GB" b="1" dirty="0"/>
            <a:t>B	3 years, 4 months</a:t>
          </a:r>
          <a:endParaRPr lang="en-US" b="1" dirty="0"/>
        </a:p>
      </dgm:t>
    </dgm:pt>
    <dgm:pt modelId="{3A475414-A531-44D0-8A0D-0F1AAFEBCE41}" type="parTrans" cxnId="{4994D193-96A8-4560-95F1-93CDF546E928}">
      <dgm:prSet/>
      <dgm:spPr/>
      <dgm:t>
        <a:bodyPr/>
        <a:lstStyle/>
        <a:p>
          <a:endParaRPr lang="en-US"/>
        </a:p>
      </dgm:t>
    </dgm:pt>
    <dgm:pt modelId="{0A4A62E2-6441-48BB-A006-964D9C0FC9A3}" type="sibTrans" cxnId="{4994D193-96A8-4560-95F1-93CDF546E928}">
      <dgm:prSet/>
      <dgm:spPr/>
      <dgm:t>
        <a:bodyPr/>
        <a:lstStyle/>
        <a:p>
          <a:endParaRPr lang="en-US"/>
        </a:p>
      </dgm:t>
    </dgm:pt>
    <dgm:pt modelId="{7030B406-936C-4702-89A1-A9709C075FB7}">
      <dgm:prSet/>
      <dgm:spPr/>
      <dgm:t>
        <a:bodyPr/>
        <a:lstStyle/>
        <a:p>
          <a:pPr algn="l"/>
          <a:r>
            <a:rPr lang="en-GB" b="1" dirty="0"/>
            <a:t>C	5 years, 7 months</a:t>
          </a:r>
          <a:endParaRPr lang="en-US" b="1" dirty="0"/>
        </a:p>
      </dgm:t>
    </dgm:pt>
    <dgm:pt modelId="{ACF440A7-4C23-4C2C-8BB5-AC6A3BFE3056}" type="parTrans" cxnId="{E33F098D-6861-4B8A-8F2B-7BAF7A64188C}">
      <dgm:prSet/>
      <dgm:spPr/>
      <dgm:t>
        <a:bodyPr/>
        <a:lstStyle/>
        <a:p>
          <a:endParaRPr lang="en-US"/>
        </a:p>
      </dgm:t>
    </dgm:pt>
    <dgm:pt modelId="{DC1732F0-0920-4BD7-86EC-07D6DC648906}" type="sibTrans" cxnId="{E33F098D-6861-4B8A-8F2B-7BAF7A64188C}">
      <dgm:prSet/>
      <dgm:spPr/>
      <dgm:t>
        <a:bodyPr/>
        <a:lstStyle/>
        <a:p>
          <a:endParaRPr lang="en-US"/>
        </a:p>
      </dgm:t>
    </dgm:pt>
    <dgm:pt modelId="{327B8993-2140-4ADB-A07F-74A8B242BCF2}">
      <dgm:prSet/>
      <dgm:spPr/>
      <dgm:t>
        <a:bodyPr/>
        <a:lstStyle/>
        <a:p>
          <a:pPr algn="l"/>
          <a:r>
            <a:rPr lang="en-GB" b="1" dirty="0"/>
            <a:t>D	7 years, 9 months</a:t>
          </a:r>
          <a:endParaRPr lang="en-US" b="1" dirty="0"/>
        </a:p>
      </dgm:t>
    </dgm:pt>
    <dgm:pt modelId="{4CEACE7C-6258-4819-87ED-0020249FD932}" type="parTrans" cxnId="{C30C68C8-B3CD-432E-A698-7D0E5D4E6F15}">
      <dgm:prSet/>
      <dgm:spPr/>
      <dgm:t>
        <a:bodyPr/>
        <a:lstStyle/>
        <a:p>
          <a:endParaRPr lang="en-US"/>
        </a:p>
      </dgm:t>
    </dgm:pt>
    <dgm:pt modelId="{B1723222-C3AC-41E0-BAE6-07E277B36563}" type="sibTrans" cxnId="{C30C68C8-B3CD-432E-A698-7D0E5D4E6F15}">
      <dgm:prSet/>
      <dgm:spPr/>
      <dgm:t>
        <a:bodyPr/>
        <a:lstStyle/>
        <a:p>
          <a:endParaRPr lang="en-US"/>
        </a:p>
      </dgm:t>
    </dgm:pt>
    <dgm:pt modelId="{D2D57225-B4C3-40F9-9918-107896821C93}" type="pres">
      <dgm:prSet presAssocID="{38A59308-DEBF-4E45-8C87-5DCE8197EB28}" presName="Name0" presStyleCnt="0">
        <dgm:presLayoutVars>
          <dgm:dir/>
          <dgm:animLvl val="lvl"/>
          <dgm:resizeHandles val="exact"/>
        </dgm:presLayoutVars>
      </dgm:prSet>
      <dgm:spPr/>
      <dgm:t>
        <a:bodyPr/>
        <a:lstStyle/>
        <a:p>
          <a:endParaRPr lang="en-GB"/>
        </a:p>
      </dgm:t>
    </dgm:pt>
    <dgm:pt modelId="{889D2ECD-C01E-48AC-B248-98564AB8F86A}" type="pres">
      <dgm:prSet presAssocID="{C81450BD-9A64-4286-9CED-72A71328937A}" presName="boxAndChildren" presStyleCnt="0"/>
      <dgm:spPr/>
    </dgm:pt>
    <dgm:pt modelId="{597E4573-65FB-4EC0-97E3-8CE58F2DE6D4}" type="pres">
      <dgm:prSet presAssocID="{C81450BD-9A64-4286-9CED-72A71328937A}" presName="parentTextBox" presStyleLbl="node1" presStyleIdx="0" presStyleCnt="3"/>
      <dgm:spPr/>
      <dgm:t>
        <a:bodyPr/>
        <a:lstStyle/>
        <a:p>
          <a:endParaRPr lang="en-GB"/>
        </a:p>
      </dgm:t>
    </dgm:pt>
    <dgm:pt modelId="{18C680C1-6ACA-4DC4-8B25-76C528B4A1E4}" type="pres">
      <dgm:prSet presAssocID="{C81450BD-9A64-4286-9CED-72A71328937A}" presName="entireBox" presStyleLbl="node1" presStyleIdx="0" presStyleCnt="3" custLinFactNeighborX="-110" custLinFactNeighborY="3439"/>
      <dgm:spPr/>
      <dgm:t>
        <a:bodyPr/>
        <a:lstStyle/>
        <a:p>
          <a:endParaRPr lang="en-GB"/>
        </a:p>
      </dgm:t>
    </dgm:pt>
    <dgm:pt modelId="{0F9BDAA0-B3C2-4709-B029-C6AD866A84F3}" type="pres">
      <dgm:prSet presAssocID="{C81450BD-9A64-4286-9CED-72A71328937A}" presName="descendantBox" presStyleCnt="0"/>
      <dgm:spPr/>
    </dgm:pt>
    <dgm:pt modelId="{F27FC6F5-D546-478D-9980-3D36CA586D17}" type="pres">
      <dgm:prSet presAssocID="{C441DEF4-C053-4E1E-8104-08CD22608E00}" presName="childTextBox" presStyleLbl="fgAccFollowNode1" presStyleIdx="0" presStyleCnt="4">
        <dgm:presLayoutVars>
          <dgm:bulletEnabled val="1"/>
        </dgm:presLayoutVars>
      </dgm:prSet>
      <dgm:spPr/>
      <dgm:t>
        <a:bodyPr/>
        <a:lstStyle/>
        <a:p>
          <a:endParaRPr lang="en-GB"/>
        </a:p>
      </dgm:t>
    </dgm:pt>
    <dgm:pt modelId="{C821B6FE-1A02-4CEA-B94F-FC972CA27951}" type="pres">
      <dgm:prSet presAssocID="{BE3E8DBF-9786-4D6B-BE25-BB88700CF745}" presName="childTextBox" presStyleLbl="fgAccFollowNode1" presStyleIdx="1" presStyleCnt="4">
        <dgm:presLayoutVars>
          <dgm:bulletEnabled val="1"/>
        </dgm:presLayoutVars>
      </dgm:prSet>
      <dgm:spPr/>
      <dgm:t>
        <a:bodyPr/>
        <a:lstStyle/>
        <a:p>
          <a:endParaRPr lang="en-GB"/>
        </a:p>
      </dgm:t>
    </dgm:pt>
    <dgm:pt modelId="{20591A52-C1B3-417B-B3E5-001BADEA4668}" type="pres">
      <dgm:prSet presAssocID="{7030B406-936C-4702-89A1-A9709C075FB7}" presName="childTextBox" presStyleLbl="fgAccFollowNode1" presStyleIdx="2" presStyleCnt="4">
        <dgm:presLayoutVars>
          <dgm:bulletEnabled val="1"/>
        </dgm:presLayoutVars>
      </dgm:prSet>
      <dgm:spPr/>
      <dgm:t>
        <a:bodyPr/>
        <a:lstStyle/>
        <a:p>
          <a:endParaRPr lang="en-GB"/>
        </a:p>
      </dgm:t>
    </dgm:pt>
    <dgm:pt modelId="{470ECC27-08E9-4FC2-B932-DD17EB4B1BE2}" type="pres">
      <dgm:prSet presAssocID="{327B8993-2140-4ADB-A07F-74A8B242BCF2}" presName="childTextBox" presStyleLbl="fgAccFollowNode1" presStyleIdx="3" presStyleCnt="4">
        <dgm:presLayoutVars>
          <dgm:bulletEnabled val="1"/>
        </dgm:presLayoutVars>
      </dgm:prSet>
      <dgm:spPr/>
      <dgm:t>
        <a:bodyPr/>
        <a:lstStyle/>
        <a:p>
          <a:endParaRPr lang="en-GB"/>
        </a:p>
      </dgm:t>
    </dgm:pt>
    <dgm:pt modelId="{BA52B3A5-1516-4721-B437-4DD18C058D15}" type="pres">
      <dgm:prSet presAssocID="{77525A7C-68DC-427D-A632-8F0EAEE6E4D4}" presName="sp" presStyleCnt="0"/>
      <dgm:spPr/>
    </dgm:pt>
    <dgm:pt modelId="{BFD6DC26-24AE-4CE9-9EFB-4D1A9FB6EC97}" type="pres">
      <dgm:prSet presAssocID="{EAFA2146-A660-40E4-A81B-48151C1C265F}" presName="arrowAndChildren" presStyleCnt="0"/>
      <dgm:spPr/>
    </dgm:pt>
    <dgm:pt modelId="{22B65771-8AE1-42BA-BFD3-04F478E57443}" type="pres">
      <dgm:prSet presAssocID="{EAFA2146-A660-40E4-A81B-48151C1C265F}" presName="parentTextArrow" presStyleLbl="node1" presStyleIdx="1" presStyleCnt="3" custLinFactNeighborX="-110" custLinFactNeighborY="-617"/>
      <dgm:spPr/>
      <dgm:t>
        <a:bodyPr/>
        <a:lstStyle/>
        <a:p>
          <a:endParaRPr lang="en-GB"/>
        </a:p>
      </dgm:t>
    </dgm:pt>
    <dgm:pt modelId="{B6764E5E-7FA7-4AA9-A966-E576D387DBA7}" type="pres">
      <dgm:prSet presAssocID="{025C8A16-9737-46B1-BE5E-0808739F7DD8}" presName="sp" presStyleCnt="0"/>
      <dgm:spPr/>
    </dgm:pt>
    <dgm:pt modelId="{6CB1518C-210B-405E-9EFF-D44D79FBC13A}" type="pres">
      <dgm:prSet presAssocID="{0D99158E-5A29-4556-B64D-3F49C37ED7F0}" presName="arrowAndChildren" presStyleCnt="0"/>
      <dgm:spPr/>
    </dgm:pt>
    <dgm:pt modelId="{A6AB962C-D254-4B48-809B-4D1890F45E09}" type="pres">
      <dgm:prSet presAssocID="{0D99158E-5A29-4556-B64D-3F49C37ED7F0}" presName="parentTextArrow" presStyleLbl="node1" presStyleIdx="2" presStyleCnt="3"/>
      <dgm:spPr/>
      <dgm:t>
        <a:bodyPr/>
        <a:lstStyle/>
        <a:p>
          <a:endParaRPr lang="en-GB"/>
        </a:p>
      </dgm:t>
    </dgm:pt>
  </dgm:ptLst>
  <dgm:cxnLst>
    <dgm:cxn modelId="{F255791E-970F-421F-87F6-D2C36B24FBB8}" srcId="{C81450BD-9A64-4286-9CED-72A71328937A}" destId="{C441DEF4-C053-4E1E-8104-08CD22608E00}" srcOrd="0" destOrd="0" parTransId="{EAC76FB3-C9B9-409B-A1EA-3531FADE2100}" sibTransId="{3C167A38-272C-43D8-9E21-F774A69159BB}"/>
    <dgm:cxn modelId="{4994D193-96A8-4560-95F1-93CDF546E928}" srcId="{C81450BD-9A64-4286-9CED-72A71328937A}" destId="{BE3E8DBF-9786-4D6B-BE25-BB88700CF745}" srcOrd="1" destOrd="0" parTransId="{3A475414-A531-44D0-8A0D-0F1AAFEBCE41}" sibTransId="{0A4A62E2-6441-48BB-A006-964D9C0FC9A3}"/>
    <dgm:cxn modelId="{65B2A71F-D8F8-4123-8663-C5B467C81DB2}" type="presOf" srcId="{38A59308-DEBF-4E45-8C87-5DCE8197EB28}" destId="{D2D57225-B4C3-40F9-9918-107896821C93}" srcOrd="0" destOrd="0" presId="urn:microsoft.com/office/officeart/2005/8/layout/process4"/>
    <dgm:cxn modelId="{ABCD8060-E323-4D90-80DA-FA59CDDD4F01}" srcId="{38A59308-DEBF-4E45-8C87-5DCE8197EB28}" destId="{C81450BD-9A64-4286-9CED-72A71328937A}" srcOrd="2" destOrd="0" parTransId="{13A94327-EA03-4087-958D-D13050B119CD}" sibTransId="{A25F7ABD-8997-4AFF-B953-4F2AB3C97972}"/>
    <dgm:cxn modelId="{308CE6CE-F9BE-4EBB-AE7C-7D6A18C9311B}" type="presOf" srcId="{C81450BD-9A64-4286-9CED-72A71328937A}" destId="{18C680C1-6ACA-4DC4-8B25-76C528B4A1E4}" srcOrd="1" destOrd="0" presId="urn:microsoft.com/office/officeart/2005/8/layout/process4"/>
    <dgm:cxn modelId="{3AEAA999-068B-4127-969E-9E080F2FDE0E}" type="presOf" srcId="{C81450BD-9A64-4286-9CED-72A71328937A}" destId="{597E4573-65FB-4EC0-97E3-8CE58F2DE6D4}" srcOrd="0" destOrd="0" presId="urn:microsoft.com/office/officeart/2005/8/layout/process4"/>
    <dgm:cxn modelId="{1597D5F3-D2F5-461B-ACDA-44A5741BD0DF}" srcId="{38A59308-DEBF-4E45-8C87-5DCE8197EB28}" destId="{0D99158E-5A29-4556-B64D-3F49C37ED7F0}" srcOrd="0" destOrd="0" parTransId="{3EAC689E-C298-469D-B58E-6D1410BBB336}" sibTransId="{025C8A16-9737-46B1-BE5E-0808739F7DD8}"/>
    <dgm:cxn modelId="{FE97F749-9A66-47A1-B83F-CD5ED1C4A7B0}" type="presOf" srcId="{BE3E8DBF-9786-4D6B-BE25-BB88700CF745}" destId="{C821B6FE-1A02-4CEA-B94F-FC972CA27951}" srcOrd="0" destOrd="0" presId="urn:microsoft.com/office/officeart/2005/8/layout/process4"/>
    <dgm:cxn modelId="{5CA12BB6-4B67-4C6C-A770-B5DD4320B2BE}" type="presOf" srcId="{EAFA2146-A660-40E4-A81B-48151C1C265F}" destId="{22B65771-8AE1-42BA-BFD3-04F478E57443}" srcOrd="0" destOrd="0" presId="urn:microsoft.com/office/officeart/2005/8/layout/process4"/>
    <dgm:cxn modelId="{C30C68C8-B3CD-432E-A698-7D0E5D4E6F15}" srcId="{C81450BD-9A64-4286-9CED-72A71328937A}" destId="{327B8993-2140-4ADB-A07F-74A8B242BCF2}" srcOrd="3" destOrd="0" parTransId="{4CEACE7C-6258-4819-87ED-0020249FD932}" sibTransId="{B1723222-C3AC-41E0-BAE6-07E277B36563}"/>
    <dgm:cxn modelId="{C5680577-BACB-425A-BE83-0090ABB62A3F}" type="presOf" srcId="{7030B406-936C-4702-89A1-A9709C075FB7}" destId="{20591A52-C1B3-417B-B3E5-001BADEA4668}" srcOrd="0" destOrd="0" presId="urn:microsoft.com/office/officeart/2005/8/layout/process4"/>
    <dgm:cxn modelId="{F42F765B-C779-41E0-8D84-D61C8B3C4314}" type="presOf" srcId="{327B8993-2140-4ADB-A07F-74A8B242BCF2}" destId="{470ECC27-08E9-4FC2-B932-DD17EB4B1BE2}" srcOrd="0" destOrd="0" presId="urn:microsoft.com/office/officeart/2005/8/layout/process4"/>
    <dgm:cxn modelId="{E33F098D-6861-4B8A-8F2B-7BAF7A64188C}" srcId="{C81450BD-9A64-4286-9CED-72A71328937A}" destId="{7030B406-936C-4702-89A1-A9709C075FB7}" srcOrd="2" destOrd="0" parTransId="{ACF440A7-4C23-4C2C-8BB5-AC6A3BFE3056}" sibTransId="{DC1732F0-0920-4BD7-86EC-07D6DC648906}"/>
    <dgm:cxn modelId="{E181384C-FF4E-441A-80A3-0794792340D3}" type="presOf" srcId="{0D99158E-5A29-4556-B64D-3F49C37ED7F0}" destId="{A6AB962C-D254-4B48-809B-4D1890F45E09}" srcOrd="0" destOrd="0" presId="urn:microsoft.com/office/officeart/2005/8/layout/process4"/>
    <dgm:cxn modelId="{6C14B762-2A44-4E48-80AC-35949EDE69A4}" srcId="{38A59308-DEBF-4E45-8C87-5DCE8197EB28}" destId="{EAFA2146-A660-40E4-A81B-48151C1C265F}" srcOrd="1" destOrd="0" parTransId="{CDB93871-1232-46C7-82EA-9E87138EFD6D}" sibTransId="{77525A7C-68DC-427D-A632-8F0EAEE6E4D4}"/>
    <dgm:cxn modelId="{A17BBFBB-A9B5-4D34-B58D-C94CDC3967A2}" type="presOf" srcId="{C441DEF4-C053-4E1E-8104-08CD22608E00}" destId="{F27FC6F5-D546-478D-9980-3D36CA586D17}" srcOrd="0" destOrd="0" presId="urn:microsoft.com/office/officeart/2005/8/layout/process4"/>
    <dgm:cxn modelId="{121CFEDD-919C-4328-BAF6-E78C441B31EA}" type="presParOf" srcId="{D2D57225-B4C3-40F9-9918-107896821C93}" destId="{889D2ECD-C01E-48AC-B248-98564AB8F86A}" srcOrd="0" destOrd="0" presId="urn:microsoft.com/office/officeart/2005/8/layout/process4"/>
    <dgm:cxn modelId="{EF726E47-DD04-4760-8BC4-89F999CF8166}" type="presParOf" srcId="{889D2ECD-C01E-48AC-B248-98564AB8F86A}" destId="{597E4573-65FB-4EC0-97E3-8CE58F2DE6D4}" srcOrd="0" destOrd="0" presId="urn:microsoft.com/office/officeart/2005/8/layout/process4"/>
    <dgm:cxn modelId="{AD13E7D3-324A-4C28-B3A1-5B9F2E9F6311}" type="presParOf" srcId="{889D2ECD-C01E-48AC-B248-98564AB8F86A}" destId="{18C680C1-6ACA-4DC4-8B25-76C528B4A1E4}" srcOrd="1" destOrd="0" presId="urn:microsoft.com/office/officeart/2005/8/layout/process4"/>
    <dgm:cxn modelId="{7E8C5E9E-0B84-4119-A86C-1E182FE51667}" type="presParOf" srcId="{889D2ECD-C01E-48AC-B248-98564AB8F86A}" destId="{0F9BDAA0-B3C2-4709-B029-C6AD866A84F3}" srcOrd="2" destOrd="0" presId="urn:microsoft.com/office/officeart/2005/8/layout/process4"/>
    <dgm:cxn modelId="{A3A4D2D6-3C62-495C-B2F4-97CBB1BE4058}" type="presParOf" srcId="{0F9BDAA0-B3C2-4709-B029-C6AD866A84F3}" destId="{F27FC6F5-D546-478D-9980-3D36CA586D17}" srcOrd="0" destOrd="0" presId="urn:microsoft.com/office/officeart/2005/8/layout/process4"/>
    <dgm:cxn modelId="{BFD0D699-9593-4801-83C7-48CB4904B7E0}" type="presParOf" srcId="{0F9BDAA0-B3C2-4709-B029-C6AD866A84F3}" destId="{C821B6FE-1A02-4CEA-B94F-FC972CA27951}" srcOrd="1" destOrd="0" presId="urn:microsoft.com/office/officeart/2005/8/layout/process4"/>
    <dgm:cxn modelId="{B4DCB4C8-58EA-4815-A94C-7333AA8C5122}" type="presParOf" srcId="{0F9BDAA0-B3C2-4709-B029-C6AD866A84F3}" destId="{20591A52-C1B3-417B-B3E5-001BADEA4668}" srcOrd="2" destOrd="0" presId="urn:microsoft.com/office/officeart/2005/8/layout/process4"/>
    <dgm:cxn modelId="{9FD9E9F9-E753-4A14-BBC4-BCDE40AB6AD7}" type="presParOf" srcId="{0F9BDAA0-B3C2-4709-B029-C6AD866A84F3}" destId="{470ECC27-08E9-4FC2-B932-DD17EB4B1BE2}" srcOrd="3" destOrd="0" presId="urn:microsoft.com/office/officeart/2005/8/layout/process4"/>
    <dgm:cxn modelId="{441D9A0D-1C68-461B-8187-81D5351FC2E1}" type="presParOf" srcId="{D2D57225-B4C3-40F9-9918-107896821C93}" destId="{BA52B3A5-1516-4721-B437-4DD18C058D15}" srcOrd="1" destOrd="0" presId="urn:microsoft.com/office/officeart/2005/8/layout/process4"/>
    <dgm:cxn modelId="{D686AEF3-8F44-4728-A213-692BF56E43FA}" type="presParOf" srcId="{D2D57225-B4C3-40F9-9918-107896821C93}" destId="{BFD6DC26-24AE-4CE9-9EFB-4D1A9FB6EC97}" srcOrd="2" destOrd="0" presId="urn:microsoft.com/office/officeart/2005/8/layout/process4"/>
    <dgm:cxn modelId="{7AA1BE2A-ECAA-4855-A151-1DAAA74F8ADD}" type="presParOf" srcId="{BFD6DC26-24AE-4CE9-9EFB-4D1A9FB6EC97}" destId="{22B65771-8AE1-42BA-BFD3-04F478E57443}" srcOrd="0" destOrd="0" presId="urn:microsoft.com/office/officeart/2005/8/layout/process4"/>
    <dgm:cxn modelId="{79F4E884-9FE3-4539-87BF-761E6B01FDE2}" type="presParOf" srcId="{D2D57225-B4C3-40F9-9918-107896821C93}" destId="{B6764E5E-7FA7-4AA9-A966-E576D387DBA7}" srcOrd="3" destOrd="0" presId="urn:microsoft.com/office/officeart/2005/8/layout/process4"/>
    <dgm:cxn modelId="{40ED3707-873E-453B-997D-20A1F0219AA9}" type="presParOf" srcId="{D2D57225-B4C3-40F9-9918-107896821C93}" destId="{6CB1518C-210B-405E-9EFF-D44D79FBC13A}" srcOrd="4" destOrd="0" presId="urn:microsoft.com/office/officeart/2005/8/layout/process4"/>
    <dgm:cxn modelId="{C52265F5-9E39-4D50-A49A-A65FB93D08AB}" type="presParOf" srcId="{6CB1518C-210B-405E-9EFF-D44D79FBC13A}" destId="{A6AB962C-D254-4B48-809B-4D1890F45E09}"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610F946-DFF7-47B1-8C9C-651DFC082272}"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B4A9F4E-4950-49AC-A6AD-083A1D6487F1}">
      <dgm:prSet/>
      <dgm:spPr/>
      <dgm:t>
        <a:bodyPr/>
        <a:lstStyle/>
        <a:p>
          <a:pPr>
            <a:defRPr b="1"/>
          </a:pPr>
          <a:r>
            <a:rPr lang="en-GB"/>
            <a:t>Here’s the maths</a:t>
          </a:r>
          <a:endParaRPr lang="en-US"/>
        </a:p>
      </dgm:t>
    </dgm:pt>
    <dgm:pt modelId="{7197CBD4-A827-4918-995C-129BD03E14BE}" type="parTrans" cxnId="{B63D487B-D5B7-4718-B7EC-ED5AA7CC76EE}">
      <dgm:prSet/>
      <dgm:spPr/>
      <dgm:t>
        <a:bodyPr/>
        <a:lstStyle/>
        <a:p>
          <a:endParaRPr lang="en-US"/>
        </a:p>
      </dgm:t>
    </dgm:pt>
    <dgm:pt modelId="{82B8D7F6-640C-468D-9D82-A47D75583C0A}" type="sibTrans" cxnId="{B63D487B-D5B7-4718-B7EC-ED5AA7CC76EE}">
      <dgm:prSet/>
      <dgm:spPr/>
      <dgm:t>
        <a:bodyPr/>
        <a:lstStyle/>
        <a:p>
          <a:endParaRPr lang="en-US"/>
        </a:p>
      </dgm:t>
    </dgm:pt>
    <dgm:pt modelId="{C083A20A-A802-4102-8064-4E660804D8BD}">
      <dgm:prSet custT="1"/>
      <dgm:spPr/>
      <dgm:t>
        <a:bodyPr/>
        <a:lstStyle/>
        <a:p>
          <a:r>
            <a:rPr lang="en-GB" sz="2000" b="1" dirty="0"/>
            <a:t>10400+(10000x31/1000)</a:t>
          </a:r>
          <a:r>
            <a:rPr lang="en-GB" sz="2000" b="1" dirty="0" err="1"/>
            <a:t>xZ</a:t>
          </a:r>
          <a:r>
            <a:rPr lang="en-GB" sz="2000" b="1" dirty="0"/>
            <a:t> = 5600+(10000x210/1000)</a:t>
          </a:r>
          <a:r>
            <a:rPr lang="en-GB" sz="2000" b="1" dirty="0" err="1"/>
            <a:t>xZ</a:t>
          </a:r>
          <a:endParaRPr lang="en-US" sz="2000" b="1" dirty="0"/>
        </a:p>
      </dgm:t>
    </dgm:pt>
    <dgm:pt modelId="{28EFCB54-1AC5-4B47-8BDF-A220A98474AC}" type="parTrans" cxnId="{D2CD458B-B3DF-4AA8-A117-7553589E088E}">
      <dgm:prSet/>
      <dgm:spPr/>
      <dgm:t>
        <a:bodyPr/>
        <a:lstStyle/>
        <a:p>
          <a:endParaRPr lang="en-US"/>
        </a:p>
      </dgm:t>
    </dgm:pt>
    <dgm:pt modelId="{15E8FCE7-ED0F-414B-A791-9E3D51B921A7}" type="sibTrans" cxnId="{D2CD458B-B3DF-4AA8-A117-7553589E088E}">
      <dgm:prSet/>
      <dgm:spPr/>
      <dgm:t>
        <a:bodyPr/>
        <a:lstStyle/>
        <a:p>
          <a:endParaRPr lang="en-US"/>
        </a:p>
      </dgm:t>
    </dgm:pt>
    <dgm:pt modelId="{0A3F5CBC-BEDF-40FC-A30E-9091723F06A8}">
      <dgm:prSet custT="1"/>
      <dgm:spPr/>
      <dgm:t>
        <a:bodyPr/>
        <a:lstStyle/>
        <a:p>
          <a:r>
            <a:rPr lang="en-GB" sz="2000" b="1" dirty="0"/>
            <a:t>Z = 2.68 years</a:t>
          </a:r>
          <a:endParaRPr lang="en-US" sz="2000" b="1" dirty="0"/>
        </a:p>
      </dgm:t>
    </dgm:pt>
    <dgm:pt modelId="{89A4C490-4340-4B47-A78E-973018CD717B}" type="parTrans" cxnId="{3629E4D6-69B3-407B-ABEE-A446D9E3A85A}">
      <dgm:prSet/>
      <dgm:spPr/>
      <dgm:t>
        <a:bodyPr/>
        <a:lstStyle/>
        <a:p>
          <a:endParaRPr lang="en-US"/>
        </a:p>
      </dgm:t>
    </dgm:pt>
    <dgm:pt modelId="{57F7F202-4B12-4262-9157-BBCD347374BC}" type="sibTrans" cxnId="{3629E4D6-69B3-407B-ABEE-A446D9E3A85A}">
      <dgm:prSet/>
      <dgm:spPr/>
      <dgm:t>
        <a:bodyPr/>
        <a:lstStyle/>
        <a:p>
          <a:endParaRPr lang="en-US"/>
        </a:p>
      </dgm:t>
    </dgm:pt>
    <dgm:pt modelId="{964783C1-5800-46D0-A34B-57FEA4867185}">
      <dgm:prSet custT="1"/>
      <dgm:spPr/>
      <dgm:t>
        <a:bodyPr/>
        <a:lstStyle/>
        <a:p>
          <a:r>
            <a:rPr lang="en-GB" sz="2000" b="1" dirty="0"/>
            <a:t>The EV will have driven about 27,000 miles.</a:t>
          </a:r>
          <a:endParaRPr lang="en-US" sz="2000" b="1" dirty="0"/>
        </a:p>
      </dgm:t>
    </dgm:pt>
    <dgm:pt modelId="{2CC3639A-063A-488D-8FBC-74DADD1BE380}" type="parTrans" cxnId="{7419854B-3BAA-4B7C-9487-624CB8E4AAAB}">
      <dgm:prSet/>
      <dgm:spPr/>
      <dgm:t>
        <a:bodyPr/>
        <a:lstStyle/>
        <a:p>
          <a:endParaRPr lang="en-US"/>
        </a:p>
      </dgm:t>
    </dgm:pt>
    <dgm:pt modelId="{3F502300-A46B-40F8-B021-64257F0C5A24}" type="sibTrans" cxnId="{7419854B-3BAA-4B7C-9487-624CB8E4AAAB}">
      <dgm:prSet/>
      <dgm:spPr/>
      <dgm:t>
        <a:bodyPr/>
        <a:lstStyle/>
        <a:p>
          <a:endParaRPr lang="en-US"/>
        </a:p>
      </dgm:t>
    </dgm:pt>
    <dgm:pt modelId="{B8705904-4FE4-4520-9FDD-DD02541BBE13}">
      <dgm:prSet custT="1"/>
      <dgm:spPr/>
      <dgm:t>
        <a:bodyPr/>
        <a:lstStyle/>
        <a:p>
          <a:pPr>
            <a:defRPr b="1"/>
          </a:pPr>
          <a:r>
            <a:rPr lang="en-GB" sz="2000" dirty="0"/>
            <a:t>Arguably, every mile driven in an EV with over 30 k miles on the clock will have a lower carbon footprint than driving an ICE car.</a:t>
          </a:r>
        </a:p>
        <a:p>
          <a:pPr>
            <a:defRPr b="1"/>
          </a:pPr>
          <a:r>
            <a:rPr lang="en-US" sz="2000" dirty="0"/>
            <a:t>(If the ICE driver only does 5000 miles per year and his car does 60 mpg the break point is 6 yrs, 8 months, both cars will have travelled 33 k miles)</a:t>
          </a:r>
        </a:p>
      </dgm:t>
    </dgm:pt>
    <dgm:pt modelId="{8A03CFF5-C2D4-4091-A896-0376344DA2F1}" type="parTrans" cxnId="{A93A6301-2451-48D4-B385-6E40C80CECE3}">
      <dgm:prSet/>
      <dgm:spPr/>
      <dgm:t>
        <a:bodyPr/>
        <a:lstStyle/>
        <a:p>
          <a:endParaRPr lang="en-US"/>
        </a:p>
      </dgm:t>
    </dgm:pt>
    <dgm:pt modelId="{ABD406A5-5DAF-4310-BD36-8F87CE7125B4}" type="sibTrans" cxnId="{A93A6301-2451-48D4-B385-6E40C80CECE3}">
      <dgm:prSet/>
      <dgm:spPr/>
      <dgm:t>
        <a:bodyPr/>
        <a:lstStyle/>
        <a:p>
          <a:endParaRPr lang="en-US"/>
        </a:p>
      </dgm:t>
    </dgm:pt>
    <dgm:pt modelId="{E8CA68E9-2C35-4614-8DE8-672191966E9B}" type="pres">
      <dgm:prSet presAssocID="{E610F946-DFF7-47B1-8C9C-651DFC082272}" presName="root" presStyleCnt="0">
        <dgm:presLayoutVars>
          <dgm:dir/>
          <dgm:resizeHandles val="exact"/>
        </dgm:presLayoutVars>
      </dgm:prSet>
      <dgm:spPr/>
      <dgm:t>
        <a:bodyPr/>
        <a:lstStyle/>
        <a:p>
          <a:endParaRPr lang="en-GB"/>
        </a:p>
      </dgm:t>
    </dgm:pt>
    <dgm:pt modelId="{4173A3EA-67F1-4771-A70D-D556B82B597B}" type="pres">
      <dgm:prSet presAssocID="{DB4A9F4E-4950-49AC-A6AD-083A1D6487F1}" presName="compNode" presStyleCnt="0"/>
      <dgm:spPr/>
    </dgm:pt>
    <dgm:pt modelId="{345E4C98-DFFF-4CF2-9969-16B43F48A773}" type="pres">
      <dgm:prSet presAssocID="{DB4A9F4E-4950-49AC-A6AD-083A1D6487F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Calculator"/>
        </a:ext>
      </dgm:extLst>
    </dgm:pt>
    <dgm:pt modelId="{FB0AC506-0A44-4D61-9B08-A92F7716DD2C}" type="pres">
      <dgm:prSet presAssocID="{DB4A9F4E-4950-49AC-A6AD-083A1D6487F1}" presName="iconSpace" presStyleCnt="0"/>
      <dgm:spPr/>
    </dgm:pt>
    <dgm:pt modelId="{C2E1A8EF-2DF9-42F8-A5FE-189F15B26A20}" type="pres">
      <dgm:prSet presAssocID="{DB4A9F4E-4950-49AC-A6AD-083A1D6487F1}" presName="parTx" presStyleLbl="revTx" presStyleIdx="0" presStyleCnt="4">
        <dgm:presLayoutVars>
          <dgm:chMax val="0"/>
          <dgm:chPref val="0"/>
        </dgm:presLayoutVars>
      </dgm:prSet>
      <dgm:spPr/>
      <dgm:t>
        <a:bodyPr/>
        <a:lstStyle/>
        <a:p>
          <a:endParaRPr lang="en-GB"/>
        </a:p>
      </dgm:t>
    </dgm:pt>
    <dgm:pt modelId="{89C81882-EDF5-4200-8B15-11CB5A4C78F1}" type="pres">
      <dgm:prSet presAssocID="{DB4A9F4E-4950-49AC-A6AD-083A1D6487F1}" presName="txSpace" presStyleCnt="0"/>
      <dgm:spPr/>
    </dgm:pt>
    <dgm:pt modelId="{7DE12CDE-DCE5-45CC-B654-C81CD203D514}" type="pres">
      <dgm:prSet presAssocID="{DB4A9F4E-4950-49AC-A6AD-083A1D6487F1}" presName="desTx" presStyleLbl="revTx" presStyleIdx="1" presStyleCnt="4" custLinFactNeighborX="-1103" custLinFactNeighborY="-77093">
        <dgm:presLayoutVars/>
      </dgm:prSet>
      <dgm:spPr/>
      <dgm:t>
        <a:bodyPr/>
        <a:lstStyle/>
        <a:p>
          <a:endParaRPr lang="en-GB"/>
        </a:p>
      </dgm:t>
    </dgm:pt>
    <dgm:pt modelId="{A52E08BE-EB25-4109-9142-B63127A27290}" type="pres">
      <dgm:prSet presAssocID="{82B8D7F6-640C-468D-9D82-A47D75583C0A}" presName="sibTrans" presStyleCnt="0"/>
      <dgm:spPr/>
    </dgm:pt>
    <dgm:pt modelId="{9647A994-D2A4-4366-8421-FC62A009F796}" type="pres">
      <dgm:prSet presAssocID="{B8705904-4FE4-4520-9FDD-DD02541BBE13}" presName="compNode" presStyleCnt="0"/>
      <dgm:spPr/>
    </dgm:pt>
    <dgm:pt modelId="{B7F6615F-49E5-48C3-ADDD-0FB52821272E}" type="pres">
      <dgm:prSet presAssocID="{B8705904-4FE4-4520-9FDD-DD02541BBE1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Car"/>
        </a:ext>
      </dgm:extLst>
    </dgm:pt>
    <dgm:pt modelId="{8B46FC1C-161B-460F-976B-F9E909CF1042}" type="pres">
      <dgm:prSet presAssocID="{B8705904-4FE4-4520-9FDD-DD02541BBE13}" presName="iconSpace" presStyleCnt="0"/>
      <dgm:spPr/>
    </dgm:pt>
    <dgm:pt modelId="{02C90020-978E-4FE2-A10D-E96D7B992E2D}" type="pres">
      <dgm:prSet presAssocID="{B8705904-4FE4-4520-9FDD-DD02541BBE13}" presName="parTx" presStyleLbl="revTx" presStyleIdx="2" presStyleCnt="4">
        <dgm:presLayoutVars>
          <dgm:chMax val="0"/>
          <dgm:chPref val="0"/>
        </dgm:presLayoutVars>
      </dgm:prSet>
      <dgm:spPr/>
      <dgm:t>
        <a:bodyPr/>
        <a:lstStyle/>
        <a:p>
          <a:endParaRPr lang="en-GB"/>
        </a:p>
      </dgm:t>
    </dgm:pt>
    <dgm:pt modelId="{874178FE-36E4-4358-AEEB-DA0AA98B481B}" type="pres">
      <dgm:prSet presAssocID="{B8705904-4FE4-4520-9FDD-DD02541BBE13}" presName="txSpace" presStyleCnt="0"/>
      <dgm:spPr/>
    </dgm:pt>
    <dgm:pt modelId="{5171A7EC-65E0-49AA-9407-101A6DEA900A}" type="pres">
      <dgm:prSet presAssocID="{B8705904-4FE4-4520-9FDD-DD02541BBE13}" presName="desTx" presStyleLbl="revTx" presStyleIdx="3" presStyleCnt="4">
        <dgm:presLayoutVars/>
      </dgm:prSet>
      <dgm:spPr/>
    </dgm:pt>
  </dgm:ptLst>
  <dgm:cxnLst>
    <dgm:cxn modelId="{3477C686-52DB-4BEC-B3B8-5EE11AB627F6}" type="presOf" srcId="{DB4A9F4E-4950-49AC-A6AD-083A1D6487F1}" destId="{C2E1A8EF-2DF9-42F8-A5FE-189F15B26A20}" srcOrd="0" destOrd="0" presId="urn:microsoft.com/office/officeart/2018/2/layout/IconLabelDescriptionList"/>
    <dgm:cxn modelId="{D2CD458B-B3DF-4AA8-A117-7553589E088E}" srcId="{DB4A9F4E-4950-49AC-A6AD-083A1D6487F1}" destId="{C083A20A-A802-4102-8064-4E660804D8BD}" srcOrd="0" destOrd="0" parTransId="{28EFCB54-1AC5-4B47-8BDF-A220A98474AC}" sibTransId="{15E8FCE7-ED0F-414B-A791-9E3D51B921A7}"/>
    <dgm:cxn modelId="{B63D487B-D5B7-4718-B7EC-ED5AA7CC76EE}" srcId="{E610F946-DFF7-47B1-8C9C-651DFC082272}" destId="{DB4A9F4E-4950-49AC-A6AD-083A1D6487F1}" srcOrd="0" destOrd="0" parTransId="{7197CBD4-A827-4918-995C-129BD03E14BE}" sibTransId="{82B8D7F6-640C-468D-9D82-A47D75583C0A}"/>
    <dgm:cxn modelId="{76138ADB-D5A8-464E-90B4-FAB29DF12737}" type="presOf" srcId="{964783C1-5800-46D0-A34B-57FEA4867185}" destId="{7DE12CDE-DCE5-45CC-B654-C81CD203D514}" srcOrd="0" destOrd="2" presId="urn:microsoft.com/office/officeart/2018/2/layout/IconLabelDescriptionList"/>
    <dgm:cxn modelId="{7419854B-3BAA-4B7C-9487-624CB8E4AAAB}" srcId="{DB4A9F4E-4950-49AC-A6AD-083A1D6487F1}" destId="{964783C1-5800-46D0-A34B-57FEA4867185}" srcOrd="2" destOrd="0" parTransId="{2CC3639A-063A-488D-8FBC-74DADD1BE380}" sibTransId="{3F502300-A46B-40F8-B021-64257F0C5A24}"/>
    <dgm:cxn modelId="{A93A6301-2451-48D4-B385-6E40C80CECE3}" srcId="{E610F946-DFF7-47B1-8C9C-651DFC082272}" destId="{B8705904-4FE4-4520-9FDD-DD02541BBE13}" srcOrd="1" destOrd="0" parTransId="{8A03CFF5-C2D4-4091-A896-0376344DA2F1}" sibTransId="{ABD406A5-5DAF-4310-BD36-8F87CE7125B4}"/>
    <dgm:cxn modelId="{B964DEB3-48AD-4516-BAA7-E49387F84FD5}" type="presOf" srcId="{C083A20A-A802-4102-8064-4E660804D8BD}" destId="{7DE12CDE-DCE5-45CC-B654-C81CD203D514}" srcOrd="0" destOrd="0" presId="urn:microsoft.com/office/officeart/2018/2/layout/IconLabelDescriptionList"/>
    <dgm:cxn modelId="{24D4E5E8-F173-496D-8A38-D925A622BFCE}" type="presOf" srcId="{0A3F5CBC-BEDF-40FC-A30E-9091723F06A8}" destId="{7DE12CDE-DCE5-45CC-B654-C81CD203D514}" srcOrd="0" destOrd="1" presId="urn:microsoft.com/office/officeart/2018/2/layout/IconLabelDescriptionList"/>
    <dgm:cxn modelId="{24731B3E-25A7-437B-8B93-656F69C88902}" type="presOf" srcId="{B8705904-4FE4-4520-9FDD-DD02541BBE13}" destId="{02C90020-978E-4FE2-A10D-E96D7B992E2D}" srcOrd="0" destOrd="0" presId="urn:microsoft.com/office/officeart/2018/2/layout/IconLabelDescriptionList"/>
    <dgm:cxn modelId="{2FEC1197-F1FB-44DB-ABA5-2608AC23D92F}" type="presOf" srcId="{E610F946-DFF7-47B1-8C9C-651DFC082272}" destId="{E8CA68E9-2C35-4614-8DE8-672191966E9B}" srcOrd="0" destOrd="0" presId="urn:microsoft.com/office/officeart/2018/2/layout/IconLabelDescriptionList"/>
    <dgm:cxn modelId="{3629E4D6-69B3-407B-ABEE-A446D9E3A85A}" srcId="{DB4A9F4E-4950-49AC-A6AD-083A1D6487F1}" destId="{0A3F5CBC-BEDF-40FC-A30E-9091723F06A8}" srcOrd="1" destOrd="0" parTransId="{89A4C490-4340-4B47-A78E-973018CD717B}" sibTransId="{57F7F202-4B12-4262-9157-BBCD347374BC}"/>
    <dgm:cxn modelId="{62A9371F-D1DC-400A-ADA6-C8ECF56C7B12}" type="presParOf" srcId="{E8CA68E9-2C35-4614-8DE8-672191966E9B}" destId="{4173A3EA-67F1-4771-A70D-D556B82B597B}" srcOrd="0" destOrd="0" presId="urn:microsoft.com/office/officeart/2018/2/layout/IconLabelDescriptionList"/>
    <dgm:cxn modelId="{70CFB5D1-4CF9-4B55-85EA-099FBBAE28BA}" type="presParOf" srcId="{4173A3EA-67F1-4771-A70D-D556B82B597B}" destId="{345E4C98-DFFF-4CF2-9969-16B43F48A773}" srcOrd="0" destOrd="0" presId="urn:microsoft.com/office/officeart/2018/2/layout/IconLabelDescriptionList"/>
    <dgm:cxn modelId="{0E02C87A-9633-4415-A6FD-9E7E236DDB73}" type="presParOf" srcId="{4173A3EA-67F1-4771-A70D-D556B82B597B}" destId="{FB0AC506-0A44-4D61-9B08-A92F7716DD2C}" srcOrd="1" destOrd="0" presId="urn:microsoft.com/office/officeart/2018/2/layout/IconLabelDescriptionList"/>
    <dgm:cxn modelId="{C936C259-EB2E-48AE-91D1-FD013F7A96F8}" type="presParOf" srcId="{4173A3EA-67F1-4771-A70D-D556B82B597B}" destId="{C2E1A8EF-2DF9-42F8-A5FE-189F15B26A20}" srcOrd="2" destOrd="0" presId="urn:microsoft.com/office/officeart/2018/2/layout/IconLabelDescriptionList"/>
    <dgm:cxn modelId="{39782219-9561-4D41-9961-DE59DB068037}" type="presParOf" srcId="{4173A3EA-67F1-4771-A70D-D556B82B597B}" destId="{89C81882-EDF5-4200-8B15-11CB5A4C78F1}" srcOrd="3" destOrd="0" presId="urn:microsoft.com/office/officeart/2018/2/layout/IconLabelDescriptionList"/>
    <dgm:cxn modelId="{C736C69D-EF87-4B4C-B8CD-8A18B08E954A}" type="presParOf" srcId="{4173A3EA-67F1-4771-A70D-D556B82B597B}" destId="{7DE12CDE-DCE5-45CC-B654-C81CD203D514}" srcOrd="4" destOrd="0" presId="urn:microsoft.com/office/officeart/2018/2/layout/IconLabelDescriptionList"/>
    <dgm:cxn modelId="{5E40EF5D-D716-4937-BF06-01A19298DAFD}" type="presParOf" srcId="{E8CA68E9-2C35-4614-8DE8-672191966E9B}" destId="{A52E08BE-EB25-4109-9142-B63127A27290}" srcOrd="1" destOrd="0" presId="urn:microsoft.com/office/officeart/2018/2/layout/IconLabelDescriptionList"/>
    <dgm:cxn modelId="{0C799944-68FC-4ED3-8827-F5D75B750B86}" type="presParOf" srcId="{E8CA68E9-2C35-4614-8DE8-672191966E9B}" destId="{9647A994-D2A4-4366-8421-FC62A009F796}" srcOrd="2" destOrd="0" presId="urn:microsoft.com/office/officeart/2018/2/layout/IconLabelDescriptionList"/>
    <dgm:cxn modelId="{B4031C40-B546-41B3-AF82-5B289D16C69F}" type="presParOf" srcId="{9647A994-D2A4-4366-8421-FC62A009F796}" destId="{B7F6615F-49E5-48C3-ADDD-0FB52821272E}" srcOrd="0" destOrd="0" presId="urn:microsoft.com/office/officeart/2018/2/layout/IconLabelDescriptionList"/>
    <dgm:cxn modelId="{00409EF4-52EA-4019-BE02-9D13B99FDD47}" type="presParOf" srcId="{9647A994-D2A4-4366-8421-FC62A009F796}" destId="{8B46FC1C-161B-460F-976B-F9E909CF1042}" srcOrd="1" destOrd="0" presId="urn:microsoft.com/office/officeart/2018/2/layout/IconLabelDescriptionList"/>
    <dgm:cxn modelId="{796FEF0E-C667-48C1-8148-4FD85A527C80}" type="presParOf" srcId="{9647A994-D2A4-4366-8421-FC62A009F796}" destId="{02C90020-978E-4FE2-A10D-E96D7B992E2D}" srcOrd="2" destOrd="0" presId="urn:microsoft.com/office/officeart/2018/2/layout/IconLabelDescriptionList"/>
    <dgm:cxn modelId="{D0D0794C-B472-4231-B298-7691CE84BBBF}" type="presParOf" srcId="{9647A994-D2A4-4366-8421-FC62A009F796}" destId="{874178FE-36E4-4358-AEEB-DA0AA98B481B}" srcOrd="3" destOrd="0" presId="urn:microsoft.com/office/officeart/2018/2/layout/IconLabelDescriptionList"/>
    <dgm:cxn modelId="{C65374F2-D2F6-4869-8CD3-FE823FC0E9B3}" type="presParOf" srcId="{9647A994-D2A4-4366-8421-FC62A009F796}" destId="{5171A7EC-65E0-49AA-9407-101A6DEA900A}" srcOrd="4" destOrd="0" presId="urn:microsoft.com/office/officeart/2018/2/layout/IconLabelDescription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2586A95-4AB5-4A18-9109-0B8B1F2F2309}"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3DD60807-C4AA-45A0-AC72-A04F8C9420E6}">
      <dgm:prSet/>
      <dgm:spPr/>
      <dgm:t>
        <a:bodyPr/>
        <a:lstStyle/>
        <a:p>
          <a:r>
            <a:rPr lang="en-GB"/>
            <a:t>There are 5 EV battery recycling companies in the UK. Their main problem is that there are not enough old EV batteries coming forward!</a:t>
          </a:r>
          <a:endParaRPr lang="en-US"/>
        </a:p>
      </dgm:t>
    </dgm:pt>
    <dgm:pt modelId="{ECF8F390-F771-4D40-AD7F-08C1BCA12F81}" type="parTrans" cxnId="{BB9ACD51-CD92-4412-B55E-4774C54B30FB}">
      <dgm:prSet/>
      <dgm:spPr/>
      <dgm:t>
        <a:bodyPr/>
        <a:lstStyle/>
        <a:p>
          <a:endParaRPr lang="en-US"/>
        </a:p>
      </dgm:t>
    </dgm:pt>
    <dgm:pt modelId="{BB42ECAD-5570-4C15-A578-790F5643873A}" type="sibTrans" cxnId="{BB9ACD51-CD92-4412-B55E-4774C54B30FB}">
      <dgm:prSet/>
      <dgm:spPr/>
      <dgm:t>
        <a:bodyPr/>
        <a:lstStyle/>
        <a:p>
          <a:endParaRPr lang="en-US"/>
        </a:p>
      </dgm:t>
    </dgm:pt>
    <dgm:pt modelId="{A3EF9D38-52FA-4064-A8E6-1A88D9E2C8C3}">
      <dgm:prSet/>
      <dgm:spPr/>
      <dgm:t>
        <a:bodyPr/>
        <a:lstStyle/>
        <a:p>
          <a:r>
            <a:rPr lang="en-GB"/>
            <a:t>The current LFP battery technology is being replaced by sodium batteries which are much cheaper (but slightly bigger) and less harmful to the environment.</a:t>
          </a:r>
          <a:endParaRPr lang="en-US"/>
        </a:p>
      </dgm:t>
    </dgm:pt>
    <dgm:pt modelId="{228F6C8B-5955-4E66-9365-28509E8830E4}" type="parTrans" cxnId="{344680C3-F88E-4A24-AF03-5C5C6C131131}">
      <dgm:prSet/>
      <dgm:spPr/>
      <dgm:t>
        <a:bodyPr/>
        <a:lstStyle/>
        <a:p>
          <a:endParaRPr lang="en-US"/>
        </a:p>
      </dgm:t>
    </dgm:pt>
    <dgm:pt modelId="{FB3C456A-63F7-447D-A150-40396E1B65A5}" type="sibTrans" cxnId="{344680C3-F88E-4A24-AF03-5C5C6C131131}">
      <dgm:prSet/>
      <dgm:spPr/>
      <dgm:t>
        <a:bodyPr/>
        <a:lstStyle/>
        <a:p>
          <a:endParaRPr lang="en-US"/>
        </a:p>
      </dgm:t>
    </dgm:pt>
    <dgm:pt modelId="{E602C0D0-7A64-4B06-A6B2-87029AA7CF8E}">
      <dgm:prSet/>
      <dgm:spPr/>
      <dgm:t>
        <a:bodyPr/>
        <a:lstStyle/>
        <a:p>
          <a:r>
            <a:rPr lang="en-GB" dirty="0"/>
            <a:t>The latest solid state “blade” batteries have a higher energy density than “cell” type batteries = longer range</a:t>
          </a:r>
          <a:endParaRPr lang="en-US" dirty="0"/>
        </a:p>
      </dgm:t>
    </dgm:pt>
    <dgm:pt modelId="{1EBAA925-381D-4DDF-B88C-1D2F1AAA1326}" type="parTrans" cxnId="{1CD1F617-CE18-4FA1-9839-D879827CF028}">
      <dgm:prSet/>
      <dgm:spPr/>
      <dgm:t>
        <a:bodyPr/>
        <a:lstStyle/>
        <a:p>
          <a:endParaRPr lang="en-US"/>
        </a:p>
      </dgm:t>
    </dgm:pt>
    <dgm:pt modelId="{485B9BCA-CAD5-4670-BBE2-A1F71B2FBEC2}" type="sibTrans" cxnId="{1CD1F617-CE18-4FA1-9839-D879827CF028}">
      <dgm:prSet/>
      <dgm:spPr/>
      <dgm:t>
        <a:bodyPr/>
        <a:lstStyle/>
        <a:p>
          <a:endParaRPr lang="en-US"/>
        </a:p>
      </dgm:t>
    </dgm:pt>
    <dgm:pt modelId="{E7A6E66E-1986-4D39-B1E7-EC45C9E2F697}">
      <dgm:prSet/>
      <dgm:spPr/>
      <dgm:t>
        <a:bodyPr/>
        <a:lstStyle/>
        <a:p>
          <a:r>
            <a:rPr lang="en-GB" dirty="0"/>
            <a:t>Tesla has recently patented an “Aluminium ion” battery that doesn’t use exotic metals and claims amazing performance (future Tesla model 2) </a:t>
          </a:r>
          <a:endParaRPr lang="en-US" dirty="0"/>
        </a:p>
      </dgm:t>
    </dgm:pt>
    <dgm:pt modelId="{533F555D-3961-47AC-8290-026A7468AB22}" type="parTrans" cxnId="{D7A817D2-0168-482E-B96A-D42AE6C6CA1F}">
      <dgm:prSet/>
      <dgm:spPr/>
      <dgm:t>
        <a:bodyPr/>
        <a:lstStyle/>
        <a:p>
          <a:endParaRPr lang="en-US"/>
        </a:p>
      </dgm:t>
    </dgm:pt>
    <dgm:pt modelId="{180052A0-104E-413C-A631-1B9E6201A3B7}" type="sibTrans" cxnId="{D7A817D2-0168-482E-B96A-D42AE6C6CA1F}">
      <dgm:prSet/>
      <dgm:spPr/>
      <dgm:t>
        <a:bodyPr/>
        <a:lstStyle/>
        <a:p>
          <a:endParaRPr lang="en-US"/>
        </a:p>
      </dgm:t>
    </dgm:pt>
    <dgm:pt modelId="{63CC11C1-CAED-4739-9809-8014715B1666}" type="pres">
      <dgm:prSet presAssocID="{72586A95-4AB5-4A18-9109-0B8B1F2F2309}" presName="linear" presStyleCnt="0">
        <dgm:presLayoutVars>
          <dgm:animLvl val="lvl"/>
          <dgm:resizeHandles val="exact"/>
        </dgm:presLayoutVars>
      </dgm:prSet>
      <dgm:spPr/>
      <dgm:t>
        <a:bodyPr/>
        <a:lstStyle/>
        <a:p>
          <a:endParaRPr lang="en-GB"/>
        </a:p>
      </dgm:t>
    </dgm:pt>
    <dgm:pt modelId="{07292DD6-ECB6-41E1-8412-2C3A872F19E4}" type="pres">
      <dgm:prSet presAssocID="{3DD60807-C4AA-45A0-AC72-A04F8C9420E6}" presName="parentText" presStyleLbl="node1" presStyleIdx="0" presStyleCnt="4">
        <dgm:presLayoutVars>
          <dgm:chMax val="0"/>
          <dgm:bulletEnabled val="1"/>
        </dgm:presLayoutVars>
      </dgm:prSet>
      <dgm:spPr/>
      <dgm:t>
        <a:bodyPr/>
        <a:lstStyle/>
        <a:p>
          <a:endParaRPr lang="en-GB"/>
        </a:p>
      </dgm:t>
    </dgm:pt>
    <dgm:pt modelId="{84B62B67-1151-43F9-9CED-A267F0134E7A}" type="pres">
      <dgm:prSet presAssocID="{BB42ECAD-5570-4C15-A578-790F5643873A}" presName="spacer" presStyleCnt="0"/>
      <dgm:spPr/>
    </dgm:pt>
    <dgm:pt modelId="{CAD5BF2D-9B78-454A-AAFE-7C9E56B2D296}" type="pres">
      <dgm:prSet presAssocID="{A3EF9D38-52FA-4064-A8E6-1A88D9E2C8C3}" presName="parentText" presStyleLbl="node1" presStyleIdx="1" presStyleCnt="4">
        <dgm:presLayoutVars>
          <dgm:chMax val="0"/>
          <dgm:bulletEnabled val="1"/>
        </dgm:presLayoutVars>
      </dgm:prSet>
      <dgm:spPr/>
      <dgm:t>
        <a:bodyPr/>
        <a:lstStyle/>
        <a:p>
          <a:endParaRPr lang="en-GB"/>
        </a:p>
      </dgm:t>
    </dgm:pt>
    <dgm:pt modelId="{0FEDB88B-132A-4F69-BB15-95709CC9BBC1}" type="pres">
      <dgm:prSet presAssocID="{FB3C456A-63F7-447D-A150-40396E1B65A5}" presName="spacer" presStyleCnt="0"/>
      <dgm:spPr/>
    </dgm:pt>
    <dgm:pt modelId="{6740B9C7-D934-4656-93AB-1C9F36983CCA}" type="pres">
      <dgm:prSet presAssocID="{E602C0D0-7A64-4B06-A6B2-87029AA7CF8E}" presName="parentText" presStyleLbl="node1" presStyleIdx="2" presStyleCnt="4">
        <dgm:presLayoutVars>
          <dgm:chMax val="0"/>
          <dgm:bulletEnabled val="1"/>
        </dgm:presLayoutVars>
      </dgm:prSet>
      <dgm:spPr/>
      <dgm:t>
        <a:bodyPr/>
        <a:lstStyle/>
        <a:p>
          <a:endParaRPr lang="en-GB"/>
        </a:p>
      </dgm:t>
    </dgm:pt>
    <dgm:pt modelId="{CE68E50E-2EF6-489C-A8EB-D89258B4E308}" type="pres">
      <dgm:prSet presAssocID="{485B9BCA-CAD5-4670-BBE2-A1F71B2FBEC2}" presName="spacer" presStyleCnt="0"/>
      <dgm:spPr/>
    </dgm:pt>
    <dgm:pt modelId="{0F9959F1-1CD6-423B-BA38-1F74B109F232}" type="pres">
      <dgm:prSet presAssocID="{E7A6E66E-1986-4D39-B1E7-EC45C9E2F697}" presName="parentText" presStyleLbl="node1" presStyleIdx="3" presStyleCnt="4">
        <dgm:presLayoutVars>
          <dgm:chMax val="0"/>
          <dgm:bulletEnabled val="1"/>
        </dgm:presLayoutVars>
      </dgm:prSet>
      <dgm:spPr/>
      <dgm:t>
        <a:bodyPr/>
        <a:lstStyle/>
        <a:p>
          <a:endParaRPr lang="en-GB"/>
        </a:p>
      </dgm:t>
    </dgm:pt>
  </dgm:ptLst>
  <dgm:cxnLst>
    <dgm:cxn modelId="{7BB11650-9102-4CAB-819E-DA57150DDEA5}" type="presOf" srcId="{3DD60807-C4AA-45A0-AC72-A04F8C9420E6}" destId="{07292DD6-ECB6-41E1-8412-2C3A872F19E4}" srcOrd="0" destOrd="0" presId="urn:microsoft.com/office/officeart/2005/8/layout/vList2"/>
    <dgm:cxn modelId="{BB9ACD51-CD92-4412-B55E-4774C54B30FB}" srcId="{72586A95-4AB5-4A18-9109-0B8B1F2F2309}" destId="{3DD60807-C4AA-45A0-AC72-A04F8C9420E6}" srcOrd="0" destOrd="0" parTransId="{ECF8F390-F771-4D40-AD7F-08C1BCA12F81}" sibTransId="{BB42ECAD-5570-4C15-A578-790F5643873A}"/>
    <dgm:cxn modelId="{8581024B-7817-4026-8FBC-09C6B9868B95}" type="presOf" srcId="{E7A6E66E-1986-4D39-B1E7-EC45C9E2F697}" destId="{0F9959F1-1CD6-423B-BA38-1F74B109F232}" srcOrd="0" destOrd="0" presId="urn:microsoft.com/office/officeart/2005/8/layout/vList2"/>
    <dgm:cxn modelId="{D7A817D2-0168-482E-B96A-D42AE6C6CA1F}" srcId="{72586A95-4AB5-4A18-9109-0B8B1F2F2309}" destId="{E7A6E66E-1986-4D39-B1E7-EC45C9E2F697}" srcOrd="3" destOrd="0" parTransId="{533F555D-3961-47AC-8290-026A7468AB22}" sibTransId="{180052A0-104E-413C-A631-1B9E6201A3B7}"/>
    <dgm:cxn modelId="{99F301F0-6F18-4B85-BC67-2A5B0F763D84}" type="presOf" srcId="{A3EF9D38-52FA-4064-A8E6-1A88D9E2C8C3}" destId="{CAD5BF2D-9B78-454A-AAFE-7C9E56B2D296}" srcOrd="0" destOrd="0" presId="urn:microsoft.com/office/officeart/2005/8/layout/vList2"/>
    <dgm:cxn modelId="{EA0BA4A5-DFDB-4F78-8376-1DFC2D0DB299}" type="presOf" srcId="{72586A95-4AB5-4A18-9109-0B8B1F2F2309}" destId="{63CC11C1-CAED-4739-9809-8014715B1666}" srcOrd="0" destOrd="0" presId="urn:microsoft.com/office/officeart/2005/8/layout/vList2"/>
    <dgm:cxn modelId="{344680C3-F88E-4A24-AF03-5C5C6C131131}" srcId="{72586A95-4AB5-4A18-9109-0B8B1F2F2309}" destId="{A3EF9D38-52FA-4064-A8E6-1A88D9E2C8C3}" srcOrd="1" destOrd="0" parTransId="{228F6C8B-5955-4E66-9365-28509E8830E4}" sibTransId="{FB3C456A-63F7-447D-A150-40396E1B65A5}"/>
    <dgm:cxn modelId="{1CD1F617-CE18-4FA1-9839-D879827CF028}" srcId="{72586A95-4AB5-4A18-9109-0B8B1F2F2309}" destId="{E602C0D0-7A64-4B06-A6B2-87029AA7CF8E}" srcOrd="2" destOrd="0" parTransId="{1EBAA925-381D-4DDF-B88C-1D2F1AAA1326}" sibTransId="{485B9BCA-CAD5-4670-BBE2-A1F71B2FBEC2}"/>
    <dgm:cxn modelId="{884D545C-4FDF-44F7-B5F7-F4AEB2B4D2D5}" type="presOf" srcId="{E602C0D0-7A64-4B06-A6B2-87029AA7CF8E}" destId="{6740B9C7-D934-4656-93AB-1C9F36983CCA}" srcOrd="0" destOrd="0" presId="urn:microsoft.com/office/officeart/2005/8/layout/vList2"/>
    <dgm:cxn modelId="{FF546C16-228B-42DE-BC3B-114B098B76A8}" type="presParOf" srcId="{63CC11C1-CAED-4739-9809-8014715B1666}" destId="{07292DD6-ECB6-41E1-8412-2C3A872F19E4}" srcOrd="0" destOrd="0" presId="urn:microsoft.com/office/officeart/2005/8/layout/vList2"/>
    <dgm:cxn modelId="{3534FBAC-864A-4F17-B5C6-744D903BEF8B}" type="presParOf" srcId="{63CC11C1-CAED-4739-9809-8014715B1666}" destId="{84B62B67-1151-43F9-9CED-A267F0134E7A}" srcOrd="1" destOrd="0" presId="urn:microsoft.com/office/officeart/2005/8/layout/vList2"/>
    <dgm:cxn modelId="{12C03A22-2C0B-4DFF-A3A5-98134CD62190}" type="presParOf" srcId="{63CC11C1-CAED-4739-9809-8014715B1666}" destId="{CAD5BF2D-9B78-454A-AAFE-7C9E56B2D296}" srcOrd="2" destOrd="0" presId="urn:microsoft.com/office/officeart/2005/8/layout/vList2"/>
    <dgm:cxn modelId="{D4C1CC12-03D6-41AD-9B38-8FE7111CE45D}" type="presParOf" srcId="{63CC11C1-CAED-4739-9809-8014715B1666}" destId="{0FEDB88B-132A-4F69-BB15-95709CC9BBC1}" srcOrd="3" destOrd="0" presId="urn:microsoft.com/office/officeart/2005/8/layout/vList2"/>
    <dgm:cxn modelId="{CD2F733B-7CDA-49EE-9EFB-C02D68DDB1E2}" type="presParOf" srcId="{63CC11C1-CAED-4739-9809-8014715B1666}" destId="{6740B9C7-D934-4656-93AB-1C9F36983CCA}" srcOrd="4" destOrd="0" presId="urn:microsoft.com/office/officeart/2005/8/layout/vList2"/>
    <dgm:cxn modelId="{B49D6BDC-31D2-44EC-8B1D-1AAB1F79A2E1}" type="presParOf" srcId="{63CC11C1-CAED-4739-9809-8014715B1666}" destId="{CE68E50E-2EF6-489C-A8EB-D89258B4E308}" srcOrd="5" destOrd="0" presId="urn:microsoft.com/office/officeart/2005/8/layout/vList2"/>
    <dgm:cxn modelId="{D0DFEB91-B567-4CBD-8DED-33C3941C4412}" type="presParOf" srcId="{63CC11C1-CAED-4739-9809-8014715B1666}" destId="{0F9959F1-1CD6-423B-BA38-1F74B109F232}"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D2DAD21-B582-402A-AAD8-4B2DE7443FC3}"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D2529F15-BBFE-4836-B69D-B3E6F4D29D4C}">
      <dgm:prSet/>
      <dgm:spPr/>
      <dgm:t>
        <a:bodyPr/>
        <a:lstStyle/>
        <a:p>
          <a:r>
            <a:rPr lang="en-GB"/>
            <a:t>A	Yes, I’ll book a test drive</a:t>
          </a:r>
          <a:endParaRPr lang="en-US"/>
        </a:p>
      </dgm:t>
    </dgm:pt>
    <dgm:pt modelId="{7B8CF7FD-AF8D-489E-A37A-79347A59DB3F}" type="parTrans" cxnId="{3CB114B7-F2F8-49AA-A518-AA44A5E9CDA9}">
      <dgm:prSet/>
      <dgm:spPr/>
      <dgm:t>
        <a:bodyPr/>
        <a:lstStyle/>
        <a:p>
          <a:endParaRPr lang="en-US"/>
        </a:p>
      </dgm:t>
    </dgm:pt>
    <dgm:pt modelId="{1B3EB2AF-2858-41E7-926E-BFFD83637777}" type="sibTrans" cxnId="{3CB114B7-F2F8-49AA-A518-AA44A5E9CDA9}">
      <dgm:prSet/>
      <dgm:spPr/>
      <dgm:t>
        <a:bodyPr/>
        <a:lstStyle/>
        <a:p>
          <a:endParaRPr lang="en-US"/>
        </a:p>
      </dgm:t>
    </dgm:pt>
    <dgm:pt modelId="{FA5BAAC2-93E0-4550-9541-1E6B83F01913}">
      <dgm:prSet/>
      <dgm:spPr/>
      <dgm:t>
        <a:bodyPr/>
        <a:lstStyle/>
        <a:p>
          <a:r>
            <a:rPr lang="en-GB" dirty="0"/>
            <a:t>B	Maybe, after I’ve done more 	research</a:t>
          </a:r>
          <a:endParaRPr lang="en-US" dirty="0"/>
        </a:p>
      </dgm:t>
    </dgm:pt>
    <dgm:pt modelId="{3D1A45DA-AEF6-4E9C-BB78-0BED21FCB017}" type="parTrans" cxnId="{246443FD-096F-443C-9093-FCE7A657C69F}">
      <dgm:prSet/>
      <dgm:spPr/>
      <dgm:t>
        <a:bodyPr/>
        <a:lstStyle/>
        <a:p>
          <a:endParaRPr lang="en-US"/>
        </a:p>
      </dgm:t>
    </dgm:pt>
    <dgm:pt modelId="{51668E62-1EEF-4837-947D-E8D1C5D24F3A}" type="sibTrans" cxnId="{246443FD-096F-443C-9093-FCE7A657C69F}">
      <dgm:prSet/>
      <dgm:spPr/>
      <dgm:t>
        <a:bodyPr/>
        <a:lstStyle/>
        <a:p>
          <a:endParaRPr lang="en-US"/>
        </a:p>
      </dgm:t>
    </dgm:pt>
    <dgm:pt modelId="{5AB377F0-D7D5-425A-9009-5675642E72B5}">
      <dgm:prSet/>
      <dgm:spPr/>
      <dgm:t>
        <a:bodyPr/>
        <a:lstStyle/>
        <a:p>
          <a:r>
            <a:rPr lang="en-GB" dirty="0"/>
            <a:t>C	I’ll wait until the cars and 	infrastructure are better</a:t>
          </a:r>
          <a:endParaRPr lang="en-US" dirty="0"/>
        </a:p>
      </dgm:t>
    </dgm:pt>
    <dgm:pt modelId="{F5F9AE85-46FA-4131-9F3D-99BE683C6D6B}" type="parTrans" cxnId="{2D11FB0E-3B9A-4FD0-9478-398D6ECF70A5}">
      <dgm:prSet/>
      <dgm:spPr/>
      <dgm:t>
        <a:bodyPr/>
        <a:lstStyle/>
        <a:p>
          <a:endParaRPr lang="en-US"/>
        </a:p>
      </dgm:t>
    </dgm:pt>
    <dgm:pt modelId="{B23348ED-4885-4F1B-8195-86D9517CBC40}" type="sibTrans" cxnId="{2D11FB0E-3B9A-4FD0-9478-398D6ECF70A5}">
      <dgm:prSet/>
      <dgm:spPr/>
      <dgm:t>
        <a:bodyPr/>
        <a:lstStyle/>
        <a:p>
          <a:endParaRPr lang="en-US"/>
        </a:p>
      </dgm:t>
    </dgm:pt>
    <dgm:pt modelId="{8E739F11-8E50-4E08-B7E0-0A057022D777}">
      <dgm:prSet/>
      <dgm:spPr/>
      <dgm:t>
        <a:bodyPr/>
        <a:lstStyle/>
        <a:p>
          <a:r>
            <a:rPr lang="en-GB" dirty="0"/>
            <a:t>D	No, I’m a petrolhead and 	don’t care about pollution</a:t>
          </a:r>
          <a:endParaRPr lang="en-US" dirty="0"/>
        </a:p>
      </dgm:t>
    </dgm:pt>
    <dgm:pt modelId="{DD44BF73-49B0-41C7-8CE6-E746B50129A6}" type="parTrans" cxnId="{3905DD7D-EBDA-438D-AE30-0F69D6EA5B53}">
      <dgm:prSet/>
      <dgm:spPr/>
      <dgm:t>
        <a:bodyPr/>
        <a:lstStyle/>
        <a:p>
          <a:endParaRPr lang="en-US"/>
        </a:p>
      </dgm:t>
    </dgm:pt>
    <dgm:pt modelId="{C8C12A77-2612-47BB-B24E-59D2813A3283}" type="sibTrans" cxnId="{3905DD7D-EBDA-438D-AE30-0F69D6EA5B53}">
      <dgm:prSet/>
      <dgm:spPr/>
      <dgm:t>
        <a:bodyPr/>
        <a:lstStyle/>
        <a:p>
          <a:endParaRPr lang="en-US"/>
        </a:p>
      </dgm:t>
    </dgm:pt>
    <dgm:pt modelId="{EFC58E1C-7989-45BB-8C80-A894DE3CCA0F}" type="pres">
      <dgm:prSet presAssocID="{0D2DAD21-B582-402A-AAD8-4B2DE7443FC3}" presName="linear" presStyleCnt="0">
        <dgm:presLayoutVars>
          <dgm:animLvl val="lvl"/>
          <dgm:resizeHandles val="exact"/>
        </dgm:presLayoutVars>
      </dgm:prSet>
      <dgm:spPr/>
      <dgm:t>
        <a:bodyPr/>
        <a:lstStyle/>
        <a:p>
          <a:endParaRPr lang="en-GB"/>
        </a:p>
      </dgm:t>
    </dgm:pt>
    <dgm:pt modelId="{4020B441-3A2C-419A-8BC1-F99EC75ADB18}" type="pres">
      <dgm:prSet presAssocID="{D2529F15-BBFE-4836-B69D-B3E6F4D29D4C}" presName="parentText" presStyleLbl="node1" presStyleIdx="0" presStyleCnt="4">
        <dgm:presLayoutVars>
          <dgm:chMax val="0"/>
          <dgm:bulletEnabled val="1"/>
        </dgm:presLayoutVars>
      </dgm:prSet>
      <dgm:spPr/>
      <dgm:t>
        <a:bodyPr/>
        <a:lstStyle/>
        <a:p>
          <a:endParaRPr lang="en-GB"/>
        </a:p>
      </dgm:t>
    </dgm:pt>
    <dgm:pt modelId="{212CD8BA-1000-47AA-B8D1-A280A18CD91E}" type="pres">
      <dgm:prSet presAssocID="{1B3EB2AF-2858-41E7-926E-BFFD83637777}" presName="spacer" presStyleCnt="0"/>
      <dgm:spPr/>
    </dgm:pt>
    <dgm:pt modelId="{98DB16E4-9B42-4E58-AE6C-3BAB74D02492}" type="pres">
      <dgm:prSet presAssocID="{FA5BAAC2-93E0-4550-9541-1E6B83F01913}" presName="parentText" presStyleLbl="node1" presStyleIdx="1" presStyleCnt="4">
        <dgm:presLayoutVars>
          <dgm:chMax val="0"/>
          <dgm:bulletEnabled val="1"/>
        </dgm:presLayoutVars>
      </dgm:prSet>
      <dgm:spPr/>
      <dgm:t>
        <a:bodyPr/>
        <a:lstStyle/>
        <a:p>
          <a:endParaRPr lang="en-GB"/>
        </a:p>
      </dgm:t>
    </dgm:pt>
    <dgm:pt modelId="{1B719FDD-8045-45C7-BD35-CD1400F0E576}" type="pres">
      <dgm:prSet presAssocID="{51668E62-1EEF-4837-947D-E8D1C5D24F3A}" presName="spacer" presStyleCnt="0"/>
      <dgm:spPr/>
    </dgm:pt>
    <dgm:pt modelId="{021787EB-5F95-4D20-9C78-5E0D15F27E8D}" type="pres">
      <dgm:prSet presAssocID="{5AB377F0-D7D5-425A-9009-5675642E72B5}" presName="parentText" presStyleLbl="node1" presStyleIdx="2" presStyleCnt="4">
        <dgm:presLayoutVars>
          <dgm:chMax val="0"/>
          <dgm:bulletEnabled val="1"/>
        </dgm:presLayoutVars>
      </dgm:prSet>
      <dgm:spPr/>
      <dgm:t>
        <a:bodyPr/>
        <a:lstStyle/>
        <a:p>
          <a:endParaRPr lang="en-GB"/>
        </a:p>
      </dgm:t>
    </dgm:pt>
    <dgm:pt modelId="{AEFB1734-ECCC-436F-BF05-750817E4869A}" type="pres">
      <dgm:prSet presAssocID="{B23348ED-4885-4F1B-8195-86D9517CBC40}" presName="spacer" presStyleCnt="0"/>
      <dgm:spPr/>
    </dgm:pt>
    <dgm:pt modelId="{A4725214-61F6-42A6-AFC9-8F6235A44A3F}" type="pres">
      <dgm:prSet presAssocID="{8E739F11-8E50-4E08-B7E0-0A057022D777}" presName="parentText" presStyleLbl="node1" presStyleIdx="3" presStyleCnt="4">
        <dgm:presLayoutVars>
          <dgm:chMax val="0"/>
          <dgm:bulletEnabled val="1"/>
        </dgm:presLayoutVars>
      </dgm:prSet>
      <dgm:spPr/>
      <dgm:t>
        <a:bodyPr/>
        <a:lstStyle/>
        <a:p>
          <a:endParaRPr lang="en-GB"/>
        </a:p>
      </dgm:t>
    </dgm:pt>
  </dgm:ptLst>
  <dgm:cxnLst>
    <dgm:cxn modelId="{3905DD7D-EBDA-438D-AE30-0F69D6EA5B53}" srcId="{0D2DAD21-B582-402A-AAD8-4B2DE7443FC3}" destId="{8E739F11-8E50-4E08-B7E0-0A057022D777}" srcOrd="3" destOrd="0" parTransId="{DD44BF73-49B0-41C7-8CE6-E746B50129A6}" sibTransId="{C8C12A77-2612-47BB-B24E-59D2813A3283}"/>
    <dgm:cxn modelId="{246443FD-096F-443C-9093-FCE7A657C69F}" srcId="{0D2DAD21-B582-402A-AAD8-4B2DE7443FC3}" destId="{FA5BAAC2-93E0-4550-9541-1E6B83F01913}" srcOrd="1" destOrd="0" parTransId="{3D1A45DA-AEF6-4E9C-BB78-0BED21FCB017}" sibTransId="{51668E62-1EEF-4837-947D-E8D1C5D24F3A}"/>
    <dgm:cxn modelId="{075908BA-4866-4419-BF3D-B8FA691AA64A}" type="presOf" srcId="{0D2DAD21-B582-402A-AAD8-4B2DE7443FC3}" destId="{EFC58E1C-7989-45BB-8C80-A894DE3CCA0F}" srcOrd="0" destOrd="0" presId="urn:microsoft.com/office/officeart/2005/8/layout/vList2"/>
    <dgm:cxn modelId="{08169135-001B-410A-AB00-A2E28D782460}" type="presOf" srcId="{8E739F11-8E50-4E08-B7E0-0A057022D777}" destId="{A4725214-61F6-42A6-AFC9-8F6235A44A3F}" srcOrd="0" destOrd="0" presId="urn:microsoft.com/office/officeart/2005/8/layout/vList2"/>
    <dgm:cxn modelId="{3CB114B7-F2F8-49AA-A518-AA44A5E9CDA9}" srcId="{0D2DAD21-B582-402A-AAD8-4B2DE7443FC3}" destId="{D2529F15-BBFE-4836-B69D-B3E6F4D29D4C}" srcOrd="0" destOrd="0" parTransId="{7B8CF7FD-AF8D-489E-A37A-79347A59DB3F}" sibTransId="{1B3EB2AF-2858-41E7-926E-BFFD83637777}"/>
    <dgm:cxn modelId="{C056F890-A2CF-4A88-A463-8A42F5EAA903}" type="presOf" srcId="{5AB377F0-D7D5-425A-9009-5675642E72B5}" destId="{021787EB-5F95-4D20-9C78-5E0D15F27E8D}" srcOrd="0" destOrd="0" presId="urn:microsoft.com/office/officeart/2005/8/layout/vList2"/>
    <dgm:cxn modelId="{B517478A-2F79-400D-91E4-CD9545FCB4A8}" type="presOf" srcId="{D2529F15-BBFE-4836-B69D-B3E6F4D29D4C}" destId="{4020B441-3A2C-419A-8BC1-F99EC75ADB18}" srcOrd="0" destOrd="0" presId="urn:microsoft.com/office/officeart/2005/8/layout/vList2"/>
    <dgm:cxn modelId="{CD2B3240-8ACC-40C8-91CD-54DB55B7935C}" type="presOf" srcId="{FA5BAAC2-93E0-4550-9541-1E6B83F01913}" destId="{98DB16E4-9B42-4E58-AE6C-3BAB74D02492}" srcOrd="0" destOrd="0" presId="urn:microsoft.com/office/officeart/2005/8/layout/vList2"/>
    <dgm:cxn modelId="{2D11FB0E-3B9A-4FD0-9478-398D6ECF70A5}" srcId="{0D2DAD21-B582-402A-AAD8-4B2DE7443FC3}" destId="{5AB377F0-D7D5-425A-9009-5675642E72B5}" srcOrd="2" destOrd="0" parTransId="{F5F9AE85-46FA-4131-9F3D-99BE683C6D6B}" sibTransId="{B23348ED-4885-4F1B-8195-86D9517CBC40}"/>
    <dgm:cxn modelId="{9396AACE-10D6-4360-9843-04AB2046FCC6}" type="presParOf" srcId="{EFC58E1C-7989-45BB-8C80-A894DE3CCA0F}" destId="{4020B441-3A2C-419A-8BC1-F99EC75ADB18}" srcOrd="0" destOrd="0" presId="urn:microsoft.com/office/officeart/2005/8/layout/vList2"/>
    <dgm:cxn modelId="{580EACB6-BEA3-4DE8-A70E-20BFE803E0B1}" type="presParOf" srcId="{EFC58E1C-7989-45BB-8C80-A894DE3CCA0F}" destId="{212CD8BA-1000-47AA-B8D1-A280A18CD91E}" srcOrd="1" destOrd="0" presId="urn:microsoft.com/office/officeart/2005/8/layout/vList2"/>
    <dgm:cxn modelId="{5955C772-603A-400C-BB84-E9BA9E3CE8C2}" type="presParOf" srcId="{EFC58E1C-7989-45BB-8C80-A894DE3CCA0F}" destId="{98DB16E4-9B42-4E58-AE6C-3BAB74D02492}" srcOrd="2" destOrd="0" presId="urn:microsoft.com/office/officeart/2005/8/layout/vList2"/>
    <dgm:cxn modelId="{F78EA2F5-C740-42D7-AC8D-EDEE23DE9AB0}" type="presParOf" srcId="{EFC58E1C-7989-45BB-8C80-A894DE3CCA0F}" destId="{1B719FDD-8045-45C7-BD35-CD1400F0E576}" srcOrd="3" destOrd="0" presId="urn:microsoft.com/office/officeart/2005/8/layout/vList2"/>
    <dgm:cxn modelId="{1111BF59-0DE1-478F-80A3-8D33FE5142AF}" type="presParOf" srcId="{EFC58E1C-7989-45BB-8C80-A894DE3CCA0F}" destId="{021787EB-5F95-4D20-9C78-5E0D15F27E8D}" srcOrd="4" destOrd="0" presId="urn:microsoft.com/office/officeart/2005/8/layout/vList2"/>
    <dgm:cxn modelId="{0FBC1054-BE8E-4058-B362-B098D21BAFEA}" type="presParOf" srcId="{EFC58E1C-7989-45BB-8C80-A894DE3CCA0F}" destId="{AEFB1734-ECCC-436F-BF05-750817E4869A}" srcOrd="5" destOrd="0" presId="urn:microsoft.com/office/officeart/2005/8/layout/vList2"/>
    <dgm:cxn modelId="{0C6625E0-F1D7-4332-84E9-B2066EDBCA63}" type="presParOf" srcId="{EFC58E1C-7989-45BB-8C80-A894DE3CCA0F}" destId="{A4725214-61F6-42A6-AFC9-8F6235A44A3F}"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4B33DD-4578-44B0-918B-8E21A040360B}" type="doc">
      <dgm:prSet loTypeId="urn:microsoft.com/office/officeart/2005/8/layout/default#1" loCatId="list" qsTypeId="urn:microsoft.com/office/officeart/2005/8/quickstyle/simple1" qsCatId="simple" csTypeId="urn:microsoft.com/office/officeart/2005/8/colors/colorful2" csCatId="colorful"/>
      <dgm:spPr/>
      <dgm:t>
        <a:bodyPr/>
        <a:lstStyle/>
        <a:p>
          <a:endParaRPr lang="en-US"/>
        </a:p>
      </dgm:t>
    </dgm:pt>
    <dgm:pt modelId="{E8D0A030-5704-4442-B1E3-A6A8D287AADE}">
      <dgm:prSet/>
      <dgm:spPr/>
      <dgm:t>
        <a:bodyPr/>
        <a:lstStyle/>
        <a:p>
          <a:r>
            <a:rPr lang="en-GB"/>
            <a:t>The adoption of Electric Vehicles is a highly divisive subject with strong views held on both sides of the argument for and against</a:t>
          </a:r>
          <a:endParaRPr lang="en-US"/>
        </a:p>
      </dgm:t>
    </dgm:pt>
    <dgm:pt modelId="{841B7739-35ED-43B6-B098-44D105E71B3F}" type="parTrans" cxnId="{21250935-4117-445F-9938-9FE9AAEA3F47}">
      <dgm:prSet/>
      <dgm:spPr/>
      <dgm:t>
        <a:bodyPr/>
        <a:lstStyle/>
        <a:p>
          <a:endParaRPr lang="en-US"/>
        </a:p>
      </dgm:t>
    </dgm:pt>
    <dgm:pt modelId="{08C187B9-3933-41BA-BEAE-7ECA9D8D542F}" type="sibTrans" cxnId="{21250935-4117-445F-9938-9FE9AAEA3F47}">
      <dgm:prSet/>
      <dgm:spPr/>
      <dgm:t>
        <a:bodyPr/>
        <a:lstStyle/>
        <a:p>
          <a:endParaRPr lang="en-US"/>
        </a:p>
      </dgm:t>
    </dgm:pt>
    <dgm:pt modelId="{58ACD8BE-9D51-468F-8AFB-E4400D89CD01}">
      <dgm:prSet/>
      <dgm:spPr/>
      <dgm:t>
        <a:bodyPr/>
        <a:lstStyle/>
        <a:p>
          <a:r>
            <a:rPr lang="en-GB"/>
            <a:t>Today, let’s calmly listen to each others views/ information and facts</a:t>
          </a:r>
          <a:endParaRPr lang="en-US"/>
        </a:p>
      </dgm:t>
    </dgm:pt>
    <dgm:pt modelId="{91FB305E-BA20-444A-B36E-EA0E9C1C64C7}" type="parTrans" cxnId="{18EF0E22-42EC-40E7-898A-32BA1CEEE88D}">
      <dgm:prSet/>
      <dgm:spPr/>
      <dgm:t>
        <a:bodyPr/>
        <a:lstStyle/>
        <a:p>
          <a:endParaRPr lang="en-US"/>
        </a:p>
      </dgm:t>
    </dgm:pt>
    <dgm:pt modelId="{7A25A8FA-187B-44FF-BF07-ABA2F21FB0F7}" type="sibTrans" cxnId="{18EF0E22-42EC-40E7-898A-32BA1CEEE88D}">
      <dgm:prSet/>
      <dgm:spPr/>
      <dgm:t>
        <a:bodyPr/>
        <a:lstStyle/>
        <a:p>
          <a:endParaRPr lang="en-US"/>
        </a:p>
      </dgm:t>
    </dgm:pt>
    <dgm:pt modelId="{BDBE529D-25B6-4636-9E64-1C9953E999EC}">
      <dgm:prSet/>
      <dgm:spPr/>
      <dgm:t>
        <a:bodyPr/>
        <a:lstStyle/>
        <a:p>
          <a:r>
            <a:rPr lang="en-GB"/>
            <a:t>Some “early adopters” had a bad experience with EV’s due to the poor range of their cars, lack of charging infrastructure, heavy depreciation and battery reliability. EV’s had a bad reputation.</a:t>
          </a:r>
          <a:endParaRPr lang="en-US"/>
        </a:p>
      </dgm:t>
    </dgm:pt>
    <dgm:pt modelId="{8127EF07-79AB-4000-ADCF-16875AF090EE}" type="parTrans" cxnId="{21C3209C-F545-457A-AD96-28DF10221A77}">
      <dgm:prSet/>
      <dgm:spPr/>
      <dgm:t>
        <a:bodyPr/>
        <a:lstStyle/>
        <a:p>
          <a:endParaRPr lang="en-US"/>
        </a:p>
      </dgm:t>
    </dgm:pt>
    <dgm:pt modelId="{9741A707-DFF3-49E9-83E4-FE7A57B1F9ED}" type="sibTrans" cxnId="{21C3209C-F545-457A-AD96-28DF10221A77}">
      <dgm:prSet/>
      <dgm:spPr/>
      <dgm:t>
        <a:bodyPr/>
        <a:lstStyle/>
        <a:p>
          <a:endParaRPr lang="en-US"/>
        </a:p>
      </dgm:t>
    </dgm:pt>
    <dgm:pt modelId="{969A3753-E655-4E0D-AC49-DF4D33CFEE46}">
      <dgm:prSet/>
      <dgm:spPr/>
      <dgm:t>
        <a:bodyPr/>
        <a:lstStyle/>
        <a:p>
          <a:r>
            <a:rPr lang="en-GB"/>
            <a:t>Todays EV’s are far superior to the early cars, and the charging infrastructure has been transformed (but with much more to do)</a:t>
          </a:r>
          <a:endParaRPr lang="en-US"/>
        </a:p>
      </dgm:t>
    </dgm:pt>
    <dgm:pt modelId="{CB0FE686-350A-4869-AA47-358D19C9D74C}" type="parTrans" cxnId="{73986543-A5FE-47CD-A37F-BE5084E94A48}">
      <dgm:prSet/>
      <dgm:spPr/>
      <dgm:t>
        <a:bodyPr/>
        <a:lstStyle/>
        <a:p>
          <a:endParaRPr lang="en-US"/>
        </a:p>
      </dgm:t>
    </dgm:pt>
    <dgm:pt modelId="{D2637382-53C5-4F12-8A69-1E96959E17EB}" type="sibTrans" cxnId="{73986543-A5FE-47CD-A37F-BE5084E94A48}">
      <dgm:prSet/>
      <dgm:spPr/>
      <dgm:t>
        <a:bodyPr/>
        <a:lstStyle/>
        <a:p>
          <a:endParaRPr lang="en-US"/>
        </a:p>
      </dgm:t>
    </dgm:pt>
    <dgm:pt modelId="{FEE4E02E-B0C6-4B73-8E18-1BB92660F3DC}">
      <dgm:prSet/>
      <dgm:spPr/>
      <dgm:t>
        <a:bodyPr/>
        <a:lstStyle/>
        <a:p>
          <a:r>
            <a:rPr lang="en-GB"/>
            <a:t>This evening, I will attempt to inform you of the current status and challenge some of the misinformation that you may have heard </a:t>
          </a:r>
          <a:endParaRPr lang="en-US"/>
        </a:p>
      </dgm:t>
    </dgm:pt>
    <dgm:pt modelId="{AB4ACF18-3D62-4585-820B-30E0FDFC5BB1}" type="parTrans" cxnId="{B5E0E150-3FDB-4359-B926-FB2642BF538B}">
      <dgm:prSet/>
      <dgm:spPr/>
      <dgm:t>
        <a:bodyPr/>
        <a:lstStyle/>
        <a:p>
          <a:endParaRPr lang="en-US"/>
        </a:p>
      </dgm:t>
    </dgm:pt>
    <dgm:pt modelId="{2485786A-27BF-45FA-AA40-FBBBD8D80ADC}" type="sibTrans" cxnId="{B5E0E150-3FDB-4359-B926-FB2642BF538B}">
      <dgm:prSet/>
      <dgm:spPr/>
      <dgm:t>
        <a:bodyPr/>
        <a:lstStyle/>
        <a:p>
          <a:endParaRPr lang="en-US"/>
        </a:p>
      </dgm:t>
    </dgm:pt>
    <dgm:pt modelId="{EFE21930-FC34-4BA4-80E4-059F39E7A129}" type="pres">
      <dgm:prSet presAssocID="{FD4B33DD-4578-44B0-918B-8E21A040360B}" presName="diagram" presStyleCnt="0">
        <dgm:presLayoutVars>
          <dgm:dir/>
          <dgm:resizeHandles val="exact"/>
        </dgm:presLayoutVars>
      </dgm:prSet>
      <dgm:spPr/>
      <dgm:t>
        <a:bodyPr/>
        <a:lstStyle/>
        <a:p>
          <a:endParaRPr lang="en-GB"/>
        </a:p>
      </dgm:t>
    </dgm:pt>
    <dgm:pt modelId="{DABA59D8-1FC8-4296-B260-176A7F29308B}" type="pres">
      <dgm:prSet presAssocID="{E8D0A030-5704-4442-B1E3-A6A8D287AADE}" presName="node" presStyleLbl="node1" presStyleIdx="0" presStyleCnt="4">
        <dgm:presLayoutVars>
          <dgm:bulletEnabled val="1"/>
        </dgm:presLayoutVars>
      </dgm:prSet>
      <dgm:spPr/>
      <dgm:t>
        <a:bodyPr/>
        <a:lstStyle/>
        <a:p>
          <a:endParaRPr lang="en-GB"/>
        </a:p>
      </dgm:t>
    </dgm:pt>
    <dgm:pt modelId="{C84D79A2-A3DF-4A0E-B62A-33351A051791}" type="pres">
      <dgm:prSet presAssocID="{08C187B9-3933-41BA-BEAE-7ECA9D8D542F}" presName="sibTrans" presStyleCnt="0"/>
      <dgm:spPr/>
    </dgm:pt>
    <dgm:pt modelId="{5B6D5A03-0542-49C2-8EDF-58DD6925E224}" type="pres">
      <dgm:prSet presAssocID="{BDBE529D-25B6-4636-9E64-1C9953E999EC}" presName="node" presStyleLbl="node1" presStyleIdx="1" presStyleCnt="4">
        <dgm:presLayoutVars>
          <dgm:bulletEnabled val="1"/>
        </dgm:presLayoutVars>
      </dgm:prSet>
      <dgm:spPr/>
      <dgm:t>
        <a:bodyPr/>
        <a:lstStyle/>
        <a:p>
          <a:endParaRPr lang="en-GB"/>
        </a:p>
      </dgm:t>
    </dgm:pt>
    <dgm:pt modelId="{A6CB1FE1-D4F9-4BF3-9358-89BDE400C262}" type="pres">
      <dgm:prSet presAssocID="{9741A707-DFF3-49E9-83E4-FE7A57B1F9ED}" presName="sibTrans" presStyleCnt="0"/>
      <dgm:spPr/>
    </dgm:pt>
    <dgm:pt modelId="{A506D71D-E419-4BA9-82DB-EC9D94509DE6}" type="pres">
      <dgm:prSet presAssocID="{969A3753-E655-4E0D-AC49-DF4D33CFEE46}" presName="node" presStyleLbl="node1" presStyleIdx="2" presStyleCnt="4">
        <dgm:presLayoutVars>
          <dgm:bulletEnabled val="1"/>
        </dgm:presLayoutVars>
      </dgm:prSet>
      <dgm:spPr/>
      <dgm:t>
        <a:bodyPr/>
        <a:lstStyle/>
        <a:p>
          <a:endParaRPr lang="en-GB"/>
        </a:p>
      </dgm:t>
    </dgm:pt>
    <dgm:pt modelId="{BD58B530-C231-4A06-AE1D-8EBDF26DAAA7}" type="pres">
      <dgm:prSet presAssocID="{D2637382-53C5-4F12-8A69-1E96959E17EB}" presName="sibTrans" presStyleCnt="0"/>
      <dgm:spPr/>
    </dgm:pt>
    <dgm:pt modelId="{7ADA2AD0-4C2D-46B4-A19C-D652937ED232}" type="pres">
      <dgm:prSet presAssocID="{FEE4E02E-B0C6-4B73-8E18-1BB92660F3DC}" presName="node" presStyleLbl="node1" presStyleIdx="3" presStyleCnt="4">
        <dgm:presLayoutVars>
          <dgm:bulletEnabled val="1"/>
        </dgm:presLayoutVars>
      </dgm:prSet>
      <dgm:spPr/>
      <dgm:t>
        <a:bodyPr/>
        <a:lstStyle/>
        <a:p>
          <a:endParaRPr lang="en-GB"/>
        </a:p>
      </dgm:t>
    </dgm:pt>
  </dgm:ptLst>
  <dgm:cxnLst>
    <dgm:cxn modelId="{18EF0E22-42EC-40E7-898A-32BA1CEEE88D}" srcId="{E8D0A030-5704-4442-B1E3-A6A8D287AADE}" destId="{58ACD8BE-9D51-468F-8AFB-E4400D89CD01}" srcOrd="0" destOrd="0" parTransId="{91FB305E-BA20-444A-B36E-EA0E9C1C64C7}" sibTransId="{7A25A8FA-187B-44FF-BF07-ABA2F21FB0F7}"/>
    <dgm:cxn modelId="{21C3209C-F545-457A-AD96-28DF10221A77}" srcId="{FD4B33DD-4578-44B0-918B-8E21A040360B}" destId="{BDBE529D-25B6-4636-9E64-1C9953E999EC}" srcOrd="1" destOrd="0" parTransId="{8127EF07-79AB-4000-ADCF-16875AF090EE}" sibTransId="{9741A707-DFF3-49E9-83E4-FE7A57B1F9ED}"/>
    <dgm:cxn modelId="{C9F0E95C-977D-40D8-AB13-5F4C4CF98D2E}" type="presOf" srcId="{FEE4E02E-B0C6-4B73-8E18-1BB92660F3DC}" destId="{7ADA2AD0-4C2D-46B4-A19C-D652937ED232}" srcOrd="0" destOrd="0" presId="urn:microsoft.com/office/officeart/2005/8/layout/default#1"/>
    <dgm:cxn modelId="{031D3F0A-B5C7-432D-9D32-96C1FAB8FD2C}" type="presOf" srcId="{FD4B33DD-4578-44B0-918B-8E21A040360B}" destId="{EFE21930-FC34-4BA4-80E4-059F39E7A129}" srcOrd="0" destOrd="0" presId="urn:microsoft.com/office/officeart/2005/8/layout/default#1"/>
    <dgm:cxn modelId="{73986543-A5FE-47CD-A37F-BE5084E94A48}" srcId="{FD4B33DD-4578-44B0-918B-8E21A040360B}" destId="{969A3753-E655-4E0D-AC49-DF4D33CFEE46}" srcOrd="2" destOrd="0" parTransId="{CB0FE686-350A-4869-AA47-358D19C9D74C}" sibTransId="{D2637382-53C5-4F12-8A69-1E96959E17EB}"/>
    <dgm:cxn modelId="{51BBA3BA-EC51-483B-A703-7EDEE3689C0B}" type="presOf" srcId="{BDBE529D-25B6-4636-9E64-1C9953E999EC}" destId="{5B6D5A03-0542-49C2-8EDF-58DD6925E224}" srcOrd="0" destOrd="0" presId="urn:microsoft.com/office/officeart/2005/8/layout/default#1"/>
    <dgm:cxn modelId="{B2360E28-188E-4DFC-95D4-DA5DF99A2618}" type="presOf" srcId="{E8D0A030-5704-4442-B1E3-A6A8D287AADE}" destId="{DABA59D8-1FC8-4296-B260-176A7F29308B}" srcOrd="0" destOrd="0" presId="urn:microsoft.com/office/officeart/2005/8/layout/default#1"/>
    <dgm:cxn modelId="{21250935-4117-445F-9938-9FE9AAEA3F47}" srcId="{FD4B33DD-4578-44B0-918B-8E21A040360B}" destId="{E8D0A030-5704-4442-B1E3-A6A8D287AADE}" srcOrd="0" destOrd="0" parTransId="{841B7739-35ED-43B6-B098-44D105E71B3F}" sibTransId="{08C187B9-3933-41BA-BEAE-7ECA9D8D542F}"/>
    <dgm:cxn modelId="{B4013F44-48E0-4A4E-A9A3-6A3158560807}" type="presOf" srcId="{58ACD8BE-9D51-468F-8AFB-E4400D89CD01}" destId="{DABA59D8-1FC8-4296-B260-176A7F29308B}" srcOrd="0" destOrd="1" presId="urn:microsoft.com/office/officeart/2005/8/layout/default#1"/>
    <dgm:cxn modelId="{B5E0E150-3FDB-4359-B926-FB2642BF538B}" srcId="{FD4B33DD-4578-44B0-918B-8E21A040360B}" destId="{FEE4E02E-B0C6-4B73-8E18-1BB92660F3DC}" srcOrd="3" destOrd="0" parTransId="{AB4ACF18-3D62-4585-820B-30E0FDFC5BB1}" sibTransId="{2485786A-27BF-45FA-AA40-FBBBD8D80ADC}"/>
    <dgm:cxn modelId="{29E171B9-E4A0-4299-9055-C9505025E89F}" type="presOf" srcId="{969A3753-E655-4E0D-AC49-DF4D33CFEE46}" destId="{A506D71D-E419-4BA9-82DB-EC9D94509DE6}" srcOrd="0" destOrd="0" presId="urn:microsoft.com/office/officeart/2005/8/layout/default#1"/>
    <dgm:cxn modelId="{66A47956-AC0C-4D96-8BC1-D54A9938DD67}" type="presParOf" srcId="{EFE21930-FC34-4BA4-80E4-059F39E7A129}" destId="{DABA59D8-1FC8-4296-B260-176A7F29308B}" srcOrd="0" destOrd="0" presId="urn:microsoft.com/office/officeart/2005/8/layout/default#1"/>
    <dgm:cxn modelId="{41E58E5B-A544-4B26-A43D-88D3D2A86566}" type="presParOf" srcId="{EFE21930-FC34-4BA4-80E4-059F39E7A129}" destId="{C84D79A2-A3DF-4A0E-B62A-33351A051791}" srcOrd="1" destOrd="0" presId="urn:microsoft.com/office/officeart/2005/8/layout/default#1"/>
    <dgm:cxn modelId="{F6A0C70E-1775-46FF-A006-69F82C22DF1E}" type="presParOf" srcId="{EFE21930-FC34-4BA4-80E4-059F39E7A129}" destId="{5B6D5A03-0542-49C2-8EDF-58DD6925E224}" srcOrd="2" destOrd="0" presId="urn:microsoft.com/office/officeart/2005/8/layout/default#1"/>
    <dgm:cxn modelId="{858ED7F1-BEE7-40FC-A580-828E73CCE703}" type="presParOf" srcId="{EFE21930-FC34-4BA4-80E4-059F39E7A129}" destId="{A6CB1FE1-D4F9-4BF3-9358-89BDE400C262}" srcOrd="3" destOrd="0" presId="urn:microsoft.com/office/officeart/2005/8/layout/default#1"/>
    <dgm:cxn modelId="{C0BFB587-6B47-4961-97B3-478FDE2C4A42}" type="presParOf" srcId="{EFE21930-FC34-4BA4-80E4-059F39E7A129}" destId="{A506D71D-E419-4BA9-82DB-EC9D94509DE6}" srcOrd="4" destOrd="0" presId="urn:microsoft.com/office/officeart/2005/8/layout/default#1"/>
    <dgm:cxn modelId="{F7ADD614-5B95-4083-A7E5-0C5EEDBF30F3}" type="presParOf" srcId="{EFE21930-FC34-4BA4-80E4-059F39E7A129}" destId="{BD58B530-C231-4A06-AE1D-8EBDF26DAAA7}" srcOrd="5" destOrd="0" presId="urn:microsoft.com/office/officeart/2005/8/layout/default#1"/>
    <dgm:cxn modelId="{B0A4D300-63DB-49D2-BDA1-F55D55950DA8}" type="presParOf" srcId="{EFE21930-FC34-4BA4-80E4-059F39E7A129}" destId="{7ADA2AD0-4C2D-46B4-A19C-D652937ED232}" srcOrd="6"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55B89C-18FC-42DA-95DD-B3ED5BCEFDA3}" type="doc">
      <dgm:prSet loTypeId="urn:microsoft.com/office/officeart/2005/8/layout/default#2" loCatId="list" qsTypeId="urn:microsoft.com/office/officeart/2005/8/quickstyle/simple1" qsCatId="simple" csTypeId="urn:microsoft.com/office/officeart/2005/8/colors/colorful2" csCatId="colorful"/>
      <dgm:spPr/>
      <dgm:t>
        <a:bodyPr/>
        <a:lstStyle/>
        <a:p>
          <a:endParaRPr lang="en-US"/>
        </a:p>
      </dgm:t>
    </dgm:pt>
    <dgm:pt modelId="{D7A53EEB-717E-4D92-A283-D882AD5806A6}">
      <dgm:prSet/>
      <dgm:spPr/>
      <dgm:t>
        <a:bodyPr/>
        <a:lstStyle/>
        <a:p>
          <a:r>
            <a:rPr lang="en-GB"/>
            <a:t>EV’s are too expensive, and the batteries don’t last long</a:t>
          </a:r>
          <a:endParaRPr lang="en-US"/>
        </a:p>
      </dgm:t>
    </dgm:pt>
    <dgm:pt modelId="{72955609-E482-41C0-92FD-774FB3A51F2F}" type="parTrans" cxnId="{43D2399E-3143-415A-BBB9-789DAB7B3E5D}">
      <dgm:prSet/>
      <dgm:spPr/>
      <dgm:t>
        <a:bodyPr/>
        <a:lstStyle/>
        <a:p>
          <a:endParaRPr lang="en-US"/>
        </a:p>
      </dgm:t>
    </dgm:pt>
    <dgm:pt modelId="{C7F4FE6C-414A-4D0D-A5C9-4115F83C62A3}" type="sibTrans" cxnId="{43D2399E-3143-415A-BBB9-789DAB7B3E5D}">
      <dgm:prSet/>
      <dgm:spPr/>
      <dgm:t>
        <a:bodyPr/>
        <a:lstStyle/>
        <a:p>
          <a:endParaRPr lang="en-US"/>
        </a:p>
      </dgm:t>
    </dgm:pt>
    <dgm:pt modelId="{9D45C94E-FB1A-4485-9003-0D9BEB6AA5B2}">
      <dgm:prSet/>
      <dgm:spPr/>
      <dgm:t>
        <a:bodyPr/>
        <a:lstStyle/>
        <a:p>
          <a:r>
            <a:rPr lang="en-GB"/>
            <a:t>They don’t have enough range, especially in winter</a:t>
          </a:r>
          <a:endParaRPr lang="en-US"/>
        </a:p>
      </dgm:t>
    </dgm:pt>
    <dgm:pt modelId="{119AA0F2-55B4-4C13-87ED-FD21E66E35B5}" type="parTrans" cxnId="{3D623285-1209-4293-9F1D-B40B8EE2BE0E}">
      <dgm:prSet/>
      <dgm:spPr/>
      <dgm:t>
        <a:bodyPr/>
        <a:lstStyle/>
        <a:p>
          <a:endParaRPr lang="en-US"/>
        </a:p>
      </dgm:t>
    </dgm:pt>
    <dgm:pt modelId="{74D17C95-BF27-48C6-9819-BD2C20620AA6}" type="sibTrans" cxnId="{3D623285-1209-4293-9F1D-B40B8EE2BE0E}">
      <dgm:prSet/>
      <dgm:spPr/>
      <dgm:t>
        <a:bodyPr/>
        <a:lstStyle/>
        <a:p>
          <a:endParaRPr lang="en-US"/>
        </a:p>
      </dgm:t>
    </dgm:pt>
    <dgm:pt modelId="{BBDDD8AD-0801-4455-8C7A-1DA762858009}">
      <dgm:prSet/>
      <dgm:spPr/>
      <dgm:t>
        <a:bodyPr/>
        <a:lstStyle/>
        <a:p>
          <a:r>
            <a:rPr lang="en-GB"/>
            <a:t>They take too long to charge &amp; the charging infrastructure is inadequate</a:t>
          </a:r>
          <a:endParaRPr lang="en-US"/>
        </a:p>
      </dgm:t>
    </dgm:pt>
    <dgm:pt modelId="{606BC333-5937-4297-B0B0-C162F44F4B14}" type="parTrans" cxnId="{C9DD1437-C66C-47DD-B0B8-7F02F9F7BC61}">
      <dgm:prSet/>
      <dgm:spPr/>
      <dgm:t>
        <a:bodyPr/>
        <a:lstStyle/>
        <a:p>
          <a:endParaRPr lang="en-US"/>
        </a:p>
      </dgm:t>
    </dgm:pt>
    <dgm:pt modelId="{AFF21102-A29B-4409-AFB4-72D26AB3A830}" type="sibTrans" cxnId="{C9DD1437-C66C-47DD-B0B8-7F02F9F7BC61}">
      <dgm:prSet/>
      <dgm:spPr/>
      <dgm:t>
        <a:bodyPr/>
        <a:lstStyle/>
        <a:p>
          <a:endParaRPr lang="en-US"/>
        </a:p>
      </dgm:t>
    </dgm:pt>
    <dgm:pt modelId="{2CD0D506-4425-4730-8125-94DBA3C97762}">
      <dgm:prSet/>
      <dgm:spPr/>
      <dgm:t>
        <a:bodyPr/>
        <a:lstStyle/>
        <a:p>
          <a:r>
            <a:rPr lang="en-GB"/>
            <a:t>EV’s cost more to run than ICE cars</a:t>
          </a:r>
          <a:endParaRPr lang="en-US"/>
        </a:p>
      </dgm:t>
    </dgm:pt>
    <dgm:pt modelId="{894E2434-E589-4999-8ADB-688C45AFCE93}" type="parTrans" cxnId="{B670E026-020C-45FC-8F45-FAE7F8A6AA56}">
      <dgm:prSet/>
      <dgm:spPr/>
      <dgm:t>
        <a:bodyPr/>
        <a:lstStyle/>
        <a:p>
          <a:endParaRPr lang="en-US"/>
        </a:p>
      </dgm:t>
    </dgm:pt>
    <dgm:pt modelId="{4F4B61CA-F6DF-4F20-B8EB-415D7C3CE49C}" type="sibTrans" cxnId="{B670E026-020C-45FC-8F45-FAE7F8A6AA56}">
      <dgm:prSet/>
      <dgm:spPr/>
      <dgm:t>
        <a:bodyPr/>
        <a:lstStyle/>
        <a:p>
          <a:endParaRPr lang="en-US"/>
        </a:p>
      </dgm:t>
    </dgm:pt>
    <dgm:pt modelId="{C30B2251-7490-4CB6-9193-973C0650BE72}">
      <dgm:prSet/>
      <dgm:spPr/>
      <dgm:t>
        <a:bodyPr/>
        <a:lstStyle/>
        <a:p>
          <a:r>
            <a:rPr lang="en-GB"/>
            <a:t>They catch fire and their weight will collapse multistorey car parks</a:t>
          </a:r>
          <a:endParaRPr lang="en-US"/>
        </a:p>
      </dgm:t>
    </dgm:pt>
    <dgm:pt modelId="{F3466468-36DF-4F61-AD59-ACEF4DB21EA7}" type="parTrans" cxnId="{FEA93679-230B-48DC-A3D9-7BF5E20A9BC0}">
      <dgm:prSet/>
      <dgm:spPr/>
      <dgm:t>
        <a:bodyPr/>
        <a:lstStyle/>
        <a:p>
          <a:endParaRPr lang="en-US"/>
        </a:p>
      </dgm:t>
    </dgm:pt>
    <dgm:pt modelId="{E56722C2-757D-489E-8228-24561441C1AD}" type="sibTrans" cxnId="{FEA93679-230B-48DC-A3D9-7BF5E20A9BC0}">
      <dgm:prSet/>
      <dgm:spPr/>
      <dgm:t>
        <a:bodyPr/>
        <a:lstStyle/>
        <a:p>
          <a:endParaRPr lang="en-US"/>
        </a:p>
      </dgm:t>
    </dgm:pt>
    <dgm:pt modelId="{5D2B8660-D417-45FD-A3E4-A5B4C0004A41}">
      <dgm:prSet/>
      <dgm:spPr/>
      <dgm:t>
        <a:bodyPr/>
        <a:lstStyle/>
        <a:p>
          <a:r>
            <a:rPr lang="en-GB"/>
            <a:t>The electricity that they use isn’t green and the grid can’t cope</a:t>
          </a:r>
          <a:endParaRPr lang="en-US"/>
        </a:p>
      </dgm:t>
    </dgm:pt>
    <dgm:pt modelId="{7137BFC7-14D5-4F0E-893B-BB7FE65A5A5F}" type="parTrans" cxnId="{4DB17AEF-B8B5-45F9-8489-549098A2DA0B}">
      <dgm:prSet/>
      <dgm:spPr/>
      <dgm:t>
        <a:bodyPr/>
        <a:lstStyle/>
        <a:p>
          <a:endParaRPr lang="en-US"/>
        </a:p>
      </dgm:t>
    </dgm:pt>
    <dgm:pt modelId="{39806599-AFAF-43A7-A5B9-6DE9AA84BAB7}" type="sibTrans" cxnId="{4DB17AEF-B8B5-45F9-8489-549098A2DA0B}">
      <dgm:prSet/>
      <dgm:spPr/>
      <dgm:t>
        <a:bodyPr/>
        <a:lstStyle/>
        <a:p>
          <a:endParaRPr lang="en-US"/>
        </a:p>
      </dgm:t>
    </dgm:pt>
    <dgm:pt modelId="{82E15C90-B3E4-4648-806F-C523F98BFBC0}">
      <dgm:prSet/>
      <dgm:spPr/>
      <dgm:t>
        <a:bodyPr/>
        <a:lstStyle/>
        <a:p>
          <a:r>
            <a:rPr lang="en-GB"/>
            <a:t>It’s “greener” to keep driving an old banger than buy an EV</a:t>
          </a:r>
          <a:endParaRPr lang="en-US"/>
        </a:p>
      </dgm:t>
    </dgm:pt>
    <dgm:pt modelId="{ED4C6380-3024-4BF0-8BEF-45D7E9398DD2}" type="parTrans" cxnId="{AC319A58-4920-442D-9B9E-246D16A1BE9E}">
      <dgm:prSet/>
      <dgm:spPr/>
      <dgm:t>
        <a:bodyPr/>
        <a:lstStyle/>
        <a:p>
          <a:endParaRPr lang="en-US"/>
        </a:p>
      </dgm:t>
    </dgm:pt>
    <dgm:pt modelId="{247B7D6F-EB47-4856-9CFB-92AFB007C681}" type="sibTrans" cxnId="{AC319A58-4920-442D-9B9E-246D16A1BE9E}">
      <dgm:prSet/>
      <dgm:spPr/>
      <dgm:t>
        <a:bodyPr/>
        <a:lstStyle/>
        <a:p>
          <a:endParaRPr lang="en-US"/>
        </a:p>
      </dgm:t>
    </dgm:pt>
    <dgm:pt modelId="{6B983945-183F-406B-966B-B91443C56003}">
      <dgm:prSet/>
      <dgm:spPr/>
      <dgm:t>
        <a:bodyPr/>
        <a:lstStyle/>
        <a:p>
          <a:r>
            <a:rPr lang="en-GB"/>
            <a:t>The batteries are an environmental disaster and can’t be recycled </a:t>
          </a:r>
          <a:endParaRPr lang="en-US"/>
        </a:p>
      </dgm:t>
    </dgm:pt>
    <dgm:pt modelId="{6C7849F3-D23F-4165-BFA6-B8FCA6060345}" type="parTrans" cxnId="{76E339CC-81CB-4F68-AB49-C7F1032D6F7F}">
      <dgm:prSet/>
      <dgm:spPr/>
      <dgm:t>
        <a:bodyPr/>
        <a:lstStyle/>
        <a:p>
          <a:endParaRPr lang="en-US"/>
        </a:p>
      </dgm:t>
    </dgm:pt>
    <dgm:pt modelId="{02576619-4557-43BE-BD47-604B22C0182D}" type="sibTrans" cxnId="{76E339CC-81CB-4F68-AB49-C7F1032D6F7F}">
      <dgm:prSet/>
      <dgm:spPr/>
      <dgm:t>
        <a:bodyPr/>
        <a:lstStyle/>
        <a:p>
          <a:endParaRPr lang="en-US"/>
        </a:p>
      </dgm:t>
    </dgm:pt>
    <dgm:pt modelId="{171E7F85-9019-49E1-ADC2-EF3EB15D3439}" type="pres">
      <dgm:prSet presAssocID="{C755B89C-18FC-42DA-95DD-B3ED5BCEFDA3}" presName="diagram" presStyleCnt="0">
        <dgm:presLayoutVars>
          <dgm:dir/>
          <dgm:resizeHandles val="exact"/>
        </dgm:presLayoutVars>
      </dgm:prSet>
      <dgm:spPr/>
      <dgm:t>
        <a:bodyPr/>
        <a:lstStyle/>
        <a:p>
          <a:endParaRPr lang="en-GB"/>
        </a:p>
      </dgm:t>
    </dgm:pt>
    <dgm:pt modelId="{73D4CB31-653E-485B-AC11-7A6164AA8D55}" type="pres">
      <dgm:prSet presAssocID="{D7A53EEB-717E-4D92-A283-D882AD5806A6}" presName="node" presStyleLbl="node1" presStyleIdx="0" presStyleCnt="8">
        <dgm:presLayoutVars>
          <dgm:bulletEnabled val="1"/>
        </dgm:presLayoutVars>
      </dgm:prSet>
      <dgm:spPr/>
      <dgm:t>
        <a:bodyPr/>
        <a:lstStyle/>
        <a:p>
          <a:endParaRPr lang="en-GB"/>
        </a:p>
      </dgm:t>
    </dgm:pt>
    <dgm:pt modelId="{C8451DEA-066D-459F-ABBF-D78D1C69A410}" type="pres">
      <dgm:prSet presAssocID="{C7F4FE6C-414A-4D0D-A5C9-4115F83C62A3}" presName="sibTrans" presStyleCnt="0"/>
      <dgm:spPr/>
    </dgm:pt>
    <dgm:pt modelId="{87B9546F-7E55-48C2-B2FA-F3F5CF935E6E}" type="pres">
      <dgm:prSet presAssocID="{9D45C94E-FB1A-4485-9003-0D9BEB6AA5B2}" presName="node" presStyleLbl="node1" presStyleIdx="1" presStyleCnt="8">
        <dgm:presLayoutVars>
          <dgm:bulletEnabled val="1"/>
        </dgm:presLayoutVars>
      </dgm:prSet>
      <dgm:spPr/>
      <dgm:t>
        <a:bodyPr/>
        <a:lstStyle/>
        <a:p>
          <a:endParaRPr lang="en-GB"/>
        </a:p>
      </dgm:t>
    </dgm:pt>
    <dgm:pt modelId="{E8F99DA1-C28E-4A17-986C-A5F1F858D6E1}" type="pres">
      <dgm:prSet presAssocID="{74D17C95-BF27-48C6-9819-BD2C20620AA6}" presName="sibTrans" presStyleCnt="0"/>
      <dgm:spPr/>
    </dgm:pt>
    <dgm:pt modelId="{ECEA415A-B58A-4DD0-BCB4-D9D58C729E8A}" type="pres">
      <dgm:prSet presAssocID="{BBDDD8AD-0801-4455-8C7A-1DA762858009}" presName="node" presStyleLbl="node1" presStyleIdx="2" presStyleCnt="8">
        <dgm:presLayoutVars>
          <dgm:bulletEnabled val="1"/>
        </dgm:presLayoutVars>
      </dgm:prSet>
      <dgm:spPr/>
      <dgm:t>
        <a:bodyPr/>
        <a:lstStyle/>
        <a:p>
          <a:endParaRPr lang="en-GB"/>
        </a:p>
      </dgm:t>
    </dgm:pt>
    <dgm:pt modelId="{73DF2497-B717-4534-9AEB-A8B80E64B363}" type="pres">
      <dgm:prSet presAssocID="{AFF21102-A29B-4409-AFB4-72D26AB3A830}" presName="sibTrans" presStyleCnt="0"/>
      <dgm:spPr/>
    </dgm:pt>
    <dgm:pt modelId="{2E36C654-3664-4F6A-B6A5-7490C4992665}" type="pres">
      <dgm:prSet presAssocID="{2CD0D506-4425-4730-8125-94DBA3C97762}" presName="node" presStyleLbl="node1" presStyleIdx="3" presStyleCnt="8">
        <dgm:presLayoutVars>
          <dgm:bulletEnabled val="1"/>
        </dgm:presLayoutVars>
      </dgm:prSet>
      <dgm:spPr/>
      <dgm:t>
        <a:bodyPr/>
        <a:lstStyle/>
        <a:p>
          <a:endParaRPr lang="en-GB"/>
        </a:p>
      </dgm:t>
    </dgm:pt>
    <dgm:pt modelId="{A7CE4322-FCF7-4FC1-B197-ACF5FA83ECE3}" type="pres">
      <dgm:prSet presAssocID="{4F4B61CA-F6DF-4F20-B8EB-415D7C3CE49C}" presName="sibTrans" presStyleCnt="0"/>
      <dgm:spPr/>
    </dgm:pt>
    <dgm:pt modelId="{80B44F81-732C-4D75-B37B-CFD792BB8AC0}" type="pres">
      <dgm:prSet presAssocID="{C30B2251-7490-4CB6-9193-973C0650BE72}" presName="node" presStyleLbl="node1" presStyleIdx="4" presStyleCnt="8">
        <dgm:presLayoutVars>
          <dgm:bulletEnabled val="1"/>
        </dgm:presLayoutVars>
      </dgm:prSet>
      <dgm:spPr/>
      <dgm:t>
        <a:bodyPr/>
        <a:lstStyle/>
        <a:p>
          <a:endParaRPr lang="en-GB"/>
        </a:p>
      </dgm:t>
    </dgm:pt>
    <dgm:pt modelId="{EF049F80-649E-430C-9FF8-95E3A156CC9C}" type="pres">
      <dgm:prSet presAssocID="{E56722C2-757D-489E-8228-24561441C1AD}" presName="sibTrans" presStyleCnt="0"/>
      <dgm:spPr/>
    </dgm:pt>
    <dgm:pt modelId="{B4653044-2CE3-4ADC-8438-2EFEC2FBC937}" type="pres">
      <dgm:prSet presAssocID="{5D2B8660-D417-45FD-A3E4-A5B4C0004A41}" presName="node" presStyleLbl="node1" presStyleIdx="5" presStyleCnt="8">
        <dgm:presLayoutVars>
          <dgm:bulletEnabled val="1"/>
        </dgm:presLayoutVars>
      </dgm:prSet>
      <dgm:spPr/>
      <dgm:t>
        <a:bodyPr/>
        <a:lstStyle/>
        <a:p>
          <a:endParaRPr lang="en-GB"/>
        </a:p>
      </dgm:t>
    </dgm:pt>
    <dgm:pt modelId="{29C60997-577C-42BE-87F4-CC9AEFAEDB60}" type="pres">
      <dgm:prSet presAssocID="{39806599-AFAF-43A7-A5B9-6DE9AA84BAB7}" presName="sibTrans" presStyleCnt="0"/>
      <dgm:spPr/>
    </dgm:pt>
    <dgm:pt modelId="{67F54A85-E9FF-4D54-AE79-EA1D4619D74B}" type="pres">
      <dgm:prSet presAssocID="{82E15C90-B3E4-4648-806F-C523F98BFBC0}" presName="node" presStyleLbl="node1" presStyleIdx="6" presStyleCnt="8">
        <dgm:presLayoutVars>
          <dgm:bulletEnabled val="1"/>
        </dgm:presLayoutVars>
      </dgm:prSet>
      <dgm:spPr/>
      <dgm:t>
        <a:bodyPr/>
        <a:lstStyle/>
        <a:p>
          <a:endParaRPr lang="en-GB"/>
        </a:p>
      </dgm:t>
    </dgm:pt>
    <dgm:pt modelId="{660304BD-D81A-420C-99E0-1E491CC6B453}" type="pres">
      <dgm:prSet presAssocID="{247B7D6F-EB47-4856-9CFB-92AFB007C681}" presName="sibTrans" presStyleCnt="0"/>
      <dgm:spPr/>
    </dgm:pt>
    <dgm:pt modelId="{235629D2-1079-4C75-9E48-534180FCC371}" type="pres">
      <dgm:prSet presAssocID="{6B983945-183F-406B-966B-B91443C56003}" presName="node" presStyleLbl="node1" presStyleIdx="7" presStyleCnt="8">
        <dgm:presLayoutVars>
          <dgm:bulletEnabled val="1"/>
        </dgm:presLayoutVars>
      </dgm:prSet>
      <dgm:spPr/>
      <dgm:t>
        <a:bodyPr/>
        <a:lstStyle/>
        <a:p>
          <a:endParaRPr lang="en-GB"/>
        </a:p>
      </dgm:t>
    </dgm:pt>
  </dgm:ptLst>
  <dgm:cxnLst>
    <dgm:cxn modelId="{5FA2D38B-EB1E-4B66-B8A0-59CDA0691277}" type="presOf" srcId="{D7A53EEB-717E-4D92-A283-D882AD5806A6}" destId="{73D4CB31-653E-485B-AC11-7A6164AA8D55}" srcOrd="0" destOrd="0" presId="urn:microsoft.com/office/officeart/2005/8/layout/default#2"/>
    <dgm:cxn modelId="{43D2399E-3143-415A-BBB9-789DAB7B3E5D}" srcId="{C755B89C-18FC-42DA-95DD-B3ED5BCEFDA3}" destId="{D7A53EEB-717E-4D92-A283-D882AD5806A6}" srcOrd="0" destOrd="0" parTransId="{72955609-E482-41C0-92FD-774FB3A51F2F}" sibTransId="{C7F4FE6C-414A-4D0D-A5C9-4115F83C62A3}"/>
    <dgm:cxn modelId="{6B5D0819-B170-458A-81D1-4B38EC346F86}" type="presOf" srcId="{BBDDD8AD-0801-4455-8C7A-1DA762858009}" destId="{ECEA415A-B58A-4DD0-BCB4-D9D58C729E8A}" srcOrd="0" destOrd="0" presId="urn:microsoft.com/office/officeart/2005/8/layout/default#2"/>
    <dgm:cxn modelId="{66AB0FE7-A110-48F8-ADAB-09A447CFD291}" type="presOf" srcId="{C755B89C-18FC-42DA-95DD-B3ED5BCEFDA3}" destId="{171E7F85-9019-49E1-ADC2-EF3EB15D3439}" srcOrd="0" destOrd="0" presId="urn:microsoft.com/office/officeart/2005/8/layout/default#2"/>
    <dgm:cxn modelId="{3D623285-1209-4293-9F1D-B40B8EE2BE0E}" srcId="{C755B89C-18FC-42DA-95DD-B3ED5BCEFDA3}" destId="{9D45C94E-FB1A-4485-9003-0D9BEB6AA5B2}" srcOrd="1" destOrd="0" parTransId="{119AA0F2-55B4-4C13-87ED-FD21E66E35B5}" sibTransId="{74D17C95-BF27-48C6-9819-BD2C20620AA6}"/>
    <dgm:cxn modelId="{AC319A58-4920-442D-9B9E-246D16A1BE9E}" srcId="{C755B89C-18FC-42DA-95DD-B3ED5BCEFDA3}" destId="{82E15C90-B3E4-4648-806F-C523F98BFBC0}" srcOrd="6" destOrd="0" parTransId="{ED4C6380-3024-4BF0-8BEF-45D7E9398DD2}" sibTransId="{247B7D6F-EB47-4856-9CFB-92AFB007C681}"/>
    <dgm:cxn modelId="{4DB17AEF-B8B5-45F9-8489-549098A2DA0B}" srcId="{C755B89C-18FC-42DA-95DD-B3ED5BCEFDA3}" destId="{5D2B8660-D417-45FD-A3E4-A5B4C0004A41}" srcOrd="5" destOrd="0" parTransId="{7137BFC7-14D5-4F0E-893B-BB7FE65A5A5F}" sibTransId="{39806599-AFAF-43A7-A5B9-6DE9AA84BAB7}"/>
    <dgm:cxn modelId="{9FC2CE25-6331-408C-80AA-7AAFC5C388FB}" type="presOf" srcId="{C30B2251-7490-4CB6-9193-973C0650BE72}" destId="{80B44F81-732C-4D75-B37B-CFD792BB8AC0}" srcOrd="0" destOrd="0" presId="urn:microsoft.com/office/officeart/2005/8/layout/default#2"/>
    <dgm:cxn modelId="{38A878E3-5EAC-461F-ACF3-BA7895EF6B3C}" type="presOf" srcId="{9D45C94E-FB1A-4485-9003-0D9BEB6AA5B2}" destId="{87B9546F-7E55-48C2-B2FA-F3F5CF935E6E}" srcOrd="0" destOrd="0" presId="urn:microsoft.com/office/officeart/2005/8/layout/default#2"/>
    <dgm:cxn modelId="{FEA93679-230B-48DC-A3D9-7BF5E20A9BC0}" srcId="{C755B89C-18FC-42DA-95DD-B3ED5BCEFDA3}" destId="{C30B2251-7490-4CB6-9193-973C0650BE72}" srcOrd="4" destOrd="0" parTransId="{F3466468-36DF-4F61-AD59-ACEF4DB21EA7}" sibTransId="{E56722C2-757D-489E-8228-24561441C1AD}"/>
    <dgm:cxn modelId="{76E339CC-81CB-4F68-AB49-C7F1032D6F7F}" srcId="{C755B89C-18FC-42DA-95DD-B3ED5BCEFDA3}" destId="{6B983945-183F-406B-966B-B91443C56003}" srcOrd="7" destOrd="0" parTransId="{6C7849F3-D23F-4165-BFA6-B8FCA6060345}" sibTransId="{02576619-4557-43BE-BD47-604B22C0182D}"/>
    <dgm:cxn modelId="{C9DD1437-C66C-47DD-B0B8-7F02F9F7BC61}" srcId="{C755B89C-18FC-42DA-95DD-B3ED5BCEFDA3}" destId="{BBDDD8AD-0801-4455-8C7A-1DA762858009}" srcOrd="2" destOrd="0" parTransId="{606BC333-5937-4297-B0B0-C162F44F4B14}" sibTransId="{AFF21102-A29B-4409-AFB4-72D26AB3A830}"/>
    <dgm:cxn modelId="{B670E026-020C-45FC-8F45-FAE7F8A6AA56}" srcId="{C755B89C-18FC-42DA-95DD-B3ED5BCEFDA3}" destId="{2CD0D506-4425-4730-8125-94DBA3C97762}" srcOrd="3" destOrd="0" parTransId="{894E2434-E589-4999-8ADB-688C45AFCE93}" sibTransId="{4F4B61CA-F6DF-4F20-B8EB-415D7C3CE49C}"/>
    <dgm:cxn modelId="{1DBCAFAD-40DC-466F-AADA-2E8649CA6D57}" type="presOf" srcId="{2CD0D506-4425-4730-8125-94DBA3C97762}" destId="{2E36C654-3664-4F6A-B6A5-7490C4992665}" srcOrd="0" destOrd="0" presId="urn:microsoft.com/office/officeart/2005/8/layout/default#2"/>
    <dgm:cxn modelId="{C3620E5C-B7F3-448F-9597-7D1DAD92844C}" type="presOf" srcId="{6B983945-183F-406B-966B-B91443C56003}" destId="{235629D2-1079-4C75-9E48-534180FCC371}" srcOrd="0" destOrd="0" presId="urn:microsoft.com/office/officeart/2005/8/layout/default#2"/>
    <dgm:cxn modelId="{B85F9927-1746-4D83-B7AA-7F0EC0366BA4}" type="presOf" srcId="{5D2B8660-D417-45FD-A3E4-A5B4C0004A41}" destId="{B4653044-2CE3-4ADC-8438-2EFEC2FBC937}" srcOrd="0" destOrd="0" presId="urn:microsoft.com/office/officeart/2005/8/layout/default#2"/>
    <dgm:cxn modelId="{B1ECF6FE-47D5-416D-A810-9F4A8051E52E}" type="presOf" srcId="{82E15C90-B3E4-4648-806F-C523F98BFBC0}" destId="{67F54A85-E9FF-4D54-AE79-EA1D4619D74B}" srcOrd="0" destOrd="0" presId="urn:microsoft.com/office/officeart/2005/8/layout/default#2"/>
    <dgm:cxn modelId="{3E3731C3-47B7-45B3-9BB7-06AB3ED8D227}" type="presParOf" srcId="{171E7F85-9019-49E1-ADC2-EF3EB15D3439}" destId="{73D4CB31-653E-485B-AC11-7A6164AA8D55}" srcOrd="0" destOrd="0" presId="urn:microsoft.com/office/officeart/2005/8/layout/default#2"/>
    <dgm:cxn modelId="{9DD4BA34-DE32-4DCD-9CBF-88F754489975}" type="presParOf" srcId="{171E7F85-9019-49E1-ADC2-EF3EB15D3439}" destId="{C8451DEA-066D-459F-ABBF-D78D1C69A410}" srcOrd="1" destOrd="0" presId="urn:microsoft.com/office/officeart/2005/8/layout/default#2"/>
    <dgm:cxn modelId="{D4F882E8-40E4-4732-BF9E-C4A6AB2987BB}" type="presParOf" srcId="{171E7F85-9019-49E1-ADC2-EF3EB15D3439}" destId="{87B9546F-7E55-48C2-B2FA-F3F5CF935E6E}" srcOrd="2" destOrd="0" presId="urn:microsoft.com/office/officeart/2005/8/layout/default#2"/>
    <dgm:cxn modelId="{CA880FA8-387E-450D-8D38-3B664A4F6E13}" type="presParOf" srcId="{171E7F85-9019-49E1-ADC2-EF3EB15D3439}" destId="{E8F99DA1-C28E-4A17-986C-A5F1F858D6E1}" srcOrd="3" destOrd="0" presId="urn:microsoft.com/office/officeart/2005/8/layout/default#2"/>
    <dgm:cxn modelId="{BECA12FB-A608-496C-A733-0C710A873E2D}" type="presParOf" srcId="{171E7F85-9019-49E1-ADC2-EF3EB15D3439}" destId="{ECEA415A-B58A-4DD0-BCB4-D9D58C729E8A}" srcOrd="4" destOrd="0" presId="urn:microsoft.com/office/officeart/2005/8/layout/default#2"/>
    <dgm:cxn modelId="{B618143E-2355-4837-9D65-7F2F97A05AEF}" type="presParOf" srcId="{171E7F85-9019-49E1-ADC2-EF3EB15D3439}" destId="{73DF2497-B717-4534-9AEB-A8B80E64B363}" srcOrd="5" destOrd="0" presId="urn:microsoft.com/office/officeart/2005/8/layout/default#2"/>
    <dgm:cxn modelId="{811C7DA2-39A7-41F7-A522-53418AB9171E}" type="presParOf" srcId="{171E7F85-9019-49E1-ADC2-EF3EB15D3439}" destId="{2E36C654-3664-4F6A-B6A5-7490C4992665}" srcOrd="6" destOrd="0" presId="urn:microsoft.com/office/officeart/2005/8/layout/default#2"/>
    <dgm:cxn modelId="{132F44A1-B82C-4562-B97C-27869FF1D66A}" type="presParOf" srcId="{171E7F85-9019-49E1-ADC2-EF3EB15D3439}" destId="{A7CE4322-FCF7-4FC1-B197-ACF5FA83ECE3}" srcOrd="7" destOrd="0" presId="urn:microsoft.com/office/officeart/2005/8/layout/default#2"/>
    <dgm:cxn modelId="{0ADE394C-9074-4DC0-A769-C5DD137151E6}" type="presParOf" srcId="{171E7F85-9019-49E1-ADC2-EF3EB15D3439}" destId="{80B44F81-732C-4D75-B37B-CFD792BB8AC0}" srcOrd="8" destOrd="0" presId="urn:microsoft.com/office/officeart/2005/8/layout/default#2"/>
    <dgm:cxn modelId="{B2ECFD2C-6BC4-4B42-9942-CF0B78805411}" type="presParOf" srcId="{171E7F85-9019-49E1-ADC2-EF3EB15D3439}" destId="{EF049F80-649E-430C-9FF8-95E3A156CC9C}" srcOrd="9" destOrd="0" presId="urn:microsoft.com/office/officeart/2005/8/layout/default#2"/>
    <dgm:cxn modelId="{96743028-F340-40A6-9B40-A27DA94A16B8}" type="presParOf" srcId="{171E7F85-9019-49E1-ADC2-EF3EB15D3439}" destId="{B4653044-2CE3-4ADC-8438-2EFEC2FBC937}" srcOrd="10" destOrd="0" presId="urn:microsoft.com/office/officeart/2005/8/layout/default#2"/>
    <dgm:cxn modelId="{EA3E8111-5A29-4A40-B6FA-6A5AB5352E17}" type="presParOf" srcId="{171E7F85-9019-49E1-ADC2-EF3EB15D3439}" destId="{29C60997-577C-42BE-87F4-CC9AEFAEDB60}" srcOrd="11" destOrd="0" presId="urn:microsoft.com/office/officeart/2005/8/layout/default#2"/>
    <dgm:cxn modelId="{E9EF2E5B-7F2B-4847-93A8-7092F8C4501C}" type="presParOf" srcId="{171E7F85-9019-49E1-ADC2-EF3EB15D3439}" destId="{67F54A85-E9FF-4D54-AE79-EA1D4619D74B}" srcOrd="12" destOrd="0" presId="urn:microsoft.com/office/officeart/2005/8/layout/default#2"/>
    <dgm:cxn modelId="{1E616C47-C22E-4190-BA0A-C590233A2629}" type="presParOf" srcId="{171E7F85-9019-49E1-ADC2-EF3EB15D3439}" destId="{660304BD-D81A-420C-99E0-1E491CC6B453}" srcOrd="13" destOrd="0" presId="urn:microsoft.com/office/officeart/2005/8/layout/default#2"/>
    <dgm:cxn modelId="{533006A0-D2DF-4345-BFA5-3B286DF7174D}" type="presParOf" srcId="{171E7F85-9019-49E1-ADC2-EF3EB15D3439}" destId="{235629D2-1079-4C75-9E48-534180FCC371}" srcOrd="14" destOrd="0" presId="urn:microsoft.com/office/officeart/2005/8/layout/defaul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278480-FD82-4C12-99B4-6A4DAF86121A}" type="doc">
      <dgm:prSet loTypeId="urn:microsoft.com/office/officeart/2005/8/layout/hierarchy3#1" loCatId="hierarchy" qsTypeId="urn:microsoft.com/office/officeart/2005/8/quickstyle/simple1" qsCatId="simple" csTypeId="urn:microsoft.com/office/officeart/2005/8/colors/colorful2" csCatId="colorful"/>
      <dgm:spPr/>
      <dgm:t>
        <a:bodyPr/>
        <a:lstStyle/>
        <a:p>
          <a:endParaRPr lang="en-US"/>
        </a:p>
      </dgm:t>
    </dgm:pt>
    <dgm:pt modelId="{2415207E-D2AC-4CD0-87E7-DFB2C70AC8B5}">
      <dgm:prSet/>
      <dgm:spPr/>
      <dgm:t>
        <a:bodyPr/>
        <a:lstStyle/>
        <a:p>
          <a:r>
            <a:rPr lang="en-GB"/>
            <a:t>A	91%</a:t>
          </a:r>
          <a:endParaRPr lang="en-US"/>
        </a:p>
      </dgm:t>
    </dgm:pt>
    <dgm:pt modelId="{BAC81279-2953-4545-9411-7BC024B6F3BE}" type="parTrans" cxnId="{4A5E941A-7794-44AD-A8BB-B321027FBDF3}">
      <dgm:prSet/>
      <dgm:spPr/>
      <dgm:t>
        <a:bodyPr/>
        <a:lstStyle/>
        <a:p>
          <a:endParaRPr lang="en-US"/>
        </a:p>
      </dgm:t>
    </dgm:pt>
    <dgm:pt modelId="{D51A70C1-4866-44D4-99BB-3D1EC2779332}" type="sibTrans" cxnId="{4A5E941A-7794-44AD-A8BB-B321027FBDF3}">
      <dgm:prSet/>
      <dgm:spPr/>
      <dgm:t>
        <a:bodyPr/>
        <a:lstStyle/>
        <a:p>
          <a:endParaRPr lang="en-US"/>
        </a:p>
      </dgm:t>
    </dgm:pt>
    <dgm:pt modelId="{64C7ADAE-393C-45BD-A0BE-583762CF0F6B}">
      <dgm:prSet/>
      <dgm:spPr/>
      <dgm:t>
        <a:bodyPr/>
        <a:lstStyle/>
        <a:p>
          <a:r>
            <a:rPr lang="en-GB"/>
            <a:t>B	86%</a:t>
          </a:r>
          <a:endParaRPr lang="en-US"/>
        </a:p>
      </dgm:t>
    </dgm:pt>
    <dgm:pt modelId="{CFFF4323-532B-4B7F-AEB8-C4DDFE6D99F1}" type="parTrans" cxnId="{BC774D4C-99C2-4A5C-B6C8-3C5FE3AB69CE}">
      <dgm:prSet/>
      <dgm:spPr/>
      <dgm:t>
        <a:bodyPr/>
        <a:lstStyle/>
        <a:p>
          <a:endParaRPr lang="en-US"/>
        </a:p>
      </dgm:t>
    </dgm:pt>
    <dgm:pt modelId="{F3D109BC-BC50-4FD2-86BB-27DC940DEA76}" type="sibTrans" cxnId="{BC774D4C-99C2-4A5C-B6C8-3C5FE3AB69CE}">
      <dgm:prSet/>
      <dgm:spPr/>
      <dgm:t>
        <a:bodyPr/>
        <a:lstStyle/>
        <a:p>
          <a:endParaRPr lang="en-US"/>
        </a:p>
      </dgm:t>
    </dgm:pt>
    <dgm:pt modelId="{15B0E5E2-FD9F-434C-AEC9-C37645049E50}">
      <dgm:prSet/>
      <dgm:spPr/>
      <dgm:t>
        <a:bodyPr/>
        <a:lstStyle/>
        <a:p>
          <a:r>
            <a:rPr lang="en-GB"/>
            <a:t>C	74%</a:t>
          </a:r>
          <a:endParaRPr lang="en-US"/>
        </a:p>
      </dgm:t>
    </dgm:pt>
    <dgm:pt modelId="{0BE5B841-FF7A-4ECF-B0D5-C48DE33C1422}" type="parTrans" cxnId="{4E7D4FE7-FD5D-4F0F-9D87-BA18685AE022}">
      <dgm:prSet/>
      <dgm:spPr/>
      <dgm:t>
        <a:bodyPr/>
        <a:lstStyle/>
        <a:p>
          <a:endParaRPr lang="en-US"/>
        </a:p>
      </dgm:t>
    </dgm:pt>
    <dgm:pt modelId="{39DD59F6-6374-442B-A05C-ED66439D3C26}" type="sibTrans" cxnId="{4E7D4FE7-FD5D-4F0F-9D87-BA18685AE022}">
      <dgm:prSet/>
      <dgm:spPr/>
      <dgm:t>
        <a:bodyPr/>
        <a:lstStyle/>
        <a:p>
          <a:endParaRPr lang="en-US"/>
        </a:p>
      </dgm:t>
    </dgm:pt>
    <dgm:pt modelId="{0A6F6807-5E14-4EF4-AF52-F223D9BC3673}">
      <dgm:prSet/>
      <dgm:spPr/>
      <dgm:t>
        <a:bodyPr/>
        <a:lstStyle/>
        <a:p>
          <a:r>
            <a:rPr lang="en-GB"/>
            <a:t>D	62%</a:t>
          </a:r>
          <a:endParaRPr lang="en-US"/>
        </a:p>
      </dgm:t>
    </dgm:pt>
    <dgm:pt modelId="{BAE978CB-F614-4BEC-B9A7-5B4A2D08966E}" type="parTrans" cxnId="{D77240A7-F6FA-46CB-9D59-EDDFA345802F}">
      <dgm:prSet/>
      <dgm:spPr/>
      <dgm:t>
        <a:bodyPr/>
        <a:lstStyle/>
        <a:p>
          <a:endParaRPr lang="en-US"/>
        </a:p>
      </dgm:t>
    </dgm:pt>
    <dgm:pt modelId="{DC3F8A7E-0F9F-497D-BF2D-B1D8FADFDFEA}" type="sibTrans" cxnId="{D77240A7-F6FA-46CB-9D59-EDDFA345802F}">
      <dgm:prSet/>
      <dgm:spPr/>
      <dgm:t>
        <a:bodyPr/>
        <a:lstStyle/>
        <a:p>
          <a:endParaRPr lang="en-US"/>
        </a:p>
      </dgm:t>
    </dgm:pt>
    <dgm:pt modelId="{EE471587-60E0-48ED-BCB5-04128614819C}" type="pres">
      <dgm:prSet presAssocID="{3A278480-FD82-4C12-99B4-6A4DAF86121A}" presName="diagram" presStyleCnt="0">
        <dgm:presLayoutVars>
          <dgm:chPref val="1"/>
          <dgm:dir/>
          <dgm:animOne val="branch"/>
          <dgm:animLvl val="lvl"/>
          <dgm:resizeHandles/>
        </dgm:presLayoutVars>
      </dgm:prSet>
      <dgm:spPr/>
      <dgm:t>
        <a:bodyPr/>
        <a:lstStyle/>
        <a:p>
          <a:endParaRPr lang="en-GB"/>
        </a:p>
      </dgm:t>
    </dgm:pt>
    <dgm:pt modelId="{D86B394F-FD76-4D6D-950F-2C539B53B4BC}" type="pres">
      <dgm:prSet presAssocID="{2415207E-D2AC-4CD0-87E7-DFB2C70AC8B5}" presName="root" presStyleCnt="0"/>
      <dgm:spPr/>
    </dgm:pt>
    <dgm:pt modelId="{2C76748D-2E49-4539-80F8-C72546CA8CDB}" type="pres">
      <dgm:prSet presAssocID="{2415207E-D2AC-4CD0-87E7-DFB2C70AC8B5}" presName="rootComposite" presStyleCnt="0"/>
      <dgm:spPr/>
    </dgm:pt>
    <dgm:pt modelId="{1A0FA932-550A-492B-B2AF-F025FE373985}" type="pres">
      <dgm:prSet presAssocID="{2415207E-D2AC-4CD0-87E7-DFB2C70AC8B5}" presName="rootText" presStyleLbl="node1" presStyleIdx="0" presStyleCnt="4"/>
      <dgm:spPr/>
      <dgm:t>
        <a:bodyPr/>
        <a:lstStyle/>
        <a:p>
          <a:endParaRPr lang="en-GB"/>
        </a:p>
      </dgm:t>
    </dgm:pt>
    <dgm:pt modelId="{0A2F6069-CE24-4B55-B8F6-AA6C4D2F2AB5}" type="pres">
      <dgm:prSet presAssocID="{2415207E-D2AC-4CD0-87E7-DFB2C70AC8B5}" presName="rootConnector" presStyleLbl="node1" presStyleIdx="0" presStyleCnt="4"/>
      <dgm:spPr/>
      <dgm:t>
        <a:bodyPr/>
        <a:lstStyle/>
        <a:p>
          <a:endParaRPr lang="en-GB"/>
        </a:p>
      </dgm:t>
    </dgm:pt>
    <dgm:pt modelId="{AA5145A7-247F-427E-B05C-4AA2F7A054C8}" type="pres">
      <dgm:prSet presAssocID="{2415207E-D2AC-4CD0-87E7-DFB2C70AC8B5}" presName="childShape" presStyleCnt="0"/>
      <dgm:spPr/>
    </dgm:pt>
    <dgm:pt modelId="{1062FE73-4FCD-4561-956B-9F295AC43448}" type="pres">
      <dgm:prSet presAssocID="{64C7ADAE-393C-45BD-A0BE-583762CF0F6B}" presName="root" presStyleCnt="0"/>
      <dgm:spPr/>
    </dgm:pt>
    <dgm:pt modelId="{D3D2B6D7-BE0E-42A5-8A49-016906B183C6}" type="pres">
      <dgm:prSet presAssocID="{64C7ADAE-393C-45BD-A0BE-583762CF0F6B}" presName="rootComposite" presStyleCnt="0"/>
      <dgm:spPr/>
    </dgm:pt>
    <dgm:pt modelId="{8D3C05A9-0EDB-4DE9-9933-81AE893F95D5}" type="pres">
      <dgm:prSet presAssocID="{64C7ADAE-393C-45BD-A0BE-583762CF0F6B}" presName="rootText" presStyleLbl="node1" presStyleIdx="1" presStyleCnt="4"/>
      <dgm:spPr/>
      <dgm:t>
        <a:bodyPr/>
        <a:lstStyle/>
        <a:p>
          <a:endParaRPr lang="en-GB"/>
        </a:p>
      </dgm:t>
    </dgm:pt>
    <dgm:pt modelId="{66D233CC-ACD7-42D2-A3EA-AA918D108FD4}" type="pres">
      <dgm:prSet presAssocID="{64C7ADAE-393C-45BD-A0BE-583762CF0F6B}" presName="rootConnector" presStyleLbl="node1" presStyleIdx="1" presStyleCnt="4"/>
      <dgm:spPr/>
      <dgm:t>
        <a:bodyPr/>
        <a:lstStyle/>
        <a:p>
          <a:endParaRPr lang="en-GB"/>
        </a:p>
      </dgm:t>
    </dgm:pt>
    <dgm:pt modelId="{29B6BB31-2F01-4653-89FA-1F91C3FE4E3D}" type="pres">
      <dgm:prSet presAssocID="{64C7ADAE-393C-45BD-A0BE-583762CF0F6B}" presName="childShape" presStyleCnt="0"/>
      <dgm:spPr/>
    </dgm:pt>
    <dgm:pt modelId="{403E4093-12C4-48C6-BC53-6252009B7ABD}" type="pres">
      <dgm:prSet presAssocID="{15B0E5E2-FD9F-434C-AEC9-C37645049E50}" presName="root" presStyleCnt="0"/>
      <dgm:spPr/>
    </dgm:pt>
    <dgm:pt modelId="{2E24EF38-7993-41E3-B21B-2B54121DD076}" type="pres">
      <dgm:prSet presAssocID="{15B0E5E2-FD9F-434C-AEC9-C37645049E50}" presName="rootComposite" presStyleCnt="0"/>
      <dgm:spPr/>
    </dgm:pt>
    <dgm:pt modelId="{7136374F-E377-4E17-A6BB-DB296DC06C16}" type="pres">
      <dgm:prSet presAssocID="{15B0E5E2-FD9F-434C-AEC9-C37645049E50}" presName="rootText" presStyleLbl="node1" presStyleIdx="2" presStyleCnt="4"/>
      <dgm:spPr/>
      <dgm:t>
        <a:bodyPr/>
        <a:lstStyle/>
        <a:p>
          <a:endParaRPr lang="en-GB"/>
        </a:p>
      </dgm:t>
    </dgm:pt>
    <dgm:pt modelId="{0E94A0E9-A8F2-4A43-9183-16778E7EFC5C}" type="pres">
      <dgm:prSet presAssocID="{15B0E5E2-FD9F-434C-AEC9-C37645049E50}" presName="rootConnector" presStyleLbl="node1" presStyleIdx="2" presStyleCnt="4"/>
      <dgm:spPr/>
      <dgm:t>
        <a:bodyPr/>
        <a:lstStyle/>
        <a:p>
          <a:endParaRPr lang="en-GB"/>
        </a:p>
      </dgm:t>
    </dgm:pt>
    <dgm:pt modelId="{F6AA07B1-04E4-4F96-BD23-E23F330CAEFD}" type="pres">
      <dgm:prSet presAssocID="{15B0E5E2-FD9F-434C-AEC9-C37645049E50}" presName="childShape" presStyleCnt="0"/>
      <dgm:spPr/>
    </dgm:pt>
    <dgm:pt modelId="{0BDB1F25-233C-4CEC-AB1C-85B4FC7827A7}" type="pres">
      <dgm:prSet presAssocID="{0A6F6807-5E14-4EF4-AF52-F223D9BC3673}" presName="root" presStyleCnt="0"/>
      <dgm:spPr/>
    </dgm:pt>
    <dgm:pt modelId="{0DD2411F-7CAE-4959-831F-48FD5CA12D3B}" type="pres">
      <dgm:prSet presAssocID="{0A6F6807-5E14-4EF4-AF52-F223D9BC3673}" presName="rootComposite" presStyleCnt="0"/>
      <dgm:spPr/>
    </dgm:pt>
    <dgm:pt modelId="{AEECBE72-0229-49F0-93A2-86BBD32982D5}" type="pres">
      <dgm:prSet presAssocID="{0A6F6807-5E14-4EF4-AF52-F223D9BC3673}" presName="rootText" presStyleLbl="node1" presStyleIdx="3" presStyleCnt="4"/>
      <dgm:spPr/>
      <dgm:t>
        <a:bodyPr/>
        <a:lstStyle/>
        <a:p>
          <a:endParaRPr lang="en-GB"/>
        </a:p>
      </dgm:t>
    </dgm:pt>
    <dgm:pt modelId="{90DF55CE-8BB9-4713-9F44-1D506C58CDC8}" type="pres">
      <dgm:prSet presAssocID="{0A6F6807-5E14-4EF4-AF52-F223D9BC3673}" presName="rootConnector" presStyleLbl="node1" presStyleIdx="3" presStyleCnt="4"/>
      <dgm:spPr/>
      <dgm:t>
        <a:bodyPr/>
        <a:lstStyle/>
        <a:p>
          <a:endParaRPr lang="en-GB"/>
        </a:p>
      </dgm:t>
    </dgm:pt>
    <dgm:pt modelId="{43B1BE17-6197-4433-9360-86874263750C}" type="pres">
      <dgm:prSet presAssocID="{0A6F6807-5E14-4EF4-AF52-F223D9BC3673}" presName="childShape" presStyleCnt="0"/>
      <dgm:spPr/>
    </dgm:pt>
  </dgm:ptLst>
  <dgm:cxnLst>
    <dgm:cxn modelId="{20462B13-CC94-4E66-90B3-1E4BC6E5A51A}" type="presOf" srcId="{64C7ADAE-393C-45BD-A0BE-583762CF0F6B}" destId="{8D3C05A9-0EDB-4DE9-9933-81AE893F95D5}" srcOrd="0" destOrd="0" presId="urn:microsoft.com/office/officeart/2005/8/layout/hierarchy3#1"/>
    <dgm:cxn modelId="{4E7D4FE7-FD5D-4F0F-9D87-BA18685AE022}" srcId="{3A278480-FD82-4C12-99B4-6A4DAF86121A}" destId="{15B0E5E2-FD9F-434C-AEC9-C37645049E50}" srcOrd="2" destOrd="0" parTransId="{0BE5B841-FF7A-4ECF-B0D5-C48DE33C1422}" sibTransId="{39DD59F6-6374-442B-A05C-ED66439D3C26}"/>
    <dgm:cxn modelId="{BC774D4C-99C2-4A5C-B6C8-3C5FE3AB69CE}" srcId="{3A278480-FD82-4C12-99B4-6A4DAF86121A}" destId="{64C7ADAE-393C-45BD-A0BE-583762CF0F6B}" srcOrd="1" destOrd="0" parTransId="{CFFF4323-532B-4B7F-AEB8-C4DDFE6D99F1}" sibTransId="{F3D109BC-BC50-4FD2-86BB-27DC940DEA76}"/>
    <dgm:cxn modelId="{0609E6F6-796D-4245-8E7A-0A34083EC3BF}" type="presOf" srcId="{64C7ADAE-393C-45BD-A0BE-583762CF0F6B}" destId="{66D233CC-ACD7-42D2-A3EA-AA918D108FD4}" srcOrd="1" destOrd="0" presId="urn:microsoft.com/office/officeart/2005/8/layout/hierarchy3#1"/>
    <dgm:cxn modelId="{0CE902CA-E737-4EA7-80FA-AA49E7B36C03}" type="presOf" srcId="{15B0E5E2-FD9F-434C-AEC9-C37645049E50}" destId="{7136374F-E377-4E17-A6BB-DB296DC06C16}" srcOrd="0" destOrd="0" presId="urn:microsoft.com/office/officeart/2005/8/layout/hierarchy3#1"/>
    <dgm:cxn modelId="{ED796344-2CE9-414F-B969-727404A179D1}" type="presOf" srcId="{15B0E5E2-FD9F-434C-AEC9-C37645049E50}" destId="{0E94A0E9-A8F2-4A43-9183-16778E7EFC5C}" srcOrd="1" destOrd="0" presId="urn:microsoft.com/office/officeart/2005/8/layout/hierarchy3#1"/>
    <dgm:cxn modelId="{4E2FC417-630A-47DB-B272-E5A25121B2A4}" type="presOf" srcId="{2415207E-D2AC-4CD0-87E7-DFB2C70AC8B5}" destId="{1A0FA932-550A-492B-B2AF-F025FE373985}" srcOrd="0" destOrd="0" presId="urn:microsoft.com/office/officeart/2005/8/layout/hierarchy3#1"/>
    <dgm:cxn modelId="{E1CEFD16-70EC-498F-9F89-767AD1FC5976}" type="presOf" srcId="{2415207E-D2AC-4CD0-87E7-DFB2C70AC8B5}" destId="{0A2F6069-CE24-4B55-B8F6-AA6C4D2F2AB5}" srcOrd="1" destOrd="0" presId="urn:microsoft.com/office/officeart/2005/8/layout/hierarchy3#1"/>
    <dgm:cxn modelId="{D77240A7-F6FA-46CB-9D59-EDDFA345802F}" srcId="{3A278480-FD82-4C12-99B4-6A4DAF86121A}" destId="{0A6F6807-5E14-4EF4-AF52-F223D9BC3673}" srcOrd="3" destOrd="0" parTransId="{BAE978CB-F614-4BEC-B9A7-5B4A2D08966E}" sibTransId="{DC3F8A7E-0F9F-497D-BF2D-B1D8FADFDFEA}"/>
    <dgm:cxn modelId="{89A45E88-3B63-4591-AAB7-7F63FB43B828}" type="presOf" srcId="{3A278480-FD82-4C12-99B4-6A4DAF86121A}" destId="{EE471587-60E0-48ED-BCB5-04128614819C}" srcOrd="0" destOrd="0" presId="urn:microsoft.com/office/officeart/2005/8/layout/hierarchy3#1"/>
    <dgm:cxn modelId="{953AF3EF-32D4-467F-9289-792C2B98C457}" type="presOf" srcId="{0A6F6807-5E14-4EF4-AF52-F223D9BC3673}" destId="{AEECBE72-0229-49F0-93A2-86BBD32982D5}" srcOrd="0" destOrd="0" presId="urn:microsoft.com/office/officeart/2005/8/layout/hierarchy3#1"/>
    <dgm:cxn modelId="{4A5E941A-7794-44AD-A8BB-B321027FBDF3}" srcId="{3A278480-FD82-4C12-99B4-6A4DAF86121A}" destId="{2415207E-D2AC-4CD0-87E7-DFB2C70AC8B5}" srcOrd="0" destOrd="0" parTransId="{BAC81279-2953-4545-9411-7BC024B6F3BE}" sibTransId="{D51A70C1-4866-44D4-99BB-3D1EC2779332}"/>
    <dgm:cxn modelId="{91FF4235-14E3-41AD-AE18-CACE27C445D6}" type="presOf" srcId="{0A6F6807-5E14-4EF4-AF52-F223D9BC3673}" destId="{90DF55CE-8BB9-4713-9F44-1D506C58CDC8}" srcOrd="1" destOrd="0" presId="urn:microsoft.com/office/officeart/2005/8/layout/hierarchy3#1"/>
    <dgm:cxn modelId="{F74FB69A-CD16-4C63-ABF9-982B2AB5DF01}" type="presParOf" srcId="{EE471587-60E0-48ED-BCB5-04128614819C}" destId="{D86B394F-FD76-4D6D-950F-2C539B53B4BC}" srcOrd="0" destOrd="0" presId="urn:microsoft.com/office/officeart/2005/8/layout/hierarchy3#1"/>
    <dgm:cxn modelId="{BEEAA5E4-937A-4349-932A-C39E92128303}" type="presParOf" srcId="{D86B394F-FD76-4D6D-950F-2C539B53B4BC}" destId="{2C76748D-2E49-4539-80F8-C72546CA8CDB}" srcOrd="0" destOrd="0" presId="urn:microsoft.com/office/officeart/2005/8/layout/hierarchy3#1"/>
    <dgm:cxn modelId="{71BCD320-B844-40BA-A0BB-2183DB489BD8}" type="presParOf" srcId="{2C76748D-2E49-4539-80F8-C72546CA8CDB}" destId="{1A0FA932-550A-492B-B2AF-F025FE373985}" srcOrd="0" destOrd="0" presId="urn:microsoft.com/office/officeart/2005/8/layout/hierarchy3#1"/>
    <dgm:cxn modelId="{517EA526-BF2C-471A-AFE9-AE8CDC52A9B2}" type="presParOf" srcId="{2C76748D-2E49-4539-80F8-C72546CA8CDB}" destId="{0A2F6069-CE24-4B55-B8F6-AA6C4D2F2AB5}" srcOrd="1" destOrd="0" presId="urn:microsoft.com/office/officeart/2005/8/layout/hierarchy3#1"/>
    <dgm:cxn modelId="{9AEC5CD6-1AD9-48DF-83DB-E2D8E0C60956}" type="presParOf" srcId="{D86B394F-FD76-4D6D-950F-2C539B53B4BC}" destId="{AA5145A7-247F-427E-B05C-4AA2F7A054C8}" srcOrd="1" destOrd="0" presId="urn:microsoft.com/office/officeart/2005/8/layout/hierarchy3#1"/>
    <dgm:cxn modelId="{B3C405DB-E9C8-4740-B4AE-CA07AAF3109C}" type="presParOf" srcId="{EE471587-60E0-48ED-BCB5-04128614819C}" destId="{1062FE73-4FCD-4561-956B-9F295AC43448}" srcOrd="1" destOrd="0" presId="urn:microsoft.com/office/officeart/2005/8/layout/hierarchy3#1"/>
    <dgm:cxn modelId="{A6982FBE-ECB3-431D-9949-31C39BC61A85}" type="presParOf" srcId="{1062FE73-4FCD-4561-956B-9F295AC43448}" destId="{D3D2B6D7-BE0E-42A5-8A49-016906B183C6}" srcOrd="0" destOrd="0" presId="urn:microsoft.com/office/officeart/2005/8/layout/hierarchy3#1"/>
    <dgm:cxn modelId="{E6E7D00D-CF20-44DF-B70F-6BB18EF63BE4}" type="presParOf" srcId="{D3D2B6D7-BE0E-42A5-8A49-016906B183C6}" destId="{8D3C05A9-0EDB-4DE9-9933-81AE893F95D5}" srcOrd="0" destOrd="0" presId="urn:microsoft.com/office/officeart/2005/8/layout/hierarchy3#1"/>
    <dgm:cxn modelId="{B40F4F7D-7A2A-44A7-9DDE-C37888CD5508}" type="presParOf" srcId="{D3D2B6D7-BE0E-42A5-8A49-016906B183C6}" destId="{66D233CC-ACD7-42D2-A3EA-AA918D108FD4}" srcOrd="1" destOrd="0" presId="urn:microsoft.com/office/officeart/2005/8/layout/hierarchy3#1"/>
    <dgm:cxn modelId="{E3E4A6FE-324F-44A7-8777-FF05DA8FD3BB}" type="presParOf" srcId="{1062FE73-4FCD-4561-956B-9F295AC43448}" destId="{29B6BB31-2F01-4653-89FA-1F91C3FE4E3D}" srcOrd="1" destOrd="0" presId="urn:microsoft.com/office/officeart/2005/8/layout/hierarchy3#1"/>
    <dgm:cxn modelId="{96613C82-D8AB-4674-8D5C-49C66C964BB6}" type="presParOf" srcId="{EE471587-60E0-48ED-BCB5-04128614819C}" destId="{403E4093-12C4-48C6-BC53-6252009B7ABD}" srcOrd="2" destOrd="0" presId="urn:microsoft.com/office/officeart/2005/8/layout/hierarchy3#1"/>
    <dgm:cxn modelId="{20AEA920-72E0-48FA-B5A7-F59C60AE328F}" type="presParOf" srcId="{403E4093-12C4-48C6-BC53-6252009B7ABD}" destId="{2E24EF38-7993-41E3-B21B-2B54121DD076}" srcOrd="0" destOrd="0" presId="urn:microsoft.com/office/officeart/2005/8/layout/hierarchy3#1"/>
    <dgm:cxn modelId="{BFDD8C33-B83B-44A1-97BB-331EE0B81FB9}" type="presParOf" srcId="{2E24EF38-7993-41E3-B21B-2B54121DD076}" destId="{7136374F-E377-4E17-A6BB-DB296DC06C16}" srcOrd="0" destOrd="0" presId="urn:microsoft.com/office/officeart/2005/8/layout/hierarchy3#1"/>
    <dgm:cxn modelId="{56275F49-8DFC-4C88-9851-16D2334FBFEB}" type="presParOf" srcId="{2E24EF38-7993-41E3-B21B-2B54121DD076}" destId="{0E94A0E9-A8F2-4A43-9183-16778E7EFC5C}" srcOrd="1" destOrd="0" presId="urn:microsoft.com/office/officeart/2005/8/layout/hierarchy3#1"/>
    <dgm:cxn modelId="{3665C942-2679-431B-8D4E-0121517756F3}" type="presParOf" srcId="{403E4093-12C4-48C6-BC53-6252009B7ABD}" destId="{F6AA07B1-04E4-4F96-BD23-E23F330CAEFD}" srcOrd="1" destOrd="0" presId="urn:microsoft.com/office/officeart/2005/8/layout/hierarchy3#1"/>
    <dgm:cxn modelId="{E8E8077C-F3DB-41D0-B739-2F10C34F98E4}" type="presParOf" srcId="{EE471587-60E0-48ED-BCB5-04128614819C}" destId="{0BDB1F25-233C-4CEC-AB1C-85B4FC7827A7}" srcOrd="3" destOrd="0" presId="urn:microsoft.com/office/officeart/2005/8/layout/hierarchy3#1"/>
    <dgm:cxn modelId="{D6B993D2-C49A-4A08-8BDD-F9B359D9C824}" type="presParOf" srcId="{0BDB1F25-233C-4CEC-AB1C-85B4FC7827A7}" destId="{0DD2411F-7CAE-4959-831F-48FD5CA12D3B}" srcOrd="0" destOrd="0" presId="urn:microsoft.com/office/officeart/2005/8/layout/hierarchy3#1"/>
    <dgm:cxn modelId="{889F7524-5F9A-4353-B7FE-90DE4E788E8D}" type="presParOf" srcId="{0DD2411F-7CAE-4959-831F-48FD5CA12D3B}" destId="{AEECBE72-0229-49F0-93A2-86BBD32982D5}" srcOrd="0" destOrd="0" presId="urn:microsoft.com/office/officeart/2005/8/layout/hierarchy3#1"/>
    <dgm:cxn modelId="{3E7F2AA5-5EBC-46B1-ACFF-893232AE5E3A}" type="presParOf" srcId="{0DD2411F-7CAE-4959-831F-48FD5CA12D3B}" destId="{90DF55CE-8BB9-4713-9F44-1D506C58CDC8}" srcOrd="1" destOrd="0" presId="urn:microsoft.com/office/officeart/2005/8/layout/hierarchy3#1"/>
    <dgm:cxn modelId="{E2450C0C-8F9A-4AEA-AEAA-988DBAE4008C}" type="presParOf" srcId="{0BDB1F25-233C-4CEC-AB1C-85B4FC7827A7}" destId="{43B1BE17-6197-4433-9360-86874263750C}" srcOrd="1" destOrd="0" presId="urn:microsoft.com/office/officeart/2005/8/layout/hierarchy3#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C5C05C-D932-4A16-82F2-7265526E2373}" type="doc">
      <dgm:prSet loTypeId="urn:microsoft.com/office/officeart/2005/8/layout/hierarchy3#2" loCatId="hierarchy" qsTypeId="urn:microsoft.com/office/officeart/2005/8/quickstyle/simple1" qsCatId="simple" csTypeId="urn:microsoft.com/office/officeart/2005/8/colors/colorful1#1" csCatId="colorful"/>
      <dgm:spPr/>
      <dgm:t>
        <a:bodyPr/>
        <a:lstStyle/>
        <a:p>
          <a:endParaRPr lang="en-US"/>
        </a:p>
      </dgm:t>
    </dgm:pt>
    <dgm:pt modelId="{7822C077-0997-4D6F-832F-4EE9E36FFD9A}">
      <dgm:prSet/>
      <dgm:spPr/>
      <dgm:t>
        <a:bodyPr/>
        <a:lstStyle/>
        <a:p>
          <a:r>
            <a:rPr lang="en-GB"/>
            <a:t>¾’s of the EV’s charged at home use wall chargers</a:t>
          </a:r>
          <a:endParaRPr lang="en-US"/>
        </a:p>
      </dgm:t>
    </dgm:pt>
    <dgm:pt modelId="{C524933D-E06D-47C0-8F15-4A1946F9AE03}" type="parTrans" cxnId="{5141D20C-7AD2-47C7-B8CB-D075FBDD2D2B}">
      <dgm:prSet/>
      <dgm:spPr/>
      <dgm:t>
        <a:bodyPr/>
        <a:lstStyle/>
        <a:p>
          <a:endParaRPr lang="en-US"/>
        </a:p>
      </dgm:t>
    </dgm:pt>
    <dgm:pt modelId="{BDD6BE83-D6CD-4667-8478-836B80E22CA7}" type="sibTrans" cxnId="{5141D20C-7AD2-47C7-B8CB-D075FBDD2D2B}">
      <dgm:prSet/>
      <dgm:spPr/>
      <dgm:t>
        <a:bodyPr/>
        <a:lstStyle/>
        <a:p>
          <a:endParaRPr lang="en-US"/>
        </a:p>
      </dgm:t>
    </dgm:pt>
    <dgm:pt modelId="{B89BA8E2-BE13-4BCF-B1A5-D2151531D2CD}">
      <dgm:prSet/>
      <dgm:spPr/>
      <dgm:t>
        <a:bodyPr/>
        <a:lstStyle/>
        <a:p>
          <a:r>
            <a:rPr lang="en-GB"/>
            <a:t>To charge at home the house ideally needs a front drive or garage</a:t>
          </a:r>
          <a:endParaRPr lang="en-US"/>
        </a:p>
      </dgm:t>
    </dgm:pt>
    <dgm:pt modelId="{0CC3D16E-B363-44EE-B5D4-51695A1F5B84}" type="parTrans" cxnId="{752B585D-D651-4CBD-BB55-6F1D462ABD53}">
      <dgm:prSet/>
      <dgm:spPr/>
      <dgm:t>
        <a:bodyPr/>
        <a:lstStyle/>
        <a:p>
          <a:endParaRPr lang="en-US"/>
        </a:p>
      </dgm:t>
    </dgm:pt>
    <dgm:pt modelId="{A6673DCE-2C74-4B1C-B918-064B7FEF1330}" type="sibTrans" cxnId="{752B585D-D651-4CBD-BB55-6F1D462ABD53}">
      <dgm:prSet/>
      <dgm:spPr/>
      <dgm:t>
        <a:bodyPr/>
        <a:lstStyle/>
        <a:p>
          <a:endParaRPr lang="en-US"/>
        </a:p>
      </dgm:t>
    </dgm:pt>
    <dgm:pt modelId="{FF7F18EA-6E4E-4868-A3B7-2421DD2BBA64}" type="pres">
      <dgm:prSet presAssocID="{66C5C05C-D932-4A16-82F2-7265526E2373}" presName="diagram" presStyleCnt="0">
        <dgm:presLayoutVars>
          <dgm:chPref val="1"/>
          <dgm:dir/>
          <dgm:animOne val="branch"/>
          <dgm:animLvl val="lvl"/>
          <dgm:resizeHandles/>
        </dgm:presLayoutVars>
      </dgm:prSet>
      <dgm:spPr/>
      <dgm:t>
        <a:bodyPr/>
        <a:lstStyle/>
        <a:p>
          <a:endParaRPr lang="en-GB"/>
        </a:p>
      </dgm:t>
    </dgm:pt>
    <dgm:pt modelId="{E1A3B01A-37D9-4A73-86B7-32532E35B58D}" type="pres">
      <dgm:prSet presAssocID="{7822C077-0997-4D6F-832F-4EE9E36FFD9A}" presName="root" presStyleCnt="0"/>
      <dgm:spPr/>
    </dgm:pt>
    <dgm:pt modelId="{A765F3B7-8440-4EB9-87EF-56A3B38F3FD9}" type="pres">
      <dgm:prSet presAssocID="{7822C077-0997-4D6F-832F-4EE9E36FFD9A}" presName="rootComposite" presStyleCnt="0"/>
      <dgm:spPr/>
    </dgm:pt>
    <dgm:pt modelId="{08B5FD8A-7A90-49AF-9316-ED525A1ACF28}" type="pres">
      <dgm:prSet presAssocID="{7822C077-0997-4D6F-832F-4EE9E36FFD9A}" presName="rootText" presStyleLbl="node1" presStyleIdx="0" presStyleCnt="2"/>
      <dgm:spPr/>
      <dgm:t>
        <a:bodyPr/>
        <a:lstStyle/>
        <a:p>
          <a:endParaRPr lang="en-GB"/>
        </a:p>
      </dgm:t>
    </dgm:pt>
    <dgm:pt modelId="{CFE8F8D9-69DE-4FCF-81D0-738EBEEB9BAC}" type="pres">
      <dgm:prSet presAssocID="{7822C077-0997-4D6F-832F-4EE9E36FFD9A}" presName="rootConnector" presStyleLbl="node1" presStyleIdx="0" presStyleCnt="2"/>
      <dgm:spPr/>
      <dgm:t>
        <a:bodyPr/>
        <a:lstStyle/>
        <a:p>
          <a:endParaRPr lang="en-GB"/>
        </a:p>
      </dgm:t>
    </dgm:pt>
    <dgm:pt modelId="{E24882D1-4A8D-4E13-A309-79B89CB46B4C}" type="pres">
      <dgm:prSet presAssocID="{7822C077-0997-4D6F-832F-4EE9E36FFD9A}" presName="childShape" presStyleCnt="0"/>
      <dgm:spPr/>
    </dgm:pt>
    <dgm:pt modelId="{3E5363D4-25ED-4C3A-9081-5071428B322F}" type="pres">
      <dgm:prSet presAssocID="{B89BA8E2-BE13-4BCF-B1A5-D2151531D2CD}" presName="root" presStyleCnt="0"/>
      <dgm:spPr/>
    </dgm:pt>
    <dgm:pt modelId="{DB8EF24E-B2FD-460C-8CE8-DC2CB50EE3D7}" type="pres">
      <dgm:prSet presAssocID="{B89BA8E2-BE13-4BCF-B1A5-D2151531D2CD}" presName="rootComposite" presStyleCnt="0"/>
      <dgm:spPr/>
    </dgm:pt>
    <dgm:pt modelId="{DB6B7512-60A2-413F-9500-C39FA6B90D78}" type="pres">
      <dgm:prSet presAssocID="{B89BA8E2-BE13-4BCF-B1A5-D2151531D2CD}" presName="rootText" presStyleLbl="node1" presStyleIdx="1" presStyleCnt="2"/>
      <dgm:spPr/>
      <dgm:t>
        <a:bodyPr/>
        <a:lstStyle/>
        <a:p>
          <a:endParaRPr lang="en-GB"/>
        </a:p>
      </dgm:t>
    </dgm:pt>
    <dgm:pt modelId="{85F1ED02-43DC-4D64-BEA0-536B852B7BAB}" type="pres">
      <dgm:prSet presAssocID="{B89BA8E2-BE13-4BCF-B1A5-D2151531D2CD}" presName="rootConnector" presStyleLbl="node1" presStyleIdx="1" presStyleCnt="2"/>
      <dgm:spPr/>
      <dgm:t>
        <a:bodyPr/>
        <a:lstStyle/>
        <a:p>
          <a:endParaRPr lang="en-GB"/>
        </a:p>
      </dgm:t>
    </dgm:pt>
    <dgm:pt modelId="{C0D637BA-7BDB-4C7D-AD7E-BE7CCF662CEB}" type="pres">
      <dgm:prSet presAssocID="{B89BA8E2-BE13-4BCF-B1A5-D2151531D2CD}" presName="childShape" presStyleCnt="0"/>
      <dgm:spPr/>
    </dgm:pt>
  </dgm:ptLst>
  <dgm:cxnLst>
    <dgm:cxn modelId="{BD3C4D98-5860-47AC-B031-E2181D487087}" type="presOf" srcId="{7822C077-0997-4D6F-832F-4EE9E36FFD9A}" destId="{08B5FD8A-7A90-49AF-9316-ED525A1ACF28}" srcOrd="0" destOrd="0" presId="urn:microsoft.com/office/officeart/2005/8/layout/hierarchy3#2"/>
    <dgm:cxn modelId="{7CA63402-14CC-4FF4-840E-3E0559F84104}" type="presOf" srcId="{66C5C05C-D932-4A16-82F2-7265526E2373}" destId="{FF7F18EA-6E4E-4868-A3B7-2421DD2BBA64}" srcOrd="0" destOrd="0" presId="urn:microsoft.com/office/officeart/2005/8/layout/hierarchy3#2"/>
    <dgm:cxn modelId="{5141D20C-7AD2-47C7-B8CB-D075FBDD2D2B}" srcId="{66C5C05C-D932-4A16-82F2-7265526E2373}" destId="{7822C077-0997-4D6F-832F-4EE9E36FFD9A}" srcOrd="0" destOrd="0" parTransId="{C524933D-E06D-47C0-8F15-4A1946F9AE03}" sibTransId="{BDD6BE83-D6CD-4667-8478-836B80E22CA7}"/>
    <dgm:cxn modelId="{AB4347BD-B869-46F5-84CF-5B2434E5B0BA}" type="presOf" srcId="{B89BA8E2-BE13-4BCF-B1A5-D2151531D2CD}" destId="{DB6B7512-60A2-413F-9500-C39FA6B90D78}" srcOrd="0" destOrd="0" presId="urn:microsoft.com/office/officeart/2005/8/layout/hierarchy3#2"/>
    <dgm:cxn modelId="{752B585D-D651-4CBD-BB55-6F1D462ABD53}" srcId="{66C5C05C-D932-4A16-82F2-7265526E2373}" destId="{B89BA8E2-BE13-4BCF-B1A5-D2151531D2CD}" srcOrd="1" destOrd="0" parTransId="{0CC3D16E-B363-44EE-B5D4-51695A1F5B84}" sibTransId="{A6673DCE-2C74-4B1C-B918-064B7FEF1330}"/>
    <dgm:cxn modelId="{C33E366A-9A80-420E-BFF8-FE2E4D9BDDB2}" type="presOf" srcId="{7822C077-0997-4D6F-832F-4EE9E36FFD9A}" destId="{CFE8F8D9-69DE-4FCF-81D0-738EBEEB9BAC}" srcOrd="1" destOrd="0" presId="urn:microsoft.com/office/officeart/2005/8/layout/hierarchy3#2"/>
    <dgm:cxn modelId="{1C18BDB6-D3DE-46C1-AA4D-FADBDF06DD35}" type="presOf" srcId="{B89BA8E2-BE13-4BCF-B1A5-D2151531D2CD}" destId="{85F1ED02-43DC-4D64-BEA0-536B852B7BAB}" srcOrd="1" destOrd="0" presId="urn:microsoft.com/office/officeart/2005/8/layout/hierarchy3#2"/>
    <dgm:cxn modelId="{E226FDC8-D345-40F8-B900-115330162674}" type="presParOf" srcId="{FF7F18EA-6E4E-4868-A3B7-2421DD2BBA64}" destId="{E1A3B01A-37D9-4A73-86B7-32532E35B58D}" srcOrd="0" destOrd="0" presId="urn:microsoft.com/office/officeart/2005/8/layout/hierarchy3#2"/>
    <dgm:cxn modelId="{9458FB19-BA53-4394-B868-01AF9DEDAAA0}" type="presParOf" srcId="{E1A3B01A-37D9-4A73-86B7-32532E35B58D}" destId="{A765F3B7-8440-4EB9-87EF-56A3B38F3FD9}" srcOrd="0" destOrd="0" presId="urn:microsoft.com/office/officeart/2005/8/layout/hierarchy3#2"/>
    <dgm:cxn modelId="{8094E07C-4CD4-4C8D-8861-4CDC337C6E81}" type="presParOf" srcId="{A765F3B7-8440-4EB9-87EF-56A3B38F3FD9}" destId="{08B5FD8A-7A90-49AF-9316-ED525A1ACF28}" srcOrd="0" destOrd="0" presId="urn:microsoft.com/office/officeart/2005/8/layout/hierarchy3#2"/>
    <dgm:cxn modelId="{61E2CE92-6944-43EC-829A-7CD1AAA0A26B}" type="presParOf" srcId="{A765F3B7-8440-4EB9-87EF-56A3B38F3FD9}" destId="{CFE8F8D9-69DE-4FCF-81D0-738EBEEB9BAC}" srcOrd="1" destOrd="0" presId="urn:microsoft.com/office/officeart/2005/8/layout/hierarchy3#2"/>
    <dgm:cxn modelId="{FD234C01-2294-4CA2-B980-A6C6E191F52D}" type="presParOf" srcId="{E1A3B01A-37D9-4A73-86B7-32532E35B58D}" destId="{E24882D1-4A8D-4E13-A309-79B89CB46B4C}" srcOrd="1" destOrd="0" presId="urn:microsoft.com/office/officeart/2005/8/layout/hierarchy3#2"/>
    <dgm:cxn modelId="{A650607C-02E5-4B84-B495-0B540BFDA027}" type="presParOf" srcId="{FF7F18EA-6E4E-4868-A3B7-2421DD2BBA64}" destId="{3E5363D4-25ED-4C3A-9081-5071428B322F}" srcOrd="1" destOrd="0" presId="urn:microsoft.com/office/officeart/2005/8/layout/hierarchy3#2"/>
    <dgm:cxn modelId="{392D428E-297D-4A22-A573-C613E9C568FD}" type="presParOf" srcId="{3E5363D4-25ED-4C3A-9081-5071428B322F}" destId="{DB8EF24E-B2FD-460C-8CE8-DC2CB50EE3D7}" srcOrd="0" destOrd="0" presId="urn:microsoft.com/office/officeart/2005/8/layout/hierarchy3#2"/>
    <dgm:cxn modelId="{73665B74-5822-49D6-BE66-9DE028C7FF2F}" type="presParOf" srcId="{DB8EF24E-B2FD-460C-8CE8-DC2CB50EE3D7}" destId="{DB6B7512-60A2-413F-9500-C39FA6B90D78}" srcOrd="0" destOrd="0" presId="urn:microsoft.com/office/officeart/2005/8/layout/hierarchy3#2"/>
    <dgm:cxn modelId="{26CA736C-F38F-4F33-996C-11429E4788B3}" type="presParOf" srcId="{DB8EF24E-B2FD-460C-8CE8-DC2CB50EE3D7}" destId="{85F1ED02-43DC-4D64-BEA0-536B852B7BAB}" srcOrd="1" destOrd="0" presId="urn:microsoft.com/office/officeart/2005/8/layout/hierarchy3#2"/>
    <dgm:cxn modelId="{24684A3A-E56D-4221-8C93-6F2F26AE1230}" type="presParOf" srcId="{3E5363D4-25ED-4C3A-9081-5071428B322F}" destId="{C0D637BA-7BDB-4C7D-AD7E-BE7CCF662CEB}" srcOrd="1" destOrd="0" presId="urn:microsoft.com/office/officeart/2005/8/layout/hierarchy3#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5A6DDB-299D-455F-8E0D-357860C097B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20AD2EB-47BF-4A99-B1A2-ED9AA9CFEE1E}">
      <dgm:prSet/>
      <dgm:spPr/>
      <dgm:t>
        <a:bodyPr/>
        <a:lstStyle/>
        <a:p>
          <a:r>
            <a:rPr lang="en-GB"/>
            <a:t>A	82% (25 million)</a:t>
          </a:r>
          <a:endParaRPr lang="en-US"/>
        </a:p>
      </dgm:t>
    </dgm:pt>
    <dgm:pt modelId="{6BB15CA1-2E21-4CB1-B94A-FF2C6899F3E0}" type="parTrans" cxnId="{3B6A247C-C67C-4D75-96FD-C3754AE42C6A}">
      <dgm:prSet/>
      <dgm:spPr/>
      <dgm:t>
        <a:bodyPr/>
        <a:lstStyle/>
        <a:p>
          <a:endParaRPr lang="en-US"/>
        </a:p>
      </dgm:t>
    </dgm:pt>
    <dgm:pt modelId="{A4B5C061-8301-4FF8-92CE-6CBBAEFF5E07}" type="sibTrans" cxnId="{3B6A247C-C67C-4D75-96FD-C3754AE42C6A}">
      <dgm:prSet/>
      <dgm:spPr/>
      <dgm:t>
        <a:bodyPr/>
        <a:lstStyle/>
        <a:p>
          <a:endParaRPr lang="en-US"/>
        </a:p>
      </dgm:t>
    </dgm:pt>
    <dgm:pt modelId="{345B917F-579C-4087-A908-34175EF55D66}">
      <dgm:prSet/>
      <dgm:spPr/>
      <dgm:t>
        <a:bodyPr/>
        <a:lstStyle/>
        <a:p>
          <a:r>
            <a:rPr lang="en-GB"/>
            <a:t>B	70% (21 million)</a:t>
          </a:r>
          <a:endParaRPr lang="en-US"/>
        </a:p>
      </dgm:t>
    </dgm:pt>
    <dgm:pt modelId="{BEB84BFB-ADAC-4DF5-8F2F-E35C1AC70CE6}" type="parTrans" cxnId="{2BFFCE64-53A7-46DB-A6A0-FE71F888E283}">
      <dgm:prSet/>
      <dgm:spPr/>
      <dgm:t>
        <a:bodyPr/>
        <a:lstStyle/>
        <a:p>
          <a:endParaRPr lang="en-US"/>
        </a:p>
      </dgm:t>
    </dgm:pt>
    <dgm:pt modelId="{0AA8147D-227E-437E-9B06-B8E748489FAE}" type="sibTrans" cxnId="{2BFFCE64-53A7-46DB-A6A0-FE71F888E283}">
      <dgm:prSet/>
      <dgm:spPr/>
      <dgm:t>
        <a:bodyPr/>
        <a:lstStyle/>
        <a:p>
          <a:endParaRPr lang="en-US"/>
        </a:p>
      </dgm:t>
    </dgm:pt>
    <dgm:pt modelId="{41AD3C41-A4BD-4DEE-B03F-CB0E8297D553}">
      <dgm:prSet/>
      <dgm:spPr/>
      <dgm:t>
        <a:bodyPr/>
        <a:lstStyle/>
        <a:p>
          <a:r>
            <a:rPr lang="en-GB"/>
            <a:t>C	63% (19 million)</a:t>
          </a:r>
          <a:endParaRPr lang="en-US"/>
        </a:p>
      </dgm:t>
    </dgm:pt>
    <dgm:pt modelId="{792D9B10-A5EA-477F-A4E4-7E1D4EAA0554}" type="parTrans" cxnId="{4FB1EC62-ABD6-4434-B0B2-64946342FDA9}">
      <dgm:prSet/>
      <dgm:spPr/>
      <dgm:t>
        <a:bodyPr/>
        <a:lstStyle/>
        <a:p>
          <a:endParaRPr lang="en-US"/>
        </a:p>
      </dgm:t>
    </dgm:pt>
    <dgm:pt modelId="{29460CD8-C4D7-4939-A4F6-A43DBA3FB6FC}" type="sibTrans" cxnId="{4FB1EC62-ABD6-4434-B0B2-64946342FDA9}">
      <dgm:prSet/>
      <dgm:spPr/>
      <dgm:t>
        <a:bodyPr/>
        <a:lstStyle/>
        <a:p>
          <a:endParaRPr lang="en-US"/>
        </a:p>
      </dgm:t>
    </dgm:pt>
    <dgm:pt modelId="{F235A5BA-41E8-46A0-AF0A-2C246B50696B}">
      <dgm:prSet/>
      <dgm:spPr/>
      <dgm:t>
        <a:bodyPr/>
        <a:lstStyle/>
        <a:p>
          <a:r>
            <a:rPr lang="en-GB"/>
            <a:t>D	44% (13 million) </a:t>
          </a:r>
          <a:endParaRPr lang="en-US"/>
        </a:p>
      </dgm:t>
    </dgm:pt>
    <dgm:pt modelId="{37D30623-10C6-4583-914F-8B039E8B1FE0}" type="parTrans" cxnId="{B98AD639-FA07-413A-B328-920FFA882B3B}">
      <dgm:prSet/>
      <dgm:spPr/>
      <dgm:t>
        <a:bodyPr/>
        <a:lstStyle/>
        <a:p>
          <a:endParaRPr lang="en-US"/>
        </a:p>
      </dgm:t>
    </dgm:pt>
    <dgm:pt modelId="{D8C61561-D9FD-4C68-9B08-0D08FF8DA606}" type="sibTrans" cxnId="{B98AD639-FA07-413A-B328-920FFA882B3B}">
      <dgm:prSet/>
      <dgm:spPr/>
      <dgm:t>
        <a:bodyPr/>
        <a:lstStyle/>
        <a:p>
          <a:endParaRPr lang="en-US"/>
        </a:p>
      </dgm:t>
    </dgm:pt>
    <dgm:pt modelId="{D0E9B60C-2381-457C-972A-BCA8E847AAFA}" type="pres">
      <dgm:prSet presAssocID="{7E5A6DDB-299D-455F-8E0D-357860C097BA}" presName="linear" presStyleCnt="0">
        <dgm:presLayoutVars>
          <dgm:animLvl val="lvl"/>
          <dgm:resizeHandles val="exact"/>
        </dgm:presLayoutVars>
      </dgm:prSet>
      <dgm:spPr/>
      <dgm:t>
        <a:bodyPr/>
        <a:lstStyle/>
        <a:p>
          <a:endParaRPr lang="en-GB"/>
        </a:p>
      </dgm:t>
    </dgm:pt>
    <dgm:pt modelId="{EAB53B1D-C048-491F-89F4-9D82BDF433B9}" type="pres">
      <dgm:prSet presAssocID="{320AD2EB-47BF-4A99-B1A2-ED9AA9CFEE1E}" presName="parentText" presStyleLbl="node1" presStyleIdx="0" presStyleCnt="4">
        <dgm:presLayoutVars>
          <dgm:chMax val="0"/>
          <dgm:bulletEnabled val="1"/>
        </dgm:presLayoutVars>
      </dgm:prSet>
      <dgm:spPr/>
      <dgm:t>
        <a:bodyPr/>
        <a:lstStyle/>
        <a:p>
          <a:endParaRPr lang="en-GB"/>
        </a:p>
      </dgm:t>
    </dgm:pt>
    <dgm:pt modelId="{CC67CE5D-02FC-4354-964E-5C87681B93AE}" type="pres">
      <dgm:prSet presAssocID="{A4B5C061-8301-4FF8-92CE-6CBBAEFF5E07}" presName="spacer" presStyleCnt="0"/>
      <dgm:spPr/>
    </dgm:pt>
    <dgm:pt modelId="{7741F114-0AA2-47DE-94F7-34DDC305D9C8}" type="pres">
      <dgm:prSet presAssocID="{345B917F-579C-4087-A908-34175EF55D66}" presName="parentText" presStyleLbl="node1" presStyleIdx="1" presStyleCnt="4">
        <dgm:presLayoutVars>
          <dgm:chMax val="0"/>
          <dgm:bulletEnabled val="1"/>
        </dgm:presLayoutVars>
      </dgm:prSet>
      <dgm:spPr/>
      <dgm:t>
        <a:bodyPr/>
        <a:lstStyle/>
        <a:p>
          <a:endParaRPr lang="en-GB"/>
        </a:p>
      </dgm:t>
    </dgm:pt>
    <dgm:pt modelId="{55136C3C-A5A4-4670-9E28-62933E68544F}" type="pres">
      <dgm:prSet presAssocID="{0AA8147D-227E-437E-9B06-B8E748489FAE}" presName="spacer" presStyleCnt="0"/>
      <dgm:spPr/>
    </dgm:pt>
    <dgm:pt modelId="{83EB5413-FD57-4233-8AA1-48667D156AC9}" type="pres">
      <dgm:prSet presAssocID="{41AD3C41-A4BD-4DEE-B03F-CB0E8297D553}" presName="parentText" presStyleLbl="node1" presStyleIdx="2" presStyleCnt="4">
        <dgm:presLayoutVars>
          <dgm:chMax val="0"/>
          <dgm:bulletEnabled val="1"/>
        </dgm:presLayoutVars>
      </dgm:prSet>
      <dgm:spPr/>
      <dgm:t>
        <a:bodyPr/>
        <a:lstStyle/>
        <a:p>
          <a:endParaRPr lang="en-GB"/>
        </a:p>
      </dgm:t>
    </dgm:pt>
    <dgm:pt modelId="{96188016-80DA-47AE-8B56-518878DEA990}" type="pres">
      <dgm:prSet presAssocID="{29460CD8-C4D7-4939-A4F6-A43DBA3FB6FC}" presName="spacer" presStyleCnt="0"/>
      <dgm:spPr/>
    </dgm:pt>
    <dgm:pt modelId="{B767E938-503A-48B1-8EDB-97E924B93B8D}" type="pres">
      <dgm:prSet presAssocID="{F235A5BA-41E8-46A0-AF0A-2C246B50696B}" presName="parentText" presStyleLbl="node1" presStyleIdx="3" presStyleCnt="4">
        <dgm:presLayoutVars>
          <dgm:chMax val="0"/>
          <dgm:bulletEnabled val="1"/>
        </dgm:presLayoutVars>
      </dgm:prSet>
      <dgm:spPr/>
      <dgm:t>
        <a:bodyPr/>
        <a:lstStyle/>
        <a:p>
          <a:endParaRPr lang="en-GB"/>
        </a:p>
      </dgm:t>
    </dgm:pt>
  </dgm:ptLst>
  <dgm:cxnLst>
    <dgm:cxn modelId="{1D0F490D-A31F-42C0-96E0-3F82320EBB1D}" type="presOf" srcId="{345B917F-579C-4087-A908-34175EF55D66}" destId="{7741F114-0AA2-47DE-94F7-34DDC305D9C8}" srcOrd="0" destOrd="0" presId="urn:microsoft.com/office/officeart/2005/8/layout/vList2"/>
    <dgm:cxn modelId="{4FB1EC62-ABD6-4434-B0B2-64946342FDA9}" srcId="{7E5A6DDB-299D-455F-8E0D-357860C097BA}" destId="{41AD3C41-A4BD-4DEE-B03F-CB0E8297D553}" srcOrd="2" destOrd="0" parTransId="{792D9B10-A5EA-477F-A4E4-7E1D4EAA0554}" sibTransId="{29460CD8-C4D7-4939-A4F6-A43DBA3FB6FC}"/>
    <dgm:cxn modelId="{44CF3FFF-C223-4550-84C0-380A2C52C2DF}" type="presOf" srcId="{7E5A6DDB-299D-455F-8E0D-357860C097BA}" destId="{D0E9B60C-2381-457C-972A-BCA8E847AAFA}" srcOrd="0" destOrd="0" presId="urn:microsoft.com/office/officeart/2005/8/layout/vList2"/>
    <dgm:cxn modelId="{760B34C6-C801-4087-9F89-F36119B5B530}" type="presOf" srcId="{320AD2EB-47BF-4A99-B1A2-ED9AA9CFEE1E}" destId="{EAB53B1D-C048-491F-89F4-9D82BDF433B9}" srcOrd="0" destOrd="0" presId="urn:microsoft.com/office/officeart/2005/8/layout/vList2"/>
    <dgm:cxn modelId="{BE1BDA1D-44A7-43E3-A7D4-479C3A3EE204}" type="presOf" srcId="{F235A5BA-41E8-46A0-AF0A-2C246B50696B}" destId="{B767E938-503A-48B1-8EDB-97E924B93B8D}" srcOrd="0" destOrd="0" presId="urn:microsoft.com/office/officeart/2005/8/layout/vList2"/>
    <dgm:cxn modelId="{2BFFCE64-53A7-46DB-A6A0-FE71F888E283}" srcId="{7E5A6DDB-299D-455F-8E0D-357860C097BA}" destId="{345B917F-579C-4087-A908-34175EF55D66}" srcOrd="1" destOrd="0" parTransId="{BEB84BFB-ADAC-4DF5-8F2F-E35C1AC70CE6}" sibTransId="{0AA8147D-227E-437E-9B06-B8E748489FAE}"/>
    <dgm:cxn modelId="{B98AD639-FA07-413A-B328-920FFA882B3B}" srcId="{7E5A6DDB-299D-455F-8E0D-357860C097BA}" destId="{F235A5BA-41E8-46A0-AF0A-2C246B50696B}" srcOrd="3" destOrd="0" parTransId="{37D30623-10C6-4583-914F-8B039E8B1FE0}" sibTransId="{D8C61561-D9FD-4C68-9B08-0D08FF8DA606}"/>
    <dgm:cxn modelId="{3B6A247C-C67C-4D75-96FD-C3754AE42C6A}" srcId="{7E5A6DDB-299D-455F-8E0D-357860C097BA}" destId="{320AD2EB-47BF-4A99-B1A2-ED9AA9CFEE1E}" srcOrd="0" destOrd="0" parTransId="{6BB15CA1-2E21-4CB1-B94A-FF2C6899F3E0}" sibTransId="{A4B5C061-8301-4FF8-92CE-6CBBAEFF5E07}"/>
    <dgm:cxn modelId="{6BF30BC9-EB3B-4CD6-A8E4-4B5E151B7335}" type="presOf" srcId="{41AD3C41-A4BD-4DEE-B03F-CB0E8297D553}" destId="{83EB5413-FD57-4233-8AA1-48667D156AC9}" srcOrd="0" destOrd="0" presId="urn:microsoft.com/office/officeart/2005/8/layout/vList2"/>
    <dgm:cxn modelId="{4A2C6E52-2075-40BE-99DB-170C82449C65}" type="presParOf" srcId="{D0E9B60C-2381-457C-972A-BCA8E847AAFA}" destId="{EAB53B1D-C048-491F-89F4-9D82BDF433B9}" srcOrd="0" destOrd="0" presId="urn:microsoft.com/office/officeart/2005/8/layout/vList2"/>
    <dgm:cxn modelId="{4EA88587-C30D-45CC-8B93-50C81054C4E1}" type="presParOf" srcId="{D0E9B60C-2381-457C-972A-BCA8E847AAFA}" destId="{CC67CE5D-02FC-4354-964E-5C87681B93AE}" srcOrd="1" destOrd="0" presId="urn:microsoft.com/office/officeart/2005/8/layout/vList2"/>
    <dgm:cxn modelId="{2F49B559-59BF-4416-9CF5-31BA5BBD1452}" type="presParOf" srcId="{D0E9B60C-2381-457C-972A-BCA8E847AAFA}" destId="{7741F114-0AA2-47DE-94F7-34DDC305D9C8}" srcOrd="2" destOrd="0" presId="urn:microsoft.com/office/officeart/2005/8/layout/vList2"/>
    <dgm:cxn modelId="{30637133-C291-4501-80B5-EC91732CE57A}" type="presParOf" srcId="{D0E9B60C-2381-457C-972A-BCA8E847AAFA}" destId="{55136C3C-A5A4-4670-9E28-62933E68544F}" srcOrd="3" destOrd="0" presId="urn:microsoft.com/office/officeart/2005/8/layout/vList2"/>
    <dgm:cxn modelId="{9C9E15DF-4BD6-4EA1-B428-B846BD93513C}" type="presParOf" srcId="{D0E9B60C-2381-457C-972A-BCA8E847AAFA}" destId="{83EB5413-FD57-4233-8AA1-48667D156AC9}" srcOrd="4" destOrd="0" presId="urn:microsoft.com/office/officeart/2005/8/layout/vList2"/>
    <dgm:cxn modelId="{8B7BF876-B7B1-478F-BB3C-9487E655C512}" type="presParOf" srcId="{D0E9B60C-2381-457C-972A-BCA8E847AAFA}" destId="{96188016-80DA-47AE-8B56-518878DEA990}" srcOrd="5" destOrd="0" presId="urn:microsoft.com/office/officeart/2005/8/layout/vList2"/>
    <dgm:cxn modelId="{0F149D86-B282-4535-8261-A636702E4630}" type="presParOf" srcId="{D0E9B60C-2381-457C-972A-BCA8E847AAFA}" destId="{B767E938-503A-48B1-8EDB-97E924B93B8D}"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297A20-B0EF-46E9-937A-70A1A61B07E1}"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4486FF93-5B91-433D-A3CB-606B72545EDB}">
      <dgm:prSet custT="1"/>
      <dgm:spPr/>
      <dgm:t>
        <a:bodyPr/>
        <a:lstStyle/>
        <a:p>
          <a:pPr>
            <a:defRPr cap="all"/>
          </a:pPr>
          <a:r>
            <a:rPr lang="en-GB" sz="1600" b="1" dirty="0"/>
            <a:t>21 million homes with a front drive or garage means that there’s lots of potential to increase EV numbers beyond 1.7 million</a:t>
          </a:r>
          <a:endParaRPr lang="en-US" sz="1600" b="1" dirty="0"/>
        </a:p>
      </dgm:t>
    </dgm:pt>
    <dgm:pt modelId="{3796A085-DD6D-4444-9E59-874AD8150377}" type="parTrans" cxnId="{6E6BBAC3-8293-4E9A-892E-51BCA2CFD3B7}">
      <dgm:prSet/>
      <dgm:spPr/>
      <dgm:t>
        <a:bodyPr/>
        <a:lstStyle/>
        <a:p>
          <a:endParaRPr lang="en-US"/>
        </a:p>
      </dgm:t>
    </dgm:pt>
    <dgm:pt modelId="{9C9BBDF2-DAE3-4391-A3E4-A0A81613E1F7}" type="sibTrans" cxnId="{6E6BBAC3-8293-4E9A-892E-51BCA2CFD3B7}">
      <dgm:prSet/>
      <dgm:spPr/>
      <dgm:t>
        <a:bodyPr/>
        <a:lstStyle/>
        <a:p>
          <a:endParaRPr lang="en-US"/>
        </a:p>
      </dgm:t>
    </dgm:pt>
    <dgm:pt modelId="{642F8AF8-ADDA-4BFA-8A38-A3CFE0D87E81}">
      <dgm:prSet/>
      <dgm:spPr/>
      <dgm:t>
        <a:bodyPr/>
        <a:lstStyle/>
        <a:p>
          <a:pPr>
            <a:defRPr cap="all"/>
          </a:pPr>
          <a:r>
            <a:rPr lang="en-GB" b="1" dirty="0">
              <a:solidFill>
                <a:srgbClr val="FF0000"/>
              </a:solidFill>
            </a:rPr>
            <a:t>However,</a:t>
          </a:r>
          <a:endParaRPr lang="en-US" b="1" dirty="0">
            <a:solidFill>
              <a:srgbClr val="FF0000"/>
            </a:solidFill>
          </a:endParaRPr>
        </a:p>
      </dgm:t>
    </dgm:pt>
    <dgm:pt modelId="{FF682888-4B4C-4198-9057-51A822B8A0D5}" type="parTrans" cxnId="{EBA72D2C-3067-4A40-BA5C-52754FD6C12A}">
      <dgm:prSet/>
      <dgm:spPr/>
      <dgm:t>
        <a:bodyPr/>
        <a:lstStyle/>
        <a:p>
          <a:endParaRPr lang="en-US"/>
        </a:p>
      </dgm:t>
    </dgm:pt>
    <dgm:pt modelId="{235B9BC9-8F73-4C64-B7B9-039DA827D8F8}" type="sibTrans" cxnId="{EBA72D2C-3067-4A40-BA5C-52754FD6C12A}">
      <dgm:prSet/>
      <dgm:spPr/>
      <dgm:t>
        <a:bodyPr/>
        <a:lstStyle/>
        <a:p>
          <a:endParaRPr lang="en-US"/>
        </a:p>
      </dgm:t>
    </dgm:pt>
    <dgm:pt modelId="{2B746658-2B10-4FE0-9376-80A8EB07D9DE}">
      <dgm:prSet custT="1"/>
      <dgm:spPr/>
      <dgm:t>
        <a:bodyPr/>
        <a:lstStyle/>
        <a:p>
          <a:pPr>
            <a:defRPr cap="all"/>
          </a:pPr>
          <a:r>
            <a:rPr lang="en-GB" sz="1600" b="1" dirty="0"/>
            <a:t>The numbers mean that 9 million people will have to use public chargers (on street charging or charging hubs)</a:t>
          </a:r>
          <a:endParaRPr lang="en-US" sz="1600" b="1" dirty="0"/>
        </a:p>
      </dgm:t>
    </dgm:pt>
    <dgm:pt modelId="{2466566A-E6E1-4ED2-917C-0E3D82A2B440}" type="parTrans" cxnId="{7C32A2FE-4A10-49B7-91D4-9161DA6B63F3}">
      <dgm:prSet/>
      <dgm:spPr/>
      <dgm:t>
        <a:bodyPr/>
        <a:lstStyle/>
        <a:p>
          <a:endParaRPr lang="en-US"/>
        </a:p>
      </dgm:t>
    </dgm:pt>
    <dgm:pt modelId="{40F00FD9-FF85-43E1-AA6C-CB309143F838}" type="sibTrans" cxnId="{7C32A2FE-4A10-49B7-91D4-9161DA6B63F3}">
      <dgm:prSet/>
      <dgm:spPr/>
      <dgm:t>
        <a:bodyPr/>
        <a:lstStyle/>
        <a:p>
          <a:endParaRPr lang="en-US"/>
        </a:p>
      </dgm:t>
    </dgm:pt>
    <dgm:pt modelId="{E9433241-A8E4-461F-8442-CC075379883F}">
      <dgm:prSet/>
      <dgm:spPr/>
      <dgm:t>
        <a:bodyPr/>
        <a:lstStyle/>
        <a:p>
          <a:pPr>
            <a:defRPr cap="all"/>
          </a:pPr>
          <a:r>
            <a:rPr lang="en-GB" b="1" dirty="0"/>
            <a:t>The VAT on electricity at home is 5%, it’s 20% on a public charger! </a:t>
          </a:r>
          <a:endParaRPr lang="en-US" b="1" dirty="0"/>
        </a:p>
      </dgm:t>
    </dgm:pt>
    <dgm:pt modelId="{F2DF7DE4-5328-4C89-9C58-BFC4215ECD70}" type="parTrans" cxnId="{3AD7F7E6-832E-4578-84E3-1B57D32122A4}">
      <dgm:prSet/>
      <dgm:spPr/>
      <dgm:t>
        <a:bodyPr/>
        <a:lstStyle/>
        <a:p>
          <a:endParaRPr lang="en-US"/>
        </a:p>
      </dgm:t>
    </dgm:pt>
    <dgm:pt modelId="{AE2593A6-3552-41B9-9A34-CD45D0DA72C1}" type="sibTrans" cxnId="{3AD7F7E6-832E-4578-84E3-1B57D32122A4}">
      <dgm:prSet/>
      <dgm:spPr/>
      <dgm:t>
        <a:bodyPr/>
        <a:lstStyle/>
        <a:p>
          <a:endParaRPr lang="en-US"/>
        </a:p>
      </dgm:t>
    </dgm:pt>
    <dgm:pt modelId="{B03FAC09-CD34-4EA4-AB51-5CD9B872B76C}" type="pres">
      <dgm:prSet presAssocID="{95297A20-B0EF-46E9-937A-70A1A61B07E1}" presName="root" presStyleCnt="0">
        <dgm:presLayoutVars>
          <dgm:dir/>
          <dgm:resizeHandles val="exact"/>
        </dgm:presLayoutVars>
      </dgm:prSet>
      <dgm:spPr/>
      <dgm:t>
        <a:bodyPr/>
        <a:lstStyle/>
        <a:p>
          <a:endParaRPr lang="en-GB"/>
        </a:p>
      </dgm:t>
    </dgm:pt>
    <dgm:pt modelId="{182E7FD9-D7D7-45BF-B8FF-579F43C0A7BE}" type="pres">
      <dgm:prSet presAssocID="{4486FF93-5B91-433D-A3CB-606B72545EDB}" presName="compNode" presStyleCnt="0"/>
      <dgm:spPr/>
    </dgm:pt>
    <dgm:pt modelId="{06C840B0-1DE2-4A9C-8FB8-91B9DFD1BEB6}" type="pres">
      <dgm:prSet presAssocID="{4486FF93-5B91-433D-A3CB-606B72545EDB}" presName="iconBgRect" presStyleLbl="bgShp" presStyleIdx="0" presStyleCnt="4"/>
      <dgm:spPr/>
    </dgm:pt>
    <dgm:pt modelId="{217824A2-1C90-4309-9F1D-344AE2A75D2D}" type="pres">
      <dgm:prSet presAssocID="{4486FF93-5B91-433D-A3CB-606B72545ED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Car"/>
        </a:ext>
      </dgm:extLst>
    </dgm:pt>
    <dgm:pt modelId="{E954657A-B410-4401-8E9E-0055C04089DD}" type="pres">
      <dgm:prSet presAssocID="{4486FF93-5B91-433D-A3CB-606B72545EDB}" presName="spaceRect" presStyleCnt="0"/>
      <dgm:spPr/>
    </dgm:pt>
    <dgm:pt modelId="{EB970FFE-DB15-4003-BF29-EE5F1070FF1C}" type="pres">
      <dgm:prSet presAssocID="{4486FF93-5B91-433D-A3CB-606B72545EDB}" presName="textRect" presStyleLbl="revTx" presStyleIdx="0" presStyleCnt="4">
        <dgm:presLayoutVars>
          <dgm:chMax val="1"/>
          <dgm:chPref val="1"/>
        </dgm:presLayoutVars>
      </dgm:prSet>
      <dgm:spPr/>
      <dgm:t>
        <a:bodyPr/>
        <a:lstStyle/>
        <a:p>
          <a:endParaRPr lang="en-GB"/>
        </a:p>
      </dgm:t>
    </dgm:pt>
    <dgm:pt modelId="{44610453-8D35-488A-8FD2-5099D03CF2FA}" type="pres">
      <dgm:prSet presAssocID="{9C9BBDF2-DAE3-4391-A3E4-A0A81613E1F7}" presName="sibTrans" presStyleCnt="0"/>
      <dgm:spPr/>
    </dgm:pt>
    <dgm:pt modelId="{C02E0726-5C7D-4B15-82CF-11C63A6A6776}" type="pres">
      <dgm:prSet presAssocID="{642F8AF8-ADDA-4BFA-8A38-A3CFE0D87E81}" presName="compNode" presStyleCnt="0"/>
      <dgm:spPr/>
    </dgm:pt>
    <dgm:pt modelId="{050CD130-88D4-4D24-834F-EF8612815F43}" type="pres">
      <dgm:prSet presAssocID="{642F8AF8-ADDA-4BFA-8A38-A3CFE0D87E81}" presName="iconBgRect" presStyleLbl="bgShp" presStyleIdx="1" presStyleCnt="4"/>
      <dgm:spPr/>
    </dgm:pt>
    <dgm:pt modelId="{80E00E95-3CE5-47E1-9570-4BFC67082DF3}" type="pres">
      <dgm:prSet presAssocID="{642F8AF8-ADDA-4BFA-8A38-A3CFE0D87E8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Warning"/>
        </a:ext>
      </dgm:extLst>
    </dgm:pt>
    <dgm:pt modelId="{8D392FFE-7003-4611-9338-34529D0EACD9}" type="pres">
      <dgm:prSet presAssocID="{642F8AF8-ADDA-4BFA-8A38-A3CFE0D87E81}" presName="spaceRect" presStyleCnt="0"/>
      <dgm:spPr/>
    </dgm:pt>
    <dgm:pt modelId="{A1454D6C-808A-4537-A4BF-B83E760EAE9E}" type="pres">
      <dgm:prSet presAssocID="{642F8AF8-ADDA-4BFA-8A38-A3CFE0D87E81}" presName="textRect" presStyleLbl="revTx" presStyleIdx="1" presStyleCnt="4">
        <dgm:presLayoutVars>
          <dgm:chMax val="1"/>
          <dgm:chPref val="1"/>
        </dgm:presLayoutVars>
      </dgm:prSet>
      <dgm:spPr/>
      <dgm:t>
        <a:bodyPr/>
        <a:lstStyle/>
        <a:p>
          <a:endParaRPr lang="en-GB"/>
        </a:p>
      </dgm:t>
    </dgm:pt>
    <dgm:pt modelId="{8F8A329F-4DFC-40C3-AF1F-0C3D1A81E681}" type="pres">
      <dgm:prSet presAssocID="{235B9BC9-8F73-4C64-B7B9-039DA827D8F8}" presName="sibTrans" presStyleCnt="0"/>
      <dgm:spPr/>
    </dgm:pt>
    <dgm:pt modelId="{69031F5C-63C1-4A95-8E47-654B23F5EC9E}" type="pres">
      <dgm:prSet presAssocID="{2B746658-2B10-4FE0-9376-80A8EB07D9DE}" presName="compNode" presStyleCnt="0"/>
      <dgm:spPr/>
    </dgm:pt>
    <dgm:pt modelId="{78BF691F-81FC-4A6F-955B-2EE1C62E217A}" type="pres">
      <dgm:prSet presAssocID="{2B746658-2B10-4FE0-9376-80A8EB07D9DE}" presName="iconBgRect" presStyleLbl="bgShp" presStyleIdx="2" presStyleCnt="4"/>
      <dgm:spPr/>
    </dgm:pt>
    <dgm:pt modelId="{6F227F71-6C0A-4F21-AF3A-810DE7D6B439}" type="pres">
      <dgm:prSet presAssocID="{2B746658-2B10-4FE0-9376-80A8EB07D9D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xmlns="" id="0" name="" descr="Electric Car"/>
        </a:ext>
      </dgm:extLst>
    </dgm:pt>
    <dgm:pt modelId="{63BDFCBB-BE55-4EC5-8340-DF68B6E94BBE}" type="pres">
      <dgm:prSet presAssocID="{2B746658-2B10-4FE0-9376-80A8EB07D9DE}" presName="spaceRect" presStyleCnt="0"/>
      <dgm:spPr/>
    </dgm:pt>
    <dgm:pt modelId="{DE09AA13-9433-43E9-98ED-23B4E935ADD2}" type="pres">
      <dgm:prSet presAssocID="{2B746658-2B10-4FE0-9376-80A8EB07D9DE}" presName="textRect" presStyleLbl="revTx" presStyleIdx="2" presStyleCnt="4">
        <dgm:presLayoutVars>
          <dgm:chMax val="1"/>
          <dgm:chPref val="1"/>
        </dgm:presLayoutVars>
      </dgm:prSet>
      <dgm:spPr/>
      <dgm:t>
        <a:bodyPr/>
        <a:lstStyle/>
        <a:p>
          <a:endParaRPr lang="en-GB"/>
        </a:p>
      </dgm:t>
    </dgm:pt>
    <dgm:pt modelId="{2ECFF4B8-1E73-476F-9A1E-90E9198BF2D7}" type="pres">
      <dgm:prSet presAssocID="{40F00FD9-FF85-43E1-AA6C-CB309143F838}" presName="sibTrans" presStyleCnt="0"/>
      <dgm:spPr/>
    </dgm:pt>
    <dgm:pt modelId="{E25B66F8-4F90-4393-BD93-D521F5700A13}" type="pres">
      <dgm:prSet presAssocID="{E9433241-A8E4-461F-8442-CC075379883F}" presName="compNode" presStyleCnt="0"/>
      <dgm:spPr/>
    </dgm:pt>
    <dgm:pt modelId="{70815B4E-3CEC-4FB1-ACA7-79307D4CA8CC}" type="pres">
      <dgm:prSet presAssocID="{E9433241-A8E4-461F-8442-CC075379883F}" presName="iconBgRect" presStyleLbl="bgShp" presStyleIdx="3" presStyleCnt="4"/>
      <dgm:spPr/>
    </dgm:pt>
    <dgm:pt modelId="{976B46D8-BA6F-4E9C-AE8F-7EAC41A9D395}" type="pres">
      <dgm:prSet presAssocID="{E9433241-A8E4-461F-8442-CC075379883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xmlns="" id="0" name="" descr="Windmill"/>
        </a:ext>
      </dgm:extLst>
    </dgm:pt>
    <dgm:pt modelId="{19E06115-A7C1-4957-AA03-A7F4A4FC29D5}" type="pres">
      <dgm:prSet presAssocID="{E9433241-A8E4-461F-8442-CC075379883F}" presName="spaceRect" presStyleCnt="0"/>
      <dgm:spPr/>
    </dgm:pt>
    <dgm:pt modelId="{7B627CCE-A683-4CB7-9E7F-CF07E5995258}" type="pres">
      <dgm:prSet presAssocID="{E9433241-A8E4-461F-8442-CC075379883F}" presName="textRect" presStyleLbl="revTx" presStyleIdx="3" presStyleCnt="4">
        <dgm:presLayoutVars>
          <dgm:chMax val="1"/>
          <dgm:chPref val="1"/>
        </dgm:presLayoutVars>
      </dgm:prSet>
      <dgm:spPr/>
      <dgm:t>
        <a:bodyPr/>
        <a:lstStyle/>
        <a:p>
          <a:endParaRPr lang="en-GB"/>
        </a:p>
      </dgm:t>
    </dgm:pt>
  </dgm:ptLst>
  <dgm:cxnLst>
    <dgm:cxn modelId="{6E6BBAC3-8293-4E9A-892E-51BCA2CFD3B7}" srcId="{95297A20-B0EF-46E9-937A-70A1A61B07E1}" destId="{4486FF93-5B91-433D-A3CB-606B72545EDB}" srcOrd="0" destOrd="0" parTransId="{3796A085-DD6D-4444-9E59-874AD8150377}" sibTransId="{9C9BBDF2-DAE3-4391-A3E4-A0A81613E1F7}"/>
    <dgm:cxn modelId="{7C32A2FE-4A10-49B7-91D4-9161DA6B63F3}" srcId="{95297A20-B0EF-46E9-937A-70A1A61B07E1}" destId="{2B746658-2B10-4FE0-9376-80A8EB07D9DE}" srcOrd="2" destOrd="0" parTransId="{2466566A-E6E1-4ED2-917C-0E3D82A2B440}" sibTransId="{40F00FD9-FF85-43E1-AA6C-CB309143F838}"/>
    <dgm:cxn modelId="{EBA72D2C-3067-4A40-BA5C-52754FD6C12A}" srcId="{95297A20-B0EF-46E9-937A-70A1A61B07E1}" destId="{642F8AF8-ADDA-4BFA-8A38-A3CFE0D87E81}" srcOrd="1" destOrd="0" parTransId="{FF682888-4B4C-4198-9057-51A822B8A0D5}" sibTransId="{235B9BC9-8F73-4C64-B7B9-039DA827D8F8}"/>
    <dgm:cxn modelId="{B6B94A58-875E-424E-BA33-5800F1659A83}" type="presOf" srcId="{642F8AF8-ADDA-4BFA-8A38-A3CFE0D87E81}" destId="{A1454D6C-808A-4537-A4BF-B83E760EAE9E}" srcOrd="0" destOrd="0" presId="urn:microsoft.com/office/officeart/2018/5/layout/IconCircleLabelList"/>
    <dgm:cxn modelId="{EA07CB41-C1EA-4C74-AFF3-E9689C7F7FEC}" type="presOf" srcId="{4486FF93-5B91-433D-A3CB-606B72545EDB}" destId="{EB970FFE-DB15-4003-BF29-EE5F1070FF1C}" srcOrd="0" destOrd="0" presId="urn:microsoft.com/office/officeart/2018/5/layout/IconCircleLabelList"/>
    <dgm:cxn modelId="{D36E1735-8407-4291-A55B-76984CDD4B64}" type="presOf" srcId="{95297A20-B0EF-46E9-937A-70A1A61B07E1}" destId="{B03FAC09-CD34-4EA4-AB51-5CD9B872B76C}" srcOrd="0" destOrd="0" presId="urn:microsoft.com/office/officeart/2018/5/layout/IconCircleLabelList"/>
    <dgm:cxn modelId="{C35B3BD3-D2C2-43EC-BAA5-A77CE2B8B49F}" type="presOf" srcId="{2B746658-2B10-4FE0-9376-80A8EB07D9DE}" destId="{DE09AA13-9433-43E9-98ED-23B4E935ADD2}" srcOrd="0" destOrd="0" presId="urn:microsoft.com/office/officeart/2018/5/layout/IconCircleLabelList"/>
    <dgm:cxn modelId="{276EB741-1CFE-43A0-88D3-F8195992FC4C}" type="presOf" srcId="{E9433241-A8E4-461F-8442-CC075379883F}" destId="{7B627CCE-A683-4CB7-9E7F-CF07E5995258}" srcOrd="0" destOrd="0" presId="urn:microsoft.com/office/officeart/2018/5/layout/IconCircleLabelList"/>
    <dgm:cxn modelId="{3AD7F7E6-832E-4578-84E3-1B57D32122A4}" srcId="{95297A20-B0EF-46E9-937A-70A1A61B07E1}" destId="{E9433241-A8E4-461F-8442-CC075379883F}" srcOrd="3" destOrd="0" parTransId="{F2DF7DE4-5328-4C89-9C58-BFC4215ECD70}" sibTransId="{AE2593A6-3552-41B9-9A34-CD45D0DA72C1}"/>
    <dgm:cxn modelId="{4B208199-1A22-4C87-8AA3-C1878DCF3FF1}" type="presParOf" srcId="{B03FAC09-CD34-4EA4-AB51-5CD9B872B76C}" destId="{182E7FD9-D7D7-45BF-B8FF-579F43C0A7BE}" srcOrd="0" destOrd="0" presId="urn:microsoft.com/office/officeart/2018/5/layout/IconCircleLabelList"/>
    <dgm:cxn modelId="{708F5F45-3846-498E-BBDA-F0A29C2DB686}" type="presParOf" srcId="{182E7FD9-D7D7-45BF-B8FF-579F43C0A7BE}" destId="{06C840B0-1DE2-4A9C-8FB8-91B9DFD1BEB6}" srcOrd="0" destOrd="0" presId="urn:microsoft.com/office/officeart/2018/5/layout/IconCircleLabelList"/>
    <dgm:cxn modelId="{E2F96A60-73C1-4169-BF30-9C90C2CCC9B1}" type="presParOf" srcId="{182E7FD9-D7D7-45BF-B8FF-579F43C0A7BE}" destId="{217824A2-1C90-4309-9F1D-344AE2A75D2D}" srcOrd="1" destOrd="0" presId="urn:microsoft.com/office/officeart/2018/5/layout/IconCircleLabelList"/>
    <dgm:cxn modelId="{27EB6D6E-2AE3-49F5-8C9A-6B6FAC15FBFB}" type="presParOf" srcId="{182E7FD9-D7D7-45BF-B8FF-579F43C0A7BE}" destId="{E954657A-B410-4401-8E9E-0055C04089DD}" srcOrd="2" destOrd="0" presId="urn:microsoft.com/office/officeart/2018/5/layout/IconCircleLabelList"/>
    <dgm:cxn modelId="{C82CC085-3C6D-47B5-AAD1-E6C8503971A1}" type="presParOf" srcId="{182E7FD9-D7D7-45BF-B8FF-579F43C0A7BE}" destId="{EB970FFE-DB15-4003-BF29-EE5F1070FF1C}" srcOrd="3" destOrd="0" presId="urn:microsoft.com/office/officeart/2018/5/layout/IconCircleLabelList"/>
    <dgm:cxn modelId="{CBAD36A3-0DB4-44D1-A329-2229729C6AF3}" type="presParOf" srcId="{B03FAC09-CD34-4EA4-AB51-5CD9B872B76C}" destId="{44610453-8D35-488A-8FD2-5099D03CF2FA}" srcOrd="1" destOrd="0" presId="urn:microsoft.com/office/officeart/2018/5/layout/IconCircleLabelList"/>
    <dgm:cxn modelId="{0E80E2EC-807E-4438-9137-DE6B39F8D30D}" type="presParOf" srcId="{B03FAC09-CD34-4EA4-AB51-5CD9B872B76C}" destId="{C02E0726-5C7D-4B15-82CF-11C63A6A6776}" srcOrd="2" destOrd="0" presId="urn:microsoft.com/office/officeart/2018/5/layout/IconCircleLabelList"/>
    <dgm:cxn modelId="{32BB428F-F212-4E1B-B1B1-0CD9E305A1C1}" type="presParOf" srcId="{C02E0726-5C7D-4B15-82CF-11C63A6A6776}" destId="{050CD130-88D4-4D24-834F-EF8612815F43}" srcOrd="0" destOrd="0" presId="urn:microsoft.com/office/officeart/2018/5/layout/IconCircleLabelList"/>
    <dgm:cxn modelId="{0E805402-28C1-4754-9475-F469AD769653}" type="presParOf" srcId="{C02E0726-5C7D-4B15-82CF-11C63A6A6776}" destId="{80E00E95-3CE5-47E1-9570-4BFC67082DF3}" srcOrd="1" destOrd="0" presId="urn:microsoft.com/office/officeart/2018/5/layout/IconCircleLabelList"/>
    <dgm:cxn modelId="{5E4DA3A3-FA80-4CA4-8F93-2E2996B154B7}" type="presParOf" srcId="{C02E0726-5C7D-4B15-82CF-11C63A6A6776}" destId="{8D392FFE-7003-4611-9338-34529D0EACD9}" srcOrd="2" destOrd="0" presId="urn:microsoft.com/office/officeart/2018/5/layout/IconCircleLabelList"/>
    <dgm:cxn modelId="{5E48113C-DA66-4AAD-AC29-2E6866D02D89}" type="presParOf" srcId="{C02E0726-5C7D-4B15-82CF-11C63A6A6776}" destId="{A1454D6C-808A-4537-A4BF-B83E760EAE9E}" srcOrd="3" destOrd="0" presId="urn:microsoft.com/office/officeart/2018/5/layout/IconCircleLabelList"/>
    <dgm:cxn modelId="{E4622C9B-4C27-43AA-9FF0-04DA5D808588}" type="presParOf" srcId="{B03FAC09-CD34-4EA4-AB51-5CD9B872B76C}" destId="{8F8A329F-4DFC-40C3-AF1F-0C3D1A81E681}" srcOrd="3" destOrd="0" presId="urn:microsoft.com/office/officeart/2018/5/layout/IconCircleLabelList"/>
    <dgm:cxn modelId="{4403C2E4-FF96-454D-91FA-AEAFC94BF7B7}" type="presParOf" srcId="{B03FAC09-CD34-4EA4-AB51-5CD9B872B76C}" destId="{69031F5C-63C1-4A95-8E47-654B23F5EC9E}" srcOrd="4" destOrd="0" presId="urn:microsoft.com/office/officeart/2018/5/layout/IconCircleLabelList"/>
    <dgm:cxn modelId="{94803E4F-1755-4CF3-921E-FE356DF976C2}" type="presParOf" srcId="{69031F5C-63C1-4A95-8E47-654B23F5EC9E}" destId="{78BF691F-81FC-4A6F-955B-2EE1C62E217A}" srcOrd="0" destOrd="0" presId="urn:microsoft.com/office/officeart/2018/5/layout/IconCircleLabelList"/>
    <dgm:cxn modelId="{50026F0E-AAA7-4A5E-88FB-600D968108EE}" type="presParOf" srcId="{69031F5C-63C1-4A95-8E47-654B23F5EC9E}" destId="{6F227F71-6C0A-4F21-AF3A-810DE7D6B439}" srcOrd="1" destOrd="0" presId="urn:microsoft.com/office/officeart/2018/5/layout/IconCircleLabelList"/>
    <dgm:cxn modelId="{CE1EB71D-ADC0-419D-AD57-3D831119E7A3}" type="presParOf" srcId="{69031F5C-63C1-4A95-8E47-654B23F5EC9E}" destId="{63BDFCBB-BE55-4EC5-8340-DF68B6E94BBE}" srcOrd="2" destOrd="0" presId="urn:microsoft.com/office/officeart/2018/5/layout/IconCircleLabelList"/>
    <dgm:cxn modelId="{60F9D62F-C969-4B51-BD01-6BB8887432FC}" type="presParOf" srcId="{69031F5C-63C1-4A95-8E47-654B23F5EC9E}" destId="{DE09AA13-9433-43E9-98ED-23B4E935ADD2}" srcOrd="3" destOrd="0" presId="urn:microsoft.com/office/officeart/2018/5/layout/IconCircleLabelList"/>
    <dgm:cxn modelId="{55E7088C-D981-496A-B20D-1435B8458022}" type="presParOf" srcId="{B03FAC09-CD34-4EA4-AB51-5CD9B872B76C}" destId="{2ECFF4B8-1E73-476F-9A1E-90E9198BF2D7}" srcOrd="5" destOrd="0" presId="urn:microsoft.com/office/officeart/2018/5/layout/IconCircleLabelList"/>
    <dgm:cxn modelId="{AA520BF4-753A-410B-8473-7AF25C49B902}" type="presParOf" srcId="{B03FAC09-CD34-4EA4-AB51-5CD9B872B76C}" destId="{E25B66F8-4F90-4393-BD93-D521F5700A13}" srcOrd="6" destOrd="0" presId="urn:microsoft.com/office/officeart/2018/5/layout/IconCircleLabelList"/>
    <dgm:cxn modelId="{5C4CA909-B3E1-4CD0-A94B-8CDA495C7F2B}" type="presParOf" srcId="{E25B66F8-4F90-4393-BD93-D521F5700A13}" destId="{70815B4E-3CEC-4FB1-ACA7-79307D4CA8CC}" srcOrd="0" destOrd="0" presId="urn:microsoft.com/office/officeart/2018/5/layout/IconCircleLabelList"/>
    <dgm:cxn modelId="{D8BA7C3A-608F-47F1-A7D6-732994B09CCB}" type="presParOf" srcId="{E25B66F8-4F90-4393-BD93-D521F5700A13}" destId="{976B46D8-BA6F-4E9C-AE8F-7EAC41A9D395}" srcOrd="1" destOrd="0" presId="urn:microsoft.com/office/officeart/2018/5/layout/IconCircleLabelList"/>
    <dgm:cxn modelId="{D3A0D983-40F5-4176-B67C-F99F6BE05E33}" type="presParOf" srcId="{E25B66F8-4F90-4393-BD93-D521F5700A13}" destId="{19E06115-A7C1-4957-AA03-A7F4A4FC29D5}" srcOrd="2" destOrd="0" presId="urn:microsoft.com/office/officeart/2018/5/layout/IconCircleLabelList"/>
    <dgm:cxn modelId="{8452B4AB-D88D-41B6-95BF-81236A6B69FE}" type="presParOf" srcId="{E25B66F8-4F90-4393-BD93-D521F5700A13}" destId="{7B627CCE-A683-4CB7-9E7F-CF07E5995258}" srcOrd="3" destOrd="0" presId="urn:microsoft.com/office/officeart/2018/5/layout/IconCircleLabel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1EB1328-2F84-4956-A627-897CF913F57E}"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D84AA2D3-7DA8-465D-A7F2-9E3D79D111CE}">
      <dgm:prSet/>
      <dgm:spPr/>
      <dgm:t>
        <a:bodyPr/>
        <a:lstStyle/>
        <a:p>
          <a:r>
            <a:rPr lang="en-GB"/>
            <a:t>Here are the numbers</a:t>
          </a:r>
          <a:endParaRPr lang="en-US"/>
        </a:p>
      </dgm:t>
    </dgm:pt>
    <dgm:pt modelId="{1ACD355F-D673-47F5-AAB9-82E5B9CF2D32}" type="parTrans" cxnId="{5F772144-8ACE-42B6-9151-2599E3C662FA}">
      <dgm:prSet/>
      <dgm:spPr/>
      <dgm:t>
        <a:bodyPr/>
        <a:lstStyle/>
        <a:p>
          <a:endParaRPr lang="en-US"/>
        </a:p>
      </dgm:t>
    </dgm:pt>
    <dgm:pt modelId="{B3F3ED5A-7EFA-4976-B58F-E464B97FE5BF}" type="sibTrans" cxnId="{5F772144-8ACE-42B6-9151-2599E3C662FA}">
      <dgm:prSet/>
      <dgm:spPr/>
      <dgm:t>
        <a:bodyPr/>
        <a:lstStyle/>
        <a:p>
          <a:endParaRPr lang="en-US"/>
        </a:p>
      </dgm:t>
    </dgm:pt>
    <dgm:pt modelId="{49CF06DD-FFEC-4ECB-85C8-2F897F22603A}">
      <dgm:prSet/>
      <dgm:spPr/>
      <dgm:t>
        <a:bodyPr/>
        <a:lstStyle/>
        <a:p>
          <a:r>
            <a:rPr lang="en-GB"/>
            <a:t>A 2020 Diesel Mini		£25,500</a:t>
          </a:r>
          <a:endParaRPr lang="en-US"/>
        </a:p>
      </dgm:t>
    </dgm:pt>
    <dgm:pt modelId="{70DA33FB-8FF7-4F9E-84CB-0E636DCFF22E}" type="parTrans" cxnId="{D576E5DB-9095-41FA-AF42-DA2350ABB18C}">
      <dgm:prSet/>
      <dgm:spPr/>
      <dgm:t>
        <a:bodyPr/>
        <a:lstStyle/>
        <a:p>
          <a:endParaRPr lang="en-US"/>
        </a:p>
      </dgm:t>
    </dgm:pt>
    <dgm:pt modelId="{E8549D28-F9D5-48EB-BD9F-EF92E1FD0DDD}" type="sibTrans" cxnId="{D576E5DB-9095-41FA-AF42-DA2350ABB18C}">
      <dgm:prSet/>
      <dgm:spPr/>
      <dgm:t>
        <a:bodyPr/>
        <a:lstStyle/>
        <a:p>
          <a:endParaRPr lang="en-US"/>
        </a:p>
      </dgm:t>
    </dgm:pt>
    <dgm:pt modelId="{0DC36C17-46D9-4AAC-9DEC-452EFE866F99}">
      <dgm:prSet/>
      <dgm:spPr/>
      <dgm:t>
        <a:bodyPr/>
        <a:lstStyle/>
        <a:p>
          <a:r>
            <a:rPr lang="en-GB"/>
            <a:t>B 2023 Plug-in hybrid Mini	£31,300</a:t>
          </a:r>
          <a:endParaRPr lang="en-US"/>
        </a:p>
      </dgm:t>
    </dgm:pt>
    <dgm:pt modelId="{96C64DE2-E60E-4F67-9907-DCDC36AEB882}" type="parTrans" cxnId="{BCF91094-F235-4D96-8B01-5959DE19013F}">
      <dgm:prSet/>
      <dgm:spPr/>
      <dgm:t>
        <a:bodyPr/>
        <a:lstStyle/>
        <a:p>
          <a:endParaRPr lang="en-US"/>
        </a:p>
      </dgm:t>
    </dgm:pt>
    <dgm:pt modelId="{D5F9AC66-7EC5-46CD-9CDA-2E52C9005C7C}" type="sibTrans" cxnId="{BCF91094-F235-4D96-8B01-5959DE19013F}">
      <dgm:prSet/>
      <dgm:spPr/>
      <dgm:t>
        <a:bodyPr/>
        <a:lstStyle/>
        <a:p>
          <a:endParaRPr lang="en-US"/>
        </a:p>
      </dgm:t>
    </dgm:pt>
    <dgm:pt modelId="{C508056F-1E2C-442E-9980-C3F066BE20E3}">
      <dgm:prSet/>
      <dgm:spPr/>
      <dgm:t>
        <a:bodyPr/>
        <a:lstStyle/>
        <a:p>
          <a:r>
            <a:rPr lang="en-GB"/>
            <a:t>C 2025 Petrol Mini 		£26,265 (or £250/m with £4054 deposit)</a:t>
          </a:r>
          <a:endParaRPr lang="en-US"/>
        </a:p>
      </dgm:t>
    </dgm:pt>
    <dgm:pt modelId="{D28E4739-7A74-45C0-8025-B35A57B6B5FA}" type="parTrans" cxnId="{844D6493-6E24-4968-8D0E-5217B61DDCC0}">
      <dgm:prSet/>
      <dgm:spPr/>
      <dgm:t>
        <a:bodyPr/>
        <a:lstStyle/>
        <a:p>
          <a:endParaRPr lang="en-US"/>
        </a:p>
      </dgm:t>
    </dgm:pt>
    <dgm:pt modelId="{B393EECE-8299-4571-9E7F-6D5CD0875DA8}" type="sibTrans" cxnId="{844D6493-6E24-4968-8D0E-5217B61DDCC0}">
      <dgm:prSet/>
      <dgm:spPr/>
      <dgm:t>
        <a:bodyPr/>
        <a:lstStyle/>
        <a:p>
          <a:endParaRPr lang="en-US"/>
        </a:p>
      </dgm:t>
    </dgm:pt>
    <dgm:pt modelId="{28C6AD05-B2E6-4449-9291-B4CEF9218154}">
      <dgm:prSet/>
      <dgm:spPr/>
      <dgm:t>
        <a:bodyPr/>
        <a:lstStyle/>
        <a:p>
          <a:r>
            <a:rPr lang="en-GB"/>
            <a:t>D 2025 electric Mini		£26,905 (or £229/m with £4756 deposit)</a:t>
          </a:r>
          <a:endParaRPr lang="en-US"/>
        </a:p>
      </dgm:t>
    </dgm:pt>
    <dgm:pt modelId="{A62D29B7-FAE1-4F2B-807F-425AADD44008}" type="parTrans" cxnId="{77CF4D00-E7F1-4A5F-AC13-01455859F1F6}">
      <dgm:prSet/>
      <dgm:spPr/>
      <dgm:t>
        <a:bodyPr/>
        <a:lstStyle/>
        <a:p>
          <a:endParaRPr lang="en-US"/>
        </a:p>
      </dgm:t>
    </dgm:pt>
    <dgm:pt modelId="{626B2C21-1AB2-4A8F-9949-3629FB6CBD88}" type="sibTrans" cxnId="{77CF4D00-E7F1-4A5F-AC13-01455859F1F6}">
      <dgm:prSet/>
      <dgm:spPr/>
      <dgm:t>
        <a:bodyPr/>
        <a:lstStyle/>
        <a:p>
          <a:endParaRPr lang="en-US"/>
        </a:p>
      </dgm:t>
    </dgm:pt>
    <dgm:pt modelId="{E43F21B0-1C44-4220-A86C-2D5C1C43ECA7}">
      <dgm:prSet/>
      <dgm:spPr/>
      <dgm:t>
        <a:bodyPr/>
        <a:lstStyle/>
        <a:p>
          <a:r>
            <a:rPr lang="en-GB"/>
            <a:t>But there are better deals out there</a:t>
          </a:r>
          <a:endParaRPr lang="en-US"/>
        </a:p>
      </dgm:t>
    </dgm:pt>
    <dgm:pt modelId="{4CED57C4-8903-4375-9824-8DDB5E57E3C6}" type="parTrans" cxnId="{0F94B890-696A-4A86-A94D-3FA07CBAED70}">
      <dgm:prSet/>
      <dgm:spPr/>
      <dgm:t>
        <a:bodyPr/>
        <a:lstStyle/>
        <a:p>
          <a:endParaRPr lang="en-US"/>
        </a:p>
      </dgm:t>
    </dgm:pt>
    <dgm:pt modelId="{01A14687-DE8F-4F83-9A76-2493D8C93382}" type="sibTrans" cxnId="{0F94B890-696A-4A86-A94D-3FA07CBAED70}">
      <dgm:prSet/>
      <dgm:spPr/>
      <dgm:t>
        <a:bodyPr/>
        <a:lstStyle/>
        <a:p>
          <a:endParaRPr lang="en-US"/>
        </a:p>
      </dgm:t>
    </dgm:pt>
    <dgm:pt modelId="{D2AAE9E9-B572-4EED-B263-91359F6D2424}" type="pres">
      <dgm:prSet presAssocID="{81EB1328-2F84-4956-A627-897CF913F57E}" presName="linear" presStyleCnt="0">
        <dgm:presLayoutVars>
          <dgm:dir/>
          <dgm:animLvl val="lvl"/>
          <dgm:resizeHandles val="exact"/>
        </dgm:presLayoutVars>
      </dgm:prSet>
      <dgm:spPr/>
      <dgm:t>
        <a:bodyPr/>
        <a:lstStyle/>
        <a:p>
          <a:endParaRPr lang="en-GB"/>
        </a:p>
      </dgm:t>
    </dgm:pt>
    <dgm:pt modelId="{A6A62979-A170-4B53-8D34-392FEC608380}" type="pres">
      <dgm:prSet presAssocID="{D84AA2D3-7DA8-465D-A7F2-9E3D79D111CE}" presName="parentLin" presStyleCnt="0"/>
      <dgm:spPr/>
    </dgm:pt>
    <dgm:pt modelId="{2B64D34E-FF86-4AC5-8526-145B6B26EB56}" type="pres">
      <dgm:prSet presAssocID="{D84AA2D3-7DA8-465D-A7F2-9E3D79D111CE}" presName="parentLeftMargin" presStyleLbl="node1" presStyleIdx="0" presStyleCnt="2"/>
      <dgm:spPr/>
      <dgm:t>
        <a:bodyPr/>
        <a:lstStyle/>
        <a:p>
          <a:endParaRPr lang="en-GB"/>
        </a:p>
      </dgm:t>
    </dgm:pt>
    <dgm:pt modelId="{460FEBBA-DE5F-4496-9BE7-6A820E7DD976}" type="pres">
      <dgm:prSet presAssocID="{D84AA2D3-7DA8-465D-A7F2-9E3D79D111CE}" presName="parentText" presStyleLbl="node1" presStyleIdx="0" presStyleCnt="2">
        <dgm:presLayoutVars>
          <dgm:chMax val="0"/>
          <dgm:bulletEnabled val="1"/>
        </dgm:presLayoutVars>
      </dgm:prSet>
      <dgm:spPr/>
      <dgm:t>
        <a:bodyPr/>
        <a:lstStyle/>
        <a:p>
          <a:endParaRPr lang="en-GB"/>
        </a:p>
      </dgm:t>
    </dgm:pt>
    <dgm:pt modelId="{25DA8EFE-2E55-442B-ACED-17104EB17B31}" type="pres">
      <dgm:prSet presAssocID="{D84AA2D3-7DA8-465D-A7F2-9E3D79D111CE}" presName="negativeSpace" presStyleCnt="0"/>
      <dgm:spPr/>
    </dgm:pt>
    <dgm:pt modelId="{5ABA443A-C7BA-4040-8B59-50FFC7F13DAD}" type="pres">
      <dgm:prSet presAssocID="{D84AA2D3-7DA8-465D-A7F2-9E3D79D111CE}" presName="childText" presStyleLbl="conFgAcc1" presStyleIdx="0" presStyleCnt="2">
        <dgm:presLayoutVars>
          <dgm:bulletEnabled val="1"/>
        </dgm:presLayoutVars>
      </dgm:prSet>
      <dgm:spPr/>
      <dgm:t>
        <a:bodyPr/>
        <a:lstStyle/>
        <a:p>
          <a:endParaRPr lang="en-GB"/>
        </a:p>
      </dgm:t>
    </dgm:pt>
    <dgm:pt modelId="{3E03C104-7AE0-43AF-89FA-39A5D5200195}" type="pres">
      <dgm:prSet presAssocID="{B3F3ED5A-7EFA-4976-B58F-E464B97FE5BF}" presName="spaceBetweenRectangles" presStyleCnt="0"/>
      <dgm:spPr/>
    </dgm:pt>
    <dgm:pt modelId="{4BB44EDC-015B-4263-AAC5-D3080F9F0E90}" type="pres">
      <dgm:prSet presAssocID="{E43F21B0-1C44-4220-A86C-2D5C1C43ECA7}" presName="parentLin" presStyleCnt="0"/>
      <dgm:spPr/>
    </dgm:pt>
    <dgm:pt modelId="{40AF11FF-BC92-472C-93E1-D96AB442EC37}" type="pres">
      <dgm:prSet presAssocID="{E43F21B0-1C44-4220-A86C-2D5C1C43ECA7}" presName="parentLeftMargin" presStyleLbl="node1" presStyleIdx="0" presStyleCnt="2"/>
      <dgm:spPr/>
      <dgm:t>
        <a:bodyPr/>
        <a:lstStyle/>
        <a:p>
          <a:endParaRPr lang="en-GB"/>
        </a:p>
      </dgm:t>
    </dgm:pt>
    <dgm:pt modelId="{82D1FFD0-8706-4059-A909-3AB392290C9A}" type="pres">
      <dgm:prSet presAssocID="{E43F21B0-1C44-4220-A86C-2D5C1C43ECA7}" presName="parentText" presStyleLbl="node1" presStyleIdx="1" presStyleCnt="2">
        <dgm:presLayoutVars>
          <dgm:chMax val="0"/>
          <dgm:bulletEnabled val="1"/>
        </dgm:presLayoutVars>
      </dgm:prSet>
      <dgm:spPr/>
      <dgm:t>
        <a:bodyPr/>
        <a:lstStyle/>
        <a:p>
          <a:endParaRPr lang="en-GB"/>
        </a:p>
      </dgm:t>
    </dgm:pt>
    <dgm:pt modelId="{C805C5AD-78AE-45BA-B1A2-6ACAA1ADC1D0}" type="pres">
      <dgm:prSet presAssocID="{E43F21B0-1C44-4220-A86C-2D5C1C43ECA7}" presName="negativeSpace" presStyleCnt="0"/>
      <dgm:spPr/>
    </dgm:pt>
    <dgm:pt modelId="{C66BFC4F-3AF5-4848-973B-09AD2B53FAEE}" type="pres">
      <dgm:prSet presAssocID="{E43F21B0-1C44-4220-A86C-2D5C1C43ECA7}" presName="childText" presStyleLbl="conFgAcc1" presStyleIdx="1" presStyleCnt="2">
        <dgm:presLayoutVars>
          <dgm:bulletEnabled val="1"/>
        </dgm:presLayoutVars>
      </dgm:prSet>
      <dgm:spPr/>
    </dgm:pt>
  </dgm:ptLst>
  <dgm:cxnLst>
    <dgm:cxn modelId="{B3B908DA-E540-4974-99B1-16E866457A8C}" type="presOf" srcId="{D84AA2D3-7DA8-465D-A7F2-9E3D79D111CE}" destId="{460FEBBA-DE5F-4496-9BE7-6A820E7DD976}" srcOrd="1" destOrd="0" presId="urn:microsoft.com/office/officeart/2005/8/layout/list1"/>
    <dgm:cxn modelId="{1E03D686-2079-46C6-923D-C23CD3FD71B2}" type="presOf" srcId="{E43F21B0-1C44-4220-A86C-2D5C1C43ECA7}" destId="{82D1FFD0-8706-4059-A909-3AB392290C9A}" srcOrd="1" destOrd="0" presId="urn:microsoft.com/office/officeart/2005/8/layout/list1"/>
    <dgm:cxn modelId="{FE74F246-E443-41F8-9869-87E6C356DA2F}" type="presOf" srcId="{C508056F-1E2C-442E-9980-C3F066BE20E3}" destId="{5ABA443A-C7BA-4040-8B59-50FFC7F13DAD}" srcOrd="0" destOrd="2" presId="urn:microsoft.com/office/officeart/2005/8/layout/list1"/>
    <dgm:cxn modelId="{5F772144-8ACE-42B6-9151-2599E3C662FA}" srcId="{81EB1328-2F84-4956-A627-897CF913F57E}" destId="{D84AA2D3-7DA8-465D-A7F2-9E3D79D111CE}" srcOrd="0" destOrd="0" parTransId="{1ACD355F-D673-47F5-AAB9-82E5B9CF2D32}" sibTransId="{B3F3ED5A-7EFA-4976-B58F-E464B97FE5BF}"/>
    <dgm:cxn modelId="{E271874D-65EA-402A-B519-F3085B53D46B}" type="presOf" srcId="{81EB1328-2F84-4956-A627-897CF913F57E}" destId="{D2AAE9E9-B572-4EED-B263-91359F6D2424}" srcOrd="0" destOrd="0" presId="urn:microsoft.com/office/officeart/2005/8/layout/list1"/>
    <dgm:cxn modelId="{49CFA352-A594-4405-98D7-C5C767BEF3C6}" type="presOf" srcId="{28C6AD05-B2E6-4449-9291-B4CEF9218154}" destId="{5ABA443A-C7BA-4040-8B59-50FFC7F13DAD}" srcOrd="0" destOrd="3" presId="urn:microsoft.com/office/officeart/2005/8/layout/list1"/>
    <dgm:cxn modelId="{844D6493-6E24-4968-8D0E-5217B61DDCC0}" srcId="{D84AA2D3-7DA8-465D-A7F2-9E3D79D111CE}" destId="{C508056F-1E2C-442E-9980-C3F066BE20E3}" srcOrd="2" destOrd="0" parTransId="{D28E4739-7A74-45C0-8025-B35A57B6B5FA}" sibTransId="{B393EECE-8299-4571-9E7F-6D5CD0875DA8}"/>
    <dgm:cxn modelId="{D576E5DB-9095-41FA-AF42-DA2350ABB18C}" srcId="{D84AA2D3-7DA8-465D-A7F2-9E3D79D111CE}" destId="{49CF06DD-FFEC-4ECB-85C8-2F897F22603A}" srcOrd="0" destOrd="0" parTransId="{70DA33FB-8FF7-4F9E-84CB-0E636DCFF22E}" sibTransId="{E8549D28-F9D5-48EB-BD9F-EF92E1FD0DDD}"/>
    <dgm:cxn modelId="{AE9B99F7-72E2-4748-A161-6CF8E2600B0E}" type="presOf" srcId="{0DC36C17-46D9-4AAC-9DEC-452EFE866F99}" destId="{5ABA443A-C7BA-4040-8B59-50FFC7F13DAD}" srcOrd="0" destOrd="1" presId="urn:microsoft.com/office/officeart/2005/8/layout/list1"/>
    <dgm:cxn modelId="{EB3512F5-4A50-47BA-B5D4-AF17F8682EF5}" type="presOf" srcId="{D84AA2D3-7DA8-465D-A7F2-9E3D79D111CE}" destId="{2B64D34E-FF86-4AC5-8526-145B6B26EB56}" srcOrd="0" destOrd="0" presId="urn:microsoft.com/office/officeart/2005/8/layout/list1"/>
    <dgm:cxn modelId="{BCF91094-F235-4D96-8B01-5959DE19013F}" srcId="{D84AA2D3-7DA8-465D-A7F2-9E3D79D111CE}" destId="{0DC36C17-46D9-4AAC-9DEC-452EFE866F99}" srcOrd="1" destOrd="0" parTransId="{96C64DE2-E60E-4F67-9907-DCDC36AEB882}" sibTransId="{D5F9AC66-7EC5-46CD-9CDA-2E52C9005C7C}"/>
    <dgm:cxn modelId="{4E15E1AE-5AEE-4B53-819F-ACBF3A910129}" type="presOf" srcId="{E43F21B0-1C44-4220-A86C-2D5C1C43ECA7}" destId="{40AF11FF-BC92-472C-93E1-D96AB442EC37}" srcOrd="0" destOrd="0" presId="urn:microsoft.com/office/officeart/2005/8/layout/list1"/>
    <dgm:cxn modelId="{77CF4D00-E7F1-4A5F-AC13-01455859F1F6}" srcId="{D84AA2D3-7DA8-465D-A7F2-9E3D79D111CE}" destId="{28C6AD05-B2E6-4449-9291-B4CEF9218154}" srcOrd="3" destOrd="0" parTransId="{A62D29B7-FAE1-4F2B-807F-425AADD44008}" sibTransId="{626B2C21-1AB2-4A8F-9949-3629FB6CBD88}"/>
    <dgm:cxn modelId="{0F94B890-696A-4A86-A94D-3FA07CBAED70}" srcId="{81EB1328-2F84-4956-A627-897CF913F57E}" destId="{E43F21B0-1C44-4220-A86C-2D5C1C43ECA7}" srcOrd="1" destOrd="0" parTransId="{4CED57C4-8903-4375-9824-8DDB5E57E3C6}" sibTransId="{01A14687-DE8F-4F83-9A76-2493D8C93382}"/>
    <dgm:cxn modelId="{B25BF8FB-CCFB-4BAA-888C-A840C60AC10E}" type="presOf" srcId="{49CF06DD-FFEC-4ECB-85C8-2F897F22603A}" destId="{5ABA443A-C7BA-4040-8B59-50FFC7F13DAD}" srcOrd="0" destOrd="0" presId="urn:microsoft.com/office/officeart/2005/8/layout/list1"/>
    <dgm:cxn modelId="{37B9A445-2A25-438B-BE5B-6F13F5D525F4}" type="presParOf" srcId="{D2AAE9E9-B572-4EED-B263-91359F6D2424}" destId="{A6A62979-A170-4B53-8D34-392FEC608380}" srcOrd="0" destOrd="0" presId="urn:microsoft.com/office/officeart/2005/8/layout/list1"/>
    <dgm:cxn modelId="{FC603EBA-6307-4A35-9226-568137F2BC6F}" type="presParOf" srcId="{A6A62979-A170-4B53-8D34-392FEC608380}" destId="{2B64D34E-FF86-4AC5-8526-145B6B26EB56}" srcOrd="0" destOrd="0" presId="urn:microsoft.com/office/officeart/2005/8/layout/list1"/>
    <dgm:cxn modelId="{B49399F0-B65E-4BBF-8DC9-9C57EE573F7E}" type="presParOf" srcId="{A6A62979-A170-4B53-8D34-392FEC608380}" destId="{460FEBBA-DE5F-4496-9BE7-6A820E7DD976}" srcOrd="1" destOrd="0" presId="urn:microsoft.com/office/officeart/2005/8/layout/list1"/>
    <dgm:cxn modelId="{AD6BBA1F-7B52-4D7C-B687-7714C2C98C00}" type="presParOf" srcId="{D2AAE9E9-B572-4EED-B263-91359F6D2424}" destId="{25DA8EFE-2E55-442B-ACED-17104EB17B31}" srcOrd="1" destOrd="0" presId="urn:microsoft.com/office/officeart/2005/8/layout/list1"/>
    <dgm:cxn modelId="{0B72C781-1C51-42E2-B5CE-94BB3D99D0FF}" type="presParOf" srcId="{D2AAE9E9-B572-4EED-B263-91359F6D2424}" destId="{5ABA443A-C7BA-4040-8B59-50FFC7F13DAD}" srcOrd="2" destOrd="0" presId="urn:microsoft.com/office/officeart/2005/8/layout/list1"/>
    <dgm:cxn modelId="{C96D086D-4D8E-44DE-AC58-60D56ADAF9C0}" type="presParOf" srcId="{D2AAE9E9-B572-4EED-B263-91359F6D2424}" destId="{3E03C104-7AE0-43AF-89FA-39A5D5200195}" srcOrd="3" destOrd="0" presId="urn:microsoft.com/office/officeart/2005/8/layout/list1"/>
    <dgm:cxn modelId="{4CDAE0B0-4D7F-47C1-8517-9976E7A69B87}" type="presParOf" srcId="{D2AAE9E9-B572-4EED-B263-91359F6D2424}" destId="{4BB44EDC-015B-4263-AAC5-D3080F9F0E90}" srcOrd="4" destOrd="0" presId="urn:microsoft.com/office/officeart/2005/8/layout/list1"/>
    <dgm:cxn modelId="{A21DAAFB-9BC9-4E04-942A-EABF23F94769}" type="presParOf" srcId="{4BB44EDC-015B-4263-AAC5-D3080F9F0E90}" destId="{40AF11FF-BC92-472C-93E1-D96AB442EC37}" srcOrd="0" destOrd="0" presId="urn:microsoft.com/office/officeart/2005/8/layout/list1"/>
    <dgm:cxn modelId="{81D169E5-0960-42C5-A1FC-C414FFEF1C81}" type="presParOf" srcId="{4BB44EDC-015B-4263-AAC5-D3080F9F0E90}" destId="{82D1FFD0-8706-4059-A909-3AB392290C9A}" srcOrd="1" destOrd="0" presId="urn:microsoft.com/office/officeart/2005/8/layout/list1"/>
    <dgm:cxn modelId="{683D284A-EDEB-48E9-9A8B-A72C2C42645E}" type="presParOf" srcId="{D2AAE9E9-B572-4EED-B263-91359F6D2424}" destId="{C805C5AD-78AE-45BA-B1A2-6ACAA1ADC1D0}" srcOrd="5" destOrd="0" presId="urn:microsoft.com/office/officeart/2005/8/layout/list1"/>
    <dgm:cxn modelId="{E306AC1C-F5C9-4D75-8CCD-EAE8B2042FB5}" type="presParOf" srcId="{D2AAE9E9-B572-4EED-B263-91359F6D2424}" destId="{C66BFC4F-3AF5-4848-973B-09AD2B53FAEE}" srcOrd="6"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5BF72E7-336D-4EC0-9CE8-C5B1F299E482}">
      <dsp:nvSpPr>
        <dsp:cNvPr id="0" name=""/>
        <dsp:cNvSpPr/>
      </dsp:nvSpPr>
      <dsp:spPr>
        <a:xfrm>
          <a:off x="0" y="50702"/>
          <a:ext cx="10927829" cy="7722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kern="1200"/>
            <a:t>I spent 36 years in the oil industry, so I’m not going to criticise anyone for driving a car with an Internal Combustion Engine (ICE)</a:t>
          </a:r>
          <a:endParaRPr lang="en-US" sz="2000" kern="1200"/>
        </a:p>
      </dsp:txBody>
      <dsp:txXfrm>
        <a:off x="0" y="50702"/>
        <a:ext cx="10927829" cy="772200"/>
      </dsp:txXfrm>
    </dsp:sp>
    <dsp:sp modelId="{81E0214F-8807-46C0-A335-970A1FDDEDC1}">
      <dsp:nvSpPr>
        <dsp:cNvPr id="0" name=""/>
        <dsp:cNvSpPr/>
      </dsp:nvSpPr>
      <dsp:spPr>
        <a:xfrm>
          <a:off x="0" y="880502"/>
          <a:ext cx="10927829" cy="772200"/>
        </a:xfrm>
        <a:prstGeom prst="round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kern="1200"/>
            <a:t>My past cars include a 5 litre Supercharged Jaguar XKR, A TVR Chimera and three diesel cars, one of which smoked like a bonfire</a:t>
          </a:r>
          <a:endParaRPr lang="en-US" sz="2000" kern="1200"/>
        </a:p>
      </dsp:txBody>
      <dsp:txXfrm>
        <a:off x="0" y="880502"/>
        <a:ext cx="10927829" cy="772200"/>
      </dsp:txXfrm>
    </dsp:sp>
    <dsp:sp modelId="{ACED0273-06C1-49F6-AD12-6BC8DE222A5B}">
      <dsp:nvSpPr>
        <dsp:cNvPr id="0" name=""/>
        <dsp:cNvSpPr/>
      </dsp:nvSpPr>
      <dsp:spPr>
        <a:xfrm>
          <a:off x="0" y="1710302"/>
          <a:ext cx="10927829" cy="772200"/>
        </a:xfrm>
        <a:prstGeom prst="roundRect">
          <a:avLst/>
        </a:prstGeom>
        <a:solidFill>
          <a:schemeClr val="accent2">
            <a:hueOff val="3221806"/>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kern="1200"/>
            <a:t>The above already makes me the biggest hypocrite in the room!</a:t>
          </a:r>
          <a:endParaRPr lang="en-US" sz="2000" kern="1200"/>
        </a:p>
      </dsp:txBody>
      <dsp:txXfrm>
        <a:off x="0" y="1710302"/>
        <a:ext cx="10927829" cy="772200"/>
      </dsp:txXfrm>
    </dsp:sp>
    <dsp:sp modelId="{D1B8219E-DD6E-4C95-9E7D-7FE328EBF3E5}">
      <dsp:nvSpPr>
        <dsp:cNvPr id="0" name=""/>
        <dsp:cNvSpPr/>
      </dsp:nvSpPr>
      <dsp:spPr>
        <a:xfrm>
          <a:off x="0" y="2540102"/>
          <a:ext cx="10927829" cy="772200"/>
        </a:xfrm>
        <a:prstGeom prst="roundRect">
          <a:avLst/>
        </a:prstGeom>
        <a:solidFill>
          <a:schemeClr val="accent2">
            <a:hueOff val="4832709"/>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kern="1200"/>
            <a:t>However, I now drive a Tesla Model 3 and realise that there is a lot of deliberate misinformation “Clickbait” in the media that could be holding back the transition to a more sustainable future</a:t>
          </a:r>
          <a:endParaRPr lang="en-US" sz="2000" kern="1200"/>
        </a:p>
      </dsp:txBody>
      <dsp:txXfrm>
        <a:off x="0" y="2540102"/>
        <a:ext cx="10927829" cy="772200"/>
      </dsp:txXfrm>
    </dsp:sp>
    <dsp:sp modelId="{D15317BB-A08E-4089-A2EE-2F8954EEE68B}">
      <dsp:nvSpPr>
        <dsp:cNvPr id="0" name=""/>
        <dsp:cNvSpPr/>
      </dsp:nvSpPr>
      <dsp:spPr>
        <a:xfrm>
          <a:off x="0" y="3369902"/>
          <a:ext cx="10927829" cy="772200"/>
        </a:xfrm>
        <a:prstGeom prst="roundRect">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kern="1200"/>
            <a:t>I will be talking a little about my Tesla experience but that doesn’t make me a Tesla “fanboy” as I think that Elon Musk should keep out of politics. I don’t want to talk about his politics today.</a:t>
          </a:r>
          <a:endParaRPr lang="en-US" sz="2000" kern="1200"/>
        </a:p>
      </dsp:txBody>
      <dsp:txXfrm>
        <a:off x="0" y="3369902"/>
        <a:ext cx="10927829" cy="77220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CD2C3B1-A6B4-4D1E-84D1-34B81ABEB120}">
      <dsp:nvSpPr>
        <dsp:cNvPr id="0" name=""/>
        <dsp:cNvSpPr/>
      </dsp:nvSpPr>
      <dsp:spPr>
        <a:xfrm>
          <a:off x="0" y="205700"/>
          <a:ext cx="6666833" cy="121094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dirty="0"/>
            <a:t>Like much of the rest of the world the UK is going through a difficult transition away from the use of fossil fuels to mitigate climate change</a:t>
          </a:r>
          <a:endParaRPr lang="en-US" sz="2300" kern="1200" dirty="0"/>
        </a:p>
      </dsp:txBody>
      <dsp:txXfrm>
        <a:off x="0" y="205700"/>
        <a:ext cx="6666833" cy="1210949"/>
      </dsp:txXfrm>
    </dsp:sp>
    <dsp:sp modelId="{4749D51F-BF0C-4560-90DE-3ABE5DAB111A}">
      <dsp:nvSpPr>
        <dsp:cNvPr id="0" name=""/>
        <dsp:cNvSpPr/>
      </dsp:nvSpPr>
      <dsp:spPr>
        <a:xfrm>
          <a:off x="0" y="1482890"/>
          <a:ext cx="6666833" cy="1210949"/>
        </a:xfrm>
        <a:prstGeom prst="roundRect">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dirty="0"/>
            <a:t>In 2023, road transport accounted for 28% of the UK’s total CO2 emissions and private cars were 59% of that ( so,17% of the CO2 total)</a:t>
          </a:r>
          <a:endParaRPr lang="en-US" sz="2300" kern="1200" dirty="0"/>
        </a:p>
      </dsp:txBody>
      <dsp:txXfrm>
        <a:off x="0" y="1482890"/>
        <a:ext cx="6666833" cy="1210949"/>
      </dsp:txXfrm>
    </dsp:sp>
    <dsp:sp modelId="{22E06269-6826-4794-AD5A-55A828318B23}">
      <dsp:nvSpPr>
        <dsp:cNvPr id="0" name=""/>
        <dsp:cNvSpPr/>
      </dsp:nvSpPr>
      <dsp:spPr>
        <a:xfrm>
          <a:off x="0" y="2760080"/>
          <a:ext cx="6666833" cy="1210949"/>
        </a:xfrm>
        <a:prstGeom prst="roundRect">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a:t>Most of us have a choice regarding where, when and how we travel and if going by car, the type of car we use.</a:t>
          </a:r>
          <a:endParaRPr lang="en-US" sz="2300" kern="1200"/>
        </a:p>
      </dsp:txBody>
      <dsp:txXfrm>
        <a:off x="0" y="2760080"/>
        <a:ext cx="6666833" cy="1210949"/>
      </dsp:txXfrm>
    </dsp:sp>
    <dsp:sp modelId="{BA3DDD70-1595-4767-96CA-289BB231A380}">
      <dsp:nvSpPr>
        <dsp:cNvPr id="0" name=""/>
        <dsp:cNvSpPr/>
      </dsp:nvSpPr>
      <dsp:spPr>
        <a:xfrm>
          <a:off x="0" y="4037270"/>
          <a:ext cx="6666833" cy="1210949"/>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dirty="0"/>
            <a:t>There is lots of fear, uncertainty and doubt about changing to an electric car (but also benefits)</a:t>
          </a:r>
          <a:endParaRPr lang="en-US" sz="2300" kern="1200" dirty="0"/>
        </a:p>
      </dsp:txBody>
      <dsp:txXfrm>
        <a:off x="0" y="4037270"/>
        <a:ext cx="6666833" cy="1210949"/>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ABA59D8-1FC8-4296-B260-176A7F29308B}">
      <dsp:nvSpPr>
        <dsp:cNvPr id="0" name=""/>
        <dsp:cNvSpPr/>
      </dsp:nvSpPr>
      <dsp:spPr>
        <a:xfrm>
          <a:off x="307345" y="1546"/>
          <a:ext cx="3222855" cy="19337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a:t>The adoption of Electric Vehicles is a highly divisive subject with strong views held on both sides of the argument for and against</a:t>
          </a:r>
          <a:endParaRPr lang="en-US" sz="1800" kern="1200"/>
        </a:p>
        <a:p>
          <a:pPr marL="114300" lvl="1" indent="-114300" algn="l" defTabSz="622300">
            <a:lnSpc>
              <a:spcPct val="90000"/>
            </a:lnSpc>
            <a:spcBef>
              <a:spcPct val="0"/>
            </a:spcBef>
            <a:spcAft>
              <a:spcPct val="15000"/>
            </a:spcAft>
            <a:buChar char="••"/>
          </a:pPr>
          <a:r>
            <a:rPr lang="en-GB" sz="1400" kern="1200"/>
            <a:t>Today, let’s calmly listen to each others views/ information and facts</a:t>
          </a:r>
          <a:endParaRPr lang="en-US" sz="1400" kern="1200"/>
        </a:p>
      </dsp:txBody>
      <dsp:txXfrm>
        <a:off x="307345" y="1546"/>
        <a:ext cx="3222855" cy="1933713"/>
      </dsp:txXfrm>
    </dsp:sp>
    <dsp:sp modelId="{5B6D5A03-0542-49C2-8EDF-58DD6925E224}">
      <dsp:nvSpPr>
        <dsp:cNvPr id="0" name=""/>
        <dsp:cNvSpPr/>
      </dsp:nvSpPr>
      <dsp:spPr>
        <a:xfrm>
          <a:off x="3852486" y="1546"/>
          <a:ext cx="3222855" cy="1933713"/>
        </a:xfrm>
        <a:prstGeom prst="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a:t>Some “early adopters” had a bad experience with EV’s due to the poor range of their cars, lack of charging infrastructure, heavy depreciation and battery reliability. EV’s had a bad reputation.</a:t>
          </a:r>
          <a:endParaRPr lang="en-US" sz="1800" kern="1200"/>
        </a:p>
      </dsp:txBody>
      <dsp:txXfrm>
        <a:off x="3852486" y="1546"/>
        <a:ext cx="3222855" cy="1933713"/>
      </dsp:txXfrm>
    </dsp:sp>
    <dsp:sp modelId="{A506D71D-E419-4BA9-82DB-EC9D94509DE6}">
      <dsp:nvSpPr>
        <dsp:cNvPr id="0" name=""/>
        <dsp:cNvSpPr/>
      </dsp:nvSpPr>
      <dsp:spPr>
        <a:xfrm>
          <a:off x="7397627" y="1546"/>
          <a:ext cx="3222855" cy="1933713"/>
        </a:xfrm>
        <a:prstGeom prst="rect">
          <a:avLst/>
        </a:prstGeom>
        <a:solidFill>
          <a:schemeClr val="accent2">
            <a:hueOff val="4295742"/>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a:t>Todays EV’s are far superior to the early cars, and the charging infrastructure has been transformed (but with much more to do)</a:t>
          </a:r>
          <a:endParaRPr lang="en-US" sz="1800" kern="1200"/>
        </a:p>
      </dsp:txBody>
      <dsp:txXfrm>
        <a:off x="7397627" y="1546"/>
        <a:ext cx="3222855" cy="1933713"/>
      </dsp:txXfrm>
    </dsp:sp>
    <dsp:sp modelId="{7ADA2AD0-4C2D-46B4-A19C-D652937ED232}">
      <dsp:nvSpPr>
        <dsp:cNvPr id="0" name=""/>
        <dsp:cNvSpPr/>
      </dsp:nvSpPr>
      <dsp:spPr>
        <a:xfrm>
          <a:off x="3852486" y="2257545"/>
          <a:ext cx="3222855" cy="1933713"/>
        </a:xfrm>
        <a:prstGeom prst="rect">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a:t>This evening, I will attempt to inform you of the current status and challenge some of the misinformation that you may have heard </a:t>
          </a:r>
          <a:endParaRPr lang="en-US" sz="1800" kern="1200"/>
        </a:p>
      </dsp:txBody>
      <dsp:txXfrm>
        <a:off x="3852486" y="2257545"/>
        <a:ext cx="3222855" cy="1933713"/>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3D4CB31-653E-485B-AC11-7A6164AA8D55}">
      <dsp:nvSpPr>
        <dsp:cNvPr id="0" name=""/>
        <dsp:cNvSpPr/>
      </dsp:nvSpPr>
      <dsp:spPr>
        <a:xfrm>
          <a:off x="3201" y="445489"/>
          <a:ext cx="2539866" cy="152391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a:t>EV’s are too expensive, and the batteries don’t last long</a:t>
          </a:r>
          <a:endParaRPr lang="en-US" sz="2000" kern="1200"/>
        </a:p>
      </dsp:txBody>
      <dsp:txXfrm>
        <a:off x="3201" y="445489"/>
        <a:ext cx="2539866" cy="1523919"/>
      </dsp:txXfrm>
    </dsp:sp>
    <dsp:sp modelId="{87B9546F-7E55-48C2-B2FA-F3F5CF935E6E}">
      <dsp:nvSpPr>
        <dsp:cNvPr id="0" name=""/>
        <dsp:cNvSpPr/>
      </dsp:nvSpPr>
      <dsp:spPr>
        <a:xfrm>
          <a:off x="2797054" y="445489"/>
          <a:ext cx="2539866" cy="1523919"/>
        </a:xfrm>
        <a:prstGeom prst="rect">
          <a:avLst/>
        </a:prstGeom>
        <a:solidFill>
          <a:schemeClr val="accent2">
            <a:hueOff val="920516"/>
            <a:satOff val="-2642"/>
            <a:lumOff val="-423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a:t>They don’t have enough range, especially in winter</a:t>
          </a:r>
          <a:endParaRPr lang="en-US" sz="2000" kern="1200"/>
        </a:p>
      </dsp:txBody>
      <dsp:txXfrm>
        <a:off x="2797054" y="445489"/>
        <a:ext cx="2539866" cy="1523919"/>
      </dsp:txXfrm>
    </dsp:sp>
    <dsp:sp modelId="{ECEA415A-B58A-4DD0-BCB4-D9D58C729E8A}">
      <dsp:nvSpPr>
        <dsp:cNvPr id="0" name=""/>
        <dsp:cNvSpPr/>
      </dsp:nvSpPr>
      <dsp:spPr>
        <a:xfrm>
          <a:off x="5590907" y="445489"/>
          <a:ext cx="2539866" cy="1523919"/>
        </a:xfrm>
        <a:prstGeom prst="rect">
          <a:avLst/>
        </a:prstGeom>
        <a:solidFill>
          <a:schemeClr val="accent2">
            <a:hueOff val="1841032"/>
            <a:satOff val="-5284"/>
            <a:lumOff val="-846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a:t>They take too long to charge &amp; the charging infrastructure is inadequate</a:t>
          </a:r>
          <a:endParaRPr lang="en-US" sz="2000" kern="1200"/>
        </a:p>
      </dsp:txBody>
      <dsp:txXfrm>
        <a:off x="5590907" y="445489"/>
        <a:ext cx="2539866" cy="1523919"/>
      </dsp:txXfrm>
    </dsp:sp>
    <dsp:sp modelId="{2E36C654-3664-4F6A-B6A5-7490C4992665}">
      <dsp:nvSpPr>
        <dsp:cNvPr id="0" name=""/>
        <dsp:cNvSpPr/>
      </dsp:nvSpPr>
      <dsp:spPr>
        <a:xfrm>
          <a:off x="8384760" y="445489"/>
          <a:ext cx="2539866" cy="1523919"/>
        </a:xfrm>
        <a:prstGeom prst="rect">
          <a:avLst/>
        </a:prstGeom>
        <a:solidFill>
          <a:schemeClr val="accent2">
            <a:hueOff val="2761548"/>
            <a:satOff val="-7926"/>
            <a:lumOff val="-1269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a:t>EV’s cost more to run than ICE cars</a:t>
          </a:r>
          <a:endParaRPr lang="en-US" sz="2000" kern="1200"/>
        </a:p>
      </dsp:txBody>
      <dsp:txXfrm>
        <a:off x="8384760" y="445489"/>
        <a:ext cx="2539866" cy="1523919"/>
      </dsp:txXfrm>
    </dsp:sp>
    <dsp:sp modelId="{80B44F81-732C-4D75-B37B-CFD792BB8AC0}">
      <dsp:nvSpPr>
        <dsp:cNvPr id="0" name=""/>
        <dsp:cNvSpPr/>
      </dsp:nvSpPr>
      <dsp:spPr>
        <a:xfrm>
          <a:off x="3201" y="2223395"/>
          <a:ext cx="2539866" cy="1523919"/>
        </a:xfrm>
        <a:prstGeom prst="rect">
          <a:avLst/>
        </a:prstGeom>
        <a:solidFill>
          <a:schemeClr val="accent2">
            <a:hueOff val="3682064"/>
            <a:satOff val="-10567"/>
            <a:lumOff val="-1691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a:t>They catch fire and their weight will collapse multistorey car parks</a:t>
          </a:r>
          <a:endParaRPr lang="en-US" sz="2000" kern="1200"/>
        </a:p>
      </dsp:txBody>
      <dsp:txXfrm>
        <a:off x="3201" y="2223395"/>
        <a:ext cx="2539866" cy="1523919"/>
      </dsp:txXfrm>
    </dsp:sp>
    <dsp:sp modelId="{B4653044-2CE3-4ADC-8438-2EFEC2FBC937}">
      <dsp:nvSpPr>
        <dsp:cNvPr id="0" name=""/>
        <dsp:cNvSpPr/>
      </dsp:nvSpPr>
      <dsp:spPr>
        <a:xfrm>
          <a:off x="2797054" y="2223395"/>
          <a:ext cx="2539866" cy="1523919"/>
        </a:xfrm>
        <a:prstGeom prst="rect">
          <a:avLst/>
        </a:prstGeom>
        <a:solidFill>
          <a:schemeClr val="accent2">
            <a:hueOff val="4602580"/>
            <a:satOff val="-13209"/>
            <a:lumOff val="-2114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a:t>The electricity that they use isn’t green and the grid can’t cope</a:t>
          </a:r>
          <a:endParaRPr lang="en-US" sz="2000" kern="1200"/>
        </a:p>
      </dsp:txBody>
      <dsp:txXfrm>
        <a:off x="2797054" y="2223395"/>
        <a:ext cx="2539866" cy="1523919"/>
      </dsp:txXfrm>
    </dsp:sp>
    <dsp:sp modelId="{67F54A85-E9FF-4D54-AE79-EA1D4619D74B}">
      <dsp:nvSpPr>
        <dsp:cNvPr id="0" name=""/>
        <dsp:cNvSpPr/>
      </dsp:nvSpPr>
      <dsp:spPr>
        <a:xfrm>
          <a:off x="5590907" y="2223395"/>
          <a:ext cx="2539866" cy="1523919"/>
        </a:xfrm>
        <a:prstGeom prst="rect">
          <a:avLst/>
        </a:prstGeom>
        <a:solidFill>
          <a:schemeClr val="accent2">
            <a:hueOff val="5523096"/>
            <a:satOff val="-15851"/>
            <a:lumOff val="-2537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a:t>It’s “greener” to keep driving an old banger than buy an EV</a:t>
          </a:r>
          <a:endParaRPr lang="en-US" sz="2000" kern="1200"/>
        </a:p>
      </dsp:txBody>
      <dsp:txXfrm>
        <a:off x="5590907" y="2223395"/>
        <a:ext cx="2539866" cy="1523919"/>
      </dsp:txXfrm>
    </dsp:sp>
    <dsp:sp modelId="{235629D2-1079-4C75-9E48-534180FCC371}">
      <dsp:nvSpPr>
        <dsp:cNvPr id="0" name=""/>
        <dsp:cNvSpPr/>
      </dsp:nvSpPr>
      <dsp:spPr>
        <a:xfrm>
          <a:off x="8384760" y="2223395"/>
          <a:ext cx="2539866" cy="1523919"/>
        </a:xfrm>
        <a:prstGeom prst="rect">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a:t>The batteries are an environmental disaster and can’t be recycled </a:t>
          </a:r>
          <a:endParaRPr lang="en-US" sz="2000" kern="1200"/>
        </a:p>
      </dsp:txBody>
      <dsp:txXfrm>
        <a:off x="8384760" y="2223395"/>
        <a:ext cx="2539866" cy="1523919"/>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4">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layout2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1">
  <dgm:title val=""/>
  <dgm:desc val=""/>
  <dgm:catLst>
    <dgm:cat type="hierarchy" pri="7000"/>
    <dgm:cat type="list" pri="23000"/>
    <dgm:cat type="relationship" pri="102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2">
  <dgm:title val=""/>
  <dgm:desc val=""/>
  <dgm:catLst>
    <dgm:cat type="hierarchy" pri="7000"/>
    <dgm:cat type="list" pri="23000"/>
    <dgm:cat type="relationship" pri="102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9EC84-0C82-4B82-8056-54176138A4E4}" type="datetimeFigureOut">
              <a:rPr lang="en-GB" smtClean="0"/>
              <a:pPr/>
              <a:t>12/11/2025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2CA6A-037F-47C5-BE50-1771FC08D585}" type="slidenum">
              <a:rPr lang="en-GB" smtClean="0"/>
              <a:pPr/>
              <a:t>‹#›</a:t>
            </a:fld>
            <a:endParaRPr lang="en-GB"/>
          </a:p>
        </p:txBody>
      </p:sp>
    </p:spTree>
    <p:extLst>
      <p:ext uri="{BB962C8B-B14F-4D97-AF65-F5344CB8AC3E}">
        <p14:creationId xmlns:p14="http://schemas.microsoft.com/office/powerpoint/2010/main" xmlns="" val="262032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014F77-7F5A-FBE1-91C1-B04FCE82F11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xmlns="" id="{4425BD91-02CE-0E7B-CBBC-0E6C693792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xmlns="" id="{A7AF3FDE-A302-0345-E99B-B6398134B7A3}"/>
              </a:ext>
            </a:extLst>
          </p:cNvPr>
          <p:cNvSpPr>
            <a:spLocks noGrp="1"/>
          </p:cNvSpPr>
          <p:nvPr>
            <p:ph type="dt" sz="half" idx="10"/>
          </p:nvPr>
        </p:nvSpPr>
        <p:spPr/>
        <p:txBody>
          <a:bodyPr/>
          <a:lstStyle/>
          <a:p>
            <a:fld id="{42333327-94B7-454A-A297-E5CBF15A8522}" type="datetimeFigureOut">
              <a:rPr lang="en-GB" smtClean="0"/>
              <a:pPr/>
              <a:t>12/11/2025</a:t>
            </a:fld>
            <a:endParaRPr lang="en-GB"/>
          </a:p>
        </p:txBody>
      </p:sp>
      <p:sp>
        <p:nvSpPr>
          <p:cNvPr id="5" name="Footer Placeholder 4">
            <a:extLst>
              <a:ext uri="{FF2B5EF4-FFF2-40B4-BE49-F238E27FC236}">
                <a16:creationId xmlns:a16="http://schemas.microsoft.com/office/drawing/2014/main" xmlns="" id="{04A6549F-4133-7E93-5CE7-3E4FF43896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C5630FCF-3771-6892-017C-7933F17DAF55}"/>
              </a:ext>
            </a:extLst>
          </p:cNvPr>
          <p:cNvSpPr>
            <a:spLocks noGrp="1"/>
          </p:cNvSpPr>
          <p:nvPr>
            <p:ph type="sldNum" sz="quarter" idx="12"/>
          </p:nvPr>
        </p:nvSpPr>
        <p:spPr/>
        <p:txBody>
          <a:bodyPr/>
          <a:lstStyle/>
          <a:p>
            <a:fld id="{8E4C1EFD-489F-4F19-B836-4BE5DFDEF85D}" type="slidenum">
              <a:rPr lang="en-GB" smtClean="0"/>
              <a:pPr/>
              <a:t>‹#›</a:t>
            </a:fld>
            <a:endParaRPr lang="en-GB"/>
          </a:p>
        </p:txBody>
      </p:sp>
    </p:spTree>
    <p:extLst>
      <p:ext uri="{BB962C8B-B14F-4D97-AF65-F5344CB8AC3E}">
        <p14:creationId xmlns:p14="http://schemas.microsoft.com/office/powerpoint/2010/main" xmlns="" val="281295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2F44B0-32F4-6553-4C63-7AE3AE4F86B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xmlns="" id="{B3EC5A13-CF0F-ECCA-5DC9-9703591FED5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FE2A69E7-7538-9B98-15D8-C78FCB21A75B}"/>
              </a:ext>
            </a:extLst>
          </p:cNvPr>
          <p:cNvSpPr>
            <a:spLocks noGrp="1"/>
          </p:cNvSpPr>
          <p:nvPr>
            <p:ph type="dt" sz="half" idx="10"/>
          </p:nvPr>
        </p:nvSpPr>
        <p:spPr/>
        <p:txBody>
          <a:bodyPr/>
          <a:lstStyle/>
          <a:p>
            <a:fld id="{42333327-94B7-454A-A297-E5CBF15A8522}" type="datetimeFigureOut">
              <a:rPr lang="en-GB" smtClean="0"/>
              <a:pPr/>
              <a:t>12/11/2025</a:t>
            </a:fld>
            <a:endParaRPr lang="en-GB"/>
          </a:p>
        </p:txBody>
      </p:sp>
      <p:sp>
        <p:nvSpPr>
          <p:cNvPr id="5" name="Footer Placeholder 4">
            <a:extLst>
              <a:ext uri="{FF2B5EF4-FFF2-40B4-BE49-F238E27FC236}">
                <a16:creationId xmlns:a16="http://schemas.microsoft.com/office/drawing/2014/main" xmlns="" id="{EDA1CDBE-13B9-1F0F-011D-0A07FD9D2B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F7C32D53-986E-E9D0-9632-C5498EA5C624}"/>
              </a:ext>
            </a:extLst>
          </p:cNvPr>
          <p:cNvSpPr>
            <a:spLocks noGrp="1"/>
          </p:cNvSpPr>
          <p:nvPr>
            <p:ph type="sldNum" sz="quarter" idx="12"/>
          </p:nvPr>
        </p:nvSpPr>
        <p:spPr/>
        <p:txBody>
          <a:bodyPr/>
          <a:lstStyle/>
          <a:p>
            <a:fld id="{8E4C1EFD-489F-4F19-B836-4BE5DFDEF85D}" type="slidenum">
              <a:rPr lang="en-GB" smtClean="0"/>
              <a:pPr/>
              <a:t>‹#›</a:t>
            </a:fld>
            <a:endParaRPr lang="en-GB"/>
          </a:p>
        </p:txBody>
      </p:sp>
    </p:spTree>
    <p:extLst>
      <p:ext uri="{BB962C8B-B14F-4D97-AF65-F5344CB8AC3E}">
        <p14:creationId xmlns:p14="http://schemas.microsoft.com/office/powerpoint/2010/main" xmlns="" val="2120825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F890B3C-2A05-C97E-D6A2-0A7199F3556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xmlns="" id="{F77FA5B7-24AD-53D4-97F6-3989C9FE8F1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792EC17C-C5CC-ED57-F668-0DEF988767A8}"/>
              </a:ext>
            </a:extLst>
          </p:cNvPr>
          <p:cNvSpPr>
            <a:spLocks noGrp="1"/>
          </p:cNvSpPr>
          <p:nvPr>
            <p:ph type="dt" sz="half" idx="10"/>
          </p:nvPr>
        </p:nvSpPr>
        <p:spPr/>
        <p:txBody>
          <a:bodyPr/>
          <a:lstStyle/>
          <a:p>
            <a:fld id="{42333327-94B7-454A-A297-E5CBF15A8522}" type="datetimeFigureOut">
              <a:rPr lang="en-GB" smtClean="0"/>
              <a:pPr/>
              <a:t>12/11/2025</a:t>
            </a:fld>
            <a:endParaRPr lang="en-GB"/>
          </a:p>
        </p:txBody>
      </p:sp>
      <p:sp>
        <p:nvSpPr>
          <p:cNvPr id="5" name="Footer Placeholder 4">
            <a:extLst>
              <a:ext uri="{FF2B5EF4-FFF2-40B4-BE49-F238E27FC236}">
                <a16:creationId xmlns:a16="http://schemas.microsoft.com/office/drawing/2014/main" xmlns="" id="{943E89B8-55AC-6F15-DD48-09B9474CEE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0C84A519-5108-DE00-D249-8A00549CAC32}"/>
              </a:ext>
            </a:extLst>
          </p:cNvPr>
          <p:cNvSpPr>
            <a:spLocks noGrp="1"/>
          </p:cNvSpPr>
          <p:nvPr>
            <p:ph type="sldNum" sz="quarter" idx="12"/>
          </p:nvPr>
        </p:nvSpPr>
        <p:spPr/>
        <p:txBody>
          <a:bodyPr/>
          <a:lstStyle/>
          <a:p>
            <a:fld id="{8E4C1EFD-489F-4F19-B836-4BE5DFDEF85D}" type="slidenum">
              <a:rPr lang="en-GB" smtClean="0"/>
              <a:pPr/>
              <a:t>‹#›</a:t>
            </a:fld>
            <a:endParaRPr lang="en-GB"/>
          </a:p>
        </p:txBody>
      </p:sp>
    </p:spTree>
    <p:extLst>
      <p:ext uri="{BB962C8B-B14F-4D97-AF65-F5344CB8AC3E}">
        <p14:creationId xmlns:p14="http://schemas.microsoft.com/office/powerpoint/2010/main" xmlns="" val="1052282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766430-E4D9-7A14-C979-05125B69DA3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xmlns="" id="{6F753662-80E9-6B61-4736-48BA91AF5C2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C7926AF4-9465-33D7-0B75-8BCF49C707F2}"/>
              </a:ext>
            </a:extLst>
          </p:cNvPr>
          <p:cNvSpPr>
            <a:spLocks noGrp="1"/>
          </p:cNvSpPr>
          <p:nvPr>
            <p:ph type="dt" sz="half" idx="10"/>
          </p:nvPr>
        </p:nvSpPr>
        <p:spPr/>
        <p:txBody>
          <a:bodyPr/>
          <a:lstStyle/>
          <a:p>
            <a:fld id="{42333327-94B7-454A-A297-E5CBF15A8522}" type="datetimeFigureOut">
              <a:rPr lang="en-GB" smtClean="0"/>
              <a:pPr/>
              <a:t>12/11/2025</a:t>
            </a:fld>
            <a:endParaRPr lang="en-GB"/>
          </a:p>
        </p:txBody>
      </p:sp>
      <p:sp>
        <p:nvSpPr>
          <p:cNvPr id="5" name="Footer Placeholder 4">
            <a:extLst>
              <a:ext uri="{FF2B5EF4-FFF2-40B4-BE49-F238E27FC236}">
                <a16:creationId xmlns:a16="http://schemas.microsoft.com/office/drawing/2014/main" xmlns="" id="{2FD3E696-3FE3-78DA-70B0-1298F3618A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0236DFD5-AB1C-18A9-D3AB-A5BF9B938F4F}"/>
              </a:ext>
            </a:extLst>
          </p:cNvPr>
          <p:cNvSpPr>
            <a:spLocks noGrp="1"/>
          </p:cNvSpPr>
          <p:nvPr>
            <p:ph type="sldNum" sz="quarter" idx="12"/>
          </p:nvPr>
        </p:nvSpPr>
        <p:spPr/>
        <p:txBody>
          <a:bodyPr/>
          <a:lstStyle/>
          <a:p>
            <a:fld id="{8E4C1EFD-489F-4F19-B836-4BE5DFDEF85D}" type="slidenum">
              <a:rPr lang="en-GB" smtClean="0"/>
              <a:pPr/>
              <a:t>‹#›</a:t>
            </a:fld>
            <a:endParaRPr lang="en-GB"/>
          </a:p>
        </p:txBody>
      </p:sp>
    </p:spTree>
    <p:extLst>
      <p:ext uri="{BB962C8B-B14F-4D97-AF65-F5344CB8AC3E}">
        <p14:creationId xmlns:p14="http://schemas.microsoft.com/office/powerpoint/2010/main" xmlns="" val="3356101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F4DABD-02C1-E4C0-B4E4-06EA28B254E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xmlns="" id="{686CA855-CBC1-128D-C3B8-4A2BDB8CB4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37179E7E-2E2D-1363-0D94-48CE4A60B7A0}"/>
              </a:ext>
            </a:extLst>
          </p:cNvPr>
          <p:cNvSpPr>
            <a:spLocks noGrp="1"/>
          </p:cNvSpPr>
          <p:nvPr>
            <p:ph type="dt" sz="half" idx="10"/>
          </p:nvPr>
        </p:nvSpPr>
        <p:spPr/>
        <p:txBody>
          <a:bodyPr/>
          <a:lstStyle/>
          <a:p>
            <a:fld id="{42333327-94B7-454A-A297-E5CBF15A8522}" type="datetimeFigureOut">
              <a:rPr lang="en-GB" smtClean="0"/>
              <a:pPr/>
              <a:t>12/11/2025</a:t>
            </a:fld>
            <a:endParaRPr lang="en-GB"/>
          </a:p>
        </p:txBody>
      </p:sp>
      <p:sp>
        <p:nvSpPr>
          <p:cNvPr id="5" name="Footer Placeholder 4">
            <a:extLst>
              <a:ext uri="{FF2B5EF4-FFF2-40B4-BE49-F238E27FC236}">
                <a16:creationId xmlns:a16="http://schemas.microsoft.com/office/drawing/2014/main" xmlns="" id="{FE309D21-55A4-ED1D-4804-73BDF088E0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C4512A24-F9B7-2BD5-DEC5-F07E4A7F9605}"/>
              </a:ext>
            </a:extLst>
          </p:cNvPr>
          <p:cNvSpPr>
            <a:spLocks noGrp="1"/>
          </p:cNvSpPr>
          <p:nvPr>
            <p:ph type="sldNum" sz="quarter" idx="12"/>
          </p:nvPr>
        </p:nvSpPr>
        <p:spPr/>
        <p:txBody>
          <a:bodyPr/>
          <a:lstStyle/>
          <a:p>
            <a:fld id="{8E4C1EFD-489F-4F19-B836-4BE5DFDEF85D}" type="slidenum">
              <a:rPr lang="en-GB" smtClean="0"/>
              <a:pPr/>
              <a:t>‹#›</a:t>
            </a:fld>
            <a:endParaRPr lang="en-GB"/>
          </a:p>
        </p:txBody>
      </p:sp>
    </p:spTree>
    <p:extLst>
      <p:ext uri="{BB962C8B-B14F-4D97-AF65-F5344CB8AC3E}">
        <p14:creationId xmlns:p14="http://schemas.microsoft.com/office/powerpoint/2010/main" xmlns="" val="2531999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9A9C49-7752-AB55-2983-9D23EB81147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xmlns="" id="{36213A93-6761-8025-C841-5ADB1C61557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xmlns="" id="{4D0AE9B7-7865-A99A-1380-E97044BED9D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xmlns="" id="{3FAA5C05-736A-7770-D589-97D63D9B585D}"/>
              </a:ext>
            </a:extLst>
          </p:cNvPr>
          <p:cNvSpPr>
            <a:spLocks noGrp="1"/>
          </p:cNvSpPr>
          <p:nvPr>
            <p:ph type="dt" sz="half" idx="10"/>
          </p:nvPr>
        </p:nvSpPr>
        <p:spPr/>
        <p:txBody>
          <a:bodyPr/>
          <a:lstStyle/>
          <a:p>
            <a:fld id="{42333327-94B7-454A-A297-E5CBF15A8522}" type="datetimeFigureOut">
              <a:rPr lang="en-GB" smtClean="0"/>
              <a:pPr/>
              <a:t>12/11/2025</a:t>
            </a:fld>
            <a:endParaRPr lang="en-GB"/>
          </a:p>
        </p:txBody>
      </p:sp>
      <p:sp>
        <p:nvSpPr>
          <p:cNvPr id="6" name="Footer Placeholder 5">
            <a:extLst>
              <a:ext uri="{FF2B5EF4-FFF2-40B4-BE49-F238E27FC236}">
                <a16:creationId xmlns:a16="http://schemas.microsoft.com/office/drawing/2014/main" xmlns="" id="{3B2E85D6-5AEE-E840-2F8D-BA2631C40C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A3CA1027-E841-3B9D-1B13-D2FCB69E7821}"/>
              </a:ext>
            </a:extLst>
          </p:cNvPr>
          <p:cNvSpPr>
            <a:spLocks noGrp="1"/>
          </p:cNvSpPr>
          <p:nvPr>
            <p:ph type="sldNum" sz="quarter" idx="12"/>
          </p:nvPr>
        </p:nvSpPr>
        <p:spPr/>
        <p:txBody>
          <a:bodyPr/>
          <a:lstStyle/>
          <a:p>
            <a:fld id="{8E4C1EFD-489F-4F19-B836-4BE5DFDEF85D}" type="slidenum">
              <a:rPr lang="en-GB" smtClean="0"/>
              <a:pPr/>
              <a:t>‹#›</a:t>
            </a:fld>
            <a:endParaRPr lang="en-GB"/>
          </a:p>
        </p:txBody>
      </p:sp>
    </p:spTree>
    <p:extLst>
      <p:ext uri="{BB962C8B-B14F-4D97-AF65-F5344CB8AC3E}">
        <p14:creationId xmlns:p14="http://schemas.microsoft.com/office/powerpoint/2010/main" xmlns="" val="469259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C310C3-13A6-2CB8-A272-4F065A83981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xmlns="" id="{B2CC9311-060A-D022-A2C9-540345024F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D68BC15C-9630-F576-0A60-8C514A1ABDC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xmlns="" id="{73366356-A226-88A7-7F59-A38A9D25DD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436D7582-1652-C29F-7BAE-0554789EBBF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xmlns="" id="{275F1C13-25C8-C8FA-C66E-2449C3F69B75}"/>
              </a:ext>
            </a:extLst>
          </p:cNvPr>
          <p:cNvSpPr>
            <a:spLocks noGrp="1"/>
          </p:cNvSpPr>
          <p:nvPr>
            <p:ph type="dt" sz="half" idx="10"/>
          </p:nvPr>
        </p:nvSpPr>
        <p:spPr/>
        <p:txBody>
          <a:bodyPr/>
          <a:lstStyle/>
          <a:p>
            <a:fld id="{42333327-94B7-454A-A297-E5CBF15A8522}" type="datetimeFigureOut">
              <a:rPr lang="en-GB" smtClean="0"/>
              <a:pPr/>
              <a:t>12/11/2025</a:t>
            </a:fld>
            <a:endParaRPr lang="en-GB"/>
          </a:p>
        </p:txBody>
      </p:sp>
      <p:sp>
        <p:nvSpPr>
          <p:cNvPr id="8" name="Footer Placeholder 7">
            <a:extLst>
              <a:ext uri="{FF2B5EF4-FFF2-40B4-BE49-F238E27FC236}">
                <a16:creationId xmlns:a16="http://schemas.microsoft.com/office/drawing/2014/main" xmlns="" id="{7DE7D467-3ABE-76A8-689B-1DA8A82EBE1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BAD8131F-AFC7-4E40-7078-E1DEEB704CE5}"/>
              </a:ext>
            </a:extLst>
          </p:cNvPr>
          <p:cNvSpPr>
            <a:spLocks noGrp="1"/>
          </p:cNvSpPr>
          <p:nvPr>
            <p:ph type="sldNum" sz="quarter" idx="12"/>
          </p:nvPr>
        </p:nvSpPr>
        <p:spPr/>
        <p:txBody>
          <a:bodyPr/>
          <a:lstStyle/>
          <a:p>
            <a:fld id="{8E4C1EFD-489F-4F19-B836-4BE5DFDEF85D}" type="slidenum">
              <a:rPr lang="en-GB" smtClean="0"/>
              <a:pPr/>
              <a:t>‹#›</a:t>
            </a:fld>
            <a:endParaRPr lang="en-GB"/>
          </a:p>
        </p:txBody>
      </p:sp>
    </p:spTree>
    <p:extLst>
      <p:ext uri="{BB962C8B-B14F-4D97-AF65-F5344CB8AC3E}">
        <p14:creationId xmlns:p14="http://schemas.microsoft.com/office/powerpoint/2010/main" xmlns="" val="2712988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D13C0B-06FE-9FC8-2F79-084DB50655B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xmlns="" id="{982C40AE-B9F2-C04A-2B04-3C9FE87BE60A}"/>
              </a:ext>
            </a:extLst>
          </p:cNvPr>
          <p:cNvSpPr>
            <a:spLocks noGrp="1"/>
          </p:cNvSpPr>
          <p:nvPr>
            <p:ph type="dt" sz="half" idx="10"/>
          </p:nvPr>
        </p:nvSpPr>
        <p:spPr/>
        <p:txBody>
          <a:bodyPr/>
          <a:lstStyle/>
          <a:p>
            <a:fld id="{42333327-94B7-454A-A297-E5CBF15A8522}" type="datetimeFigureOut">
              <a:rPr lang="en-GB" smtClean="0"/>
              <a:pPr/>
              <a:t>12/11/2025</a:t>
            </a:fld>
            <a:endParaRPr lang="en-GB"/>
          </a:p>
        </p:txBody>
      </p:sp>
      <p:sp>
        <p:nvSpPr>
          <p:cNvPr id="4" name="Footer Placeholder 3">
            <a:extLst>
              <a:ext uri="{FF2B5EF4-FFF2-40B4-BE49-F238E27FC236}">
                <a16:creationId xmlns:a16="http://schemas.microsoft.com/office/drawing/2014/main" xmlns="" id="{F7FB1907-0091-F499-C753-2487F93B86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D3AAE80D-5370-399F-AAA0-C6B745C87F3A}"/>
              </a:ext>
            </a:extLst>
          </p:cNvPr>
          <p:cNvSpPr>
            <a:spLocks noGrp="1"/>
          </p:cNvSpPr>
          <p:nvPr>
            <p:ph type="sldNum" sz="quarter" idx="12"/>
          </p:nvPr>
        </p:nvSpPr>
        <p:spPr/>
        <p:txBody>
          <a:bodyPr/>
          <a:lstStyle/>
          <a:p>
            <a:fld id="{8E4C1EFD-489F-4F19-B836-4BE5DFDEF85D}" type="slidenum">
              <a:rPr lang="en-GB" smtClean="0"/>
              <a:pPr/>
              <a:t>‹#›</a:t>
            </a:fld>
            <a:endParaRPr lang="en-GB"/>
          </a:p>
        </p:txBody>
      </p:sp>
    </p:spTree>
    <p:extLst>
      <p:ext uri="{BB962C8B-B14F-4D97-AF65-F5344CB8AC3E}">
        <p14:creationId xmlns:p14="http://schemas.microsoft.com/office/powerpoint/2010/main" xmlns="" val="642375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5F68B47-6CE3-9AB4-E065-3A629B3F2E04}"/>
              </a:ext>
            </a:extLst>
          </p:cNvPr>
          <p:cNvSpPr>
            <a:spLocks noGrp="1"/>
          </p:cNvSpPr>
          <p:nvPr>
            <p:ph type="dt" sz="half" idx="10"/>
          </p:nvPr>
        </p:nvSpPr>
        <p:spPr/>
        <p:txBody>
          <a:bodyPr/>
          <a:lstStyle/>
          <a:p>
            <a:fld id="{42333327-94B7-454A-A297-E5CBF15A8522}" type="datetimeFigureOut">
              <a:rPr lang="en-GB" smtClean="0"/>
              <a:pPr/>
              <a:t>12/11/2025</a:t>
            </a:fld>
            <a:endParaRPr lang="en-GB"/>
          </a:p>
        </p:txBody>
      </p:sp>
      <p:sp>
        <p:nvSpPr>
          <p:cNvPr id="3" name="Footer Placeholder 2">
            <a:extLst>
              <a:ext uri="{FF2B5EF4-FFF2-40B4-BE49-F238E27FC236}">
                <a16:creationId xmlns:a16="http://schemas.microsoft.com/office/drawing/2014/main" xmlns="" id="{2FF31F57-2138-3E41-096C-C1AA90BEF42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D044C53E-0737-CD73-1865-2271CF552967}"/>
              </a:ext>
            </a:extLst>
          </p:cNvPr>
          <p:cNvSpPr>
            <a:spLocks noGrp="1"/>
          </p:cNvSpPr>
          <p:nvPr>
            <p:ph type="sldNum" sz="quarter" idx="12"/>
          </p:nvPr>
        </p:nvSpPr>
        <p:spPr/>
        <p:txBody>
          <a:bodyPr/>
          <a:lstStyle/>
          <a:p>
            <a:fld id="{8E4C1EFD-489F-4F19-B836-4BE5DFDEF85D}" type="slidenum">
              <a:rPr lang="en-GB" smtClean="0"/>
              <a:pPr/>
              <a:t>‹#›</a:t>
            </a:fld>
            <a:endParaRPr lang="en-GB"/>
          </a:p>
        </p:txBody>
      </p:sp>
    </p:spTree>
    <p:extLst>
      <p:ext uri="{BB962C8B-B14F-4D97-AF65-F5344CB8AC3E}">
        <p14:creationId xmlns:p14="http://schemas.microsoft.com/office/powerpoint/2010/main" xmlns="" val="605670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37E96D-6A77-FCD3-A7E3-9EAB0B0511D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xmlns="" id="{26A4AF51-9647-6CA7-CD76-531B9ED20E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xmlns="" id="{57DDF348-F453-3218-77D9-B427287E7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FBD3173E-0AF3-44BA-3858-0345123B19A2}"/>
              </a:ext>
            </a:extLst>
          </p:cNvPr>
          <p:cNvSpPr>
            <a:spLocks noGrp="1"/>
          </p:cNvSpPr>
          <p:nvPr>
            <p:ph type="dt" sz="half" idx="10"/>
          </p:nvPr>
        </p:nvSpPr>
        <p:spPr/>
        <p:txBody>
          <a:bodyPr/>
          <a:lstStyle/>
          <a:p>
            <a:fld id="{42333327-94B7-454A-A297-E5CBF15A8522}" type="datetimeFigureOut">
              <a:rPr lang="en-GB" smtClean="0"/>
              <a:pPr/>
              <a:t>12/11/2025</a:t>
            </a:fld>
            <a:endParaRPr lang="en-GB"/>
          </a:p>
        </p:txBody>
      </p:sp>
      <p:sp>
        <p:nvSpPr>
          <p:cNvPr id="6" name="Footer Placeholder 5">
            <a:extLst>
              <a:ext uri="{FF2B5EF4-FFF2-40B4-BE49-F238E27FC236}">
                <a16:creationId xmlns:a16="http://schemas.microsoft.com/office/drawing/2014/main" xmlns="" id="{B6BA6ECA-CDB5-D751-E868-7B5A10BA8F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5F98F777-EC86-DCF5-A646-E8B89A42C373}"/>
              </a:ext>
            </a:extLst>
          </p:cNvPr>
          <p:cNvSpPr>
            <a:spLocks noGrp="1"/>
          </p:cNvSpPr>
          <p:nvPr>
            <p:ph type="sldNum" sz="quarter" idx="12"/>
          </p:nvPr>
        </p:nvSpPr>
        <p:spPr/>
        <p:txBody>
          <a:bodyPr/>
          <a:lstStyle/>
          <a:p>
            <a:fld id="{8E4C1EFD-489F-4F19-B836-4BE5DFDEF85D}" type="slidenum">
              <a:rPr lang="en-GB" smtClean="0"/>
              <a:pPr/>
              <a:t>‹#›</a:t>
            </a:fld>
            <a:endParaRPr lang="en-GB"/>
          </a:p>
        </p:txBody>
      </p:sp>
    </p:spTree>
    <p:extLst>
      <p:ext uri="{BB962C8B-B14F-4D97-AF65-F5344CB8AC3E}">
        <p14:creationId xmlns:p14="http://schemas.microsoft.com/office/powerpoint/2010/main" xmlns="" val="4193256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E25CE2-7E8F-9BC0-2757-16B95352DFE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xmlns="" id="{99BA15B0-9B08-B598-3691-3FEB8429AC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F51A3B46-2408-5AEA-55FE-8C989713D0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85F5DE4D-C374-1D7F-DEFC-FD250C513621}"/>
              </a:ext>
            </a:extLst>
          </p:cNvPr>
          <p:cNvSpPr>
            <a:spLocks noGrp="1"/>
          </p:cNvSpPr>
          <p:nvPr>
            <p:ph type="dt" sz="half" idx="10"/>
          </p:nvPr>
        </p:nvSpPr>
        <p:spPr/>
        <p:txBody>
          <a:bodyPr/>
          <a:lstStyle/>
          <a:p>
            <a:fld id="{42333327-94B7-454A-A297-E5CBF15A8522}" type="datetimeFigureOut">
              <a:rPr lang="en-GB" smtClean="0"/>
              <a:pPr/>
              <a:t>12/11/2025</a:t>
            </a:fld>
            <a:endParaRPr lang="en-GB"/>
          </a:p>
        </p:txBody>
      </p:sp>
      <p:sp>
        <p:nvSpPr>
          <p:cNvPr id="6" name="Footer Placeholder 5">
            <a:extLst>
              <a:ext uri="{FF2B5EF4-FFF2-40B4-BE49-F238E27FC236}">
                <a16:creationId xmlns:a16="http://schemas.microsoft.com/office/drawing/2014/main" xmlns="" id="{ECB082F9-69E8-B6C1-736D-5972E6E49E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291A168E-901E-0CA8-538C-48824882F83F}"/>
              </a:ext>
            </a:extLst>
          </p:cNvPr>
          <p:cNvSpPr>
            <a:spLocks noGrp="1"/>
          </p:cNvSpPr>
          <p:nvPr>
            <p:ph type="sldNum" sz="quarter" idx="12"/>
          </p:nvPr>
        </p:nvSpPr>
        <p:spPr/>
        <p:txBody>
          <a:bodyPr/>
          <a:lstStyle/>
          <a:p>
            <a:fld id="{8E4C1EFD-489F-4F19-B836-4BE5DFDEF85D}" type="slidenum">
              <a:rPr lang="en-GB" smtClean="0"/>
              <a:pPr/>
              <a:t>‹#›</a:t>
            </a:fld>
            <a:endParaRPr lang="en-GB"/>
          </a:p>
        </p:txBody>
      </p:sp>
    </p:spTree>
    <p:extLst>
      <p:ext uri="{BB962C8B-B14F-4D97-AF65-F5344CB8AC3E}">
        <p14:creationId xmlns:p14="http://schemas.microsoft.com/office/powerpoint/2010/main" xmlns="" val="4238279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FFE5697-59EE-D7F9-F35F-590EB0BC69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xmlns="" id="{F5369402-6E2C-28CA-5D97-1FDD33D5B7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F45275E6-F0B6-1B04-9276-D703AEF83B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2333327-94B7-454A-A297-E5CBF15A8522}" type="datetimeFigureOut">
              <a:rPr lang="en-GB" smtClean="0"/>
              <a:pPr/>
              <a:t>12/11/2025</a:t>
            </a:fld>
            <a:endParaRPr lang="en-GB"/>
          </a:p>
        </p:txBody>
      </p:sp>
      <p:sp>
        <p:nvSpPr>
          <p:cNvPr id="5" name="Footer Placeholder 4">
            <a:extLst>
              <a:ext uri="{FF2B5EF4-FFF2-40B4-BE49-F238E27FC236}">
                <a16:creationId xmlns:a16="http://schemas.microsoft.com/office/drawing/2014/main" xmlns="" id="{1CADB8DF-12F7-B02D-96A6-3946F32A30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xmlns="" id="{23D9F910-4A08-012D-5B27-96173A3F08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4C1EFD-489F-4F19-B836-4BE5DFDEF85D}" type="slidenum">
              <a:rPr lang="en-GB" smtClean="0"/>
              <a:pPr/>
              <a:t>‹#›</a:t>
            </a:fld>
            <a:endParaRPr lang="en-GB"/>
          </a:p>
        </p:txBody>
      </p:sp>
    </p:spTree>
    <p:extLst>
      <p:ext uri="{BB962C8B-B14F-4D97-AF65-F5344CB8AC3E}">
        <p14:creationId xmlns:p14="http://schemas.microsoft.com/office/powerpoint/2010/main" xmlns="" val="2577515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xml"/><Relationship Id="rId1" Type="http://schemas.openxmlformats.org/officeDocument/2006/relationships/video"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autocars-omg.blogspot.com/2010/11/2011-nissan-leaf.html"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hyperlink" Target="https://insideevs.com/news/684493/2024-mini-cooper-ev-debut-specs-details/"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openxmlformats.org/officeDocument/2006/relationships/hyperlink" Target="https://uk.motor1.com/reviews/726637/dacia-spring-extreme-facelift-first-drive-test/"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0AE394F-AFF1-4485-AF1F-7387A2F041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Animated Driven Car">
            <a:extLst>
              <a:ext uri="{FF2B5EF4-FFF2-40B4-BE49-F238E27FC236}">
                <a16:creationId xmlns:a16="http://schemas.microsoft.com/office/drawing/2014/main" xmlns="" id="{41642AAC-BB45-A113-65F8-975D75EA6AA2}"/>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rcRect t="284" r="1" b="1"/>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xmlns="" id="{5683D043-25BB-4AC9-8130-6411796726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FE4747C-3D65-CB23-E20B-8B830DAAD81B}"/>
              </a:ext>
            </a:extLst>
          </p:cNvPr>
          <p:cNvSpPr>
            <a:spLocks noGrp="1"/>
          </p:cNvSpPr>
          <p:nvPr>
            <p:ph type="ctrTitle"/>
          </p:nvPr>
        </p:nvSpPr>
        <p:spPr>
          <a:xfrm>
            <a:off x="321733" y="554845"/>
            <a:ext cx="10656891" cy="3902673"/>
          </a:xfrm>
        </p:spPr>
        <p:txBody>
          <a:bodyPr anchor="t">
            <a:normAutofit/>
          </a:bodyPr>
          <a:lstStyle/>
          <a:p>
            <a:pPr algn="l"/>
            <a:r>
              <a:rPr lang="en-GB" sz="5200" dirty="0">
                <a:solidFill>
                  <a:srgbClr val="FFFFFF"/>
                </a:solidFill>
              </a:rPr>
              <a:t>The truth about electric vehicles in 2025</a:t>
            </a:r>
          </a:p>
        </p:txBody>
      </p:sp>
      <p:sp>
        <p:nvSpPr>
          <p:cNvPr id="13" name="Rectangle 12">
            <a:extLst>
              <a:ext uri="{FF2B5EF4-FFF2-40B4-BE49-F238E27FC236}">
                <a16:creationId xmlns:a16="http://schemas.microsoft.com/office/drawing/2014/main" xmlns="" id="{AA61CCAC-6875-474C-8E9E-F57ABF078C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3047" y="4704862"/>
            <a:ext cx="12191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xmlns="" id="{B40B1C12-BC48-6CBF-AFAF-2DE185ED589A}"/>
              </a:ext>
            </a:extLst>
          </p:cNvPr>
          <p:cNvSpPr>
            <a:spLocks noGrp="1"/>
          </p:cNvSpPr>
          <p:nvPr>
            <p:ph type="subTitle" idx="1"/>
          </p:nvPr>
        </p:nvSpPr>
        <p:spPr>
          <a:xfrm>
            <a:off x="315523" y="4718033"/>
            <a:ext cx="10678296" cy="1175039"/>
          </a:xfrm>
        </p:spPr>
        <p:txBody>
          <a:bodyPr anchor="b">
            <a:normAutofit/>
          </a:bodyPr>
          <a:lstStyle/>
          <a:p>
            <a:pPr algn="l"/>
            <a:r>
              <a:rPr lang="en-GB">
                <a:solidFill>
                  <a:srgbClr val="FFFFFF"/>
                </a:solidFill>
              </a:rPr>
              <a:t>Pub Quiz</a:t>
            </a:r>
          </a:p>
        </p:txBody>
      </p:sp>
    </p:spTree>
    <p:extLst>
      <p:ext uri="{BB962C8B-B14F-4D97-AF65-F5344CB8AC3E}">
        <p14:creationId xmlns:p14="http://schemas.microsoft.com/office/powerpoint/2010/main" xmlns="" val="42070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car parked on the road&#10;&#10;AI-generated content may be incorrect.">
            <a:extLst>
              <a:ext uri="{FF2B5EF4-FFF2-40B4-BE49-F238E27FC236}">
                <a16:creationId xmlns:a16="http://schemas.microsoft.com/office/drawing/2014/main" xmlns="" id="{5E3AEE14-946E-60BC-7CD9-DF86D97FEA42}"/>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rcRect l="635" r="5602"/>
          <a:stretch>
            <a:fillRect/>
          </a:stretch>
        </p:blipFill>
        <p:spPr>
          <a:xfrm>
            <a:off x="2522358" y="10"/>
            <a:ext cx="9669642" cy="6857990"/>
          </a:xfrm>
          <a:prstGeom prst="rect">
            <a:avLst/>
          </a:prstGeom>
        </p:spPr>
      </p:pic>
      <p:sp>
        <p:nvSpPr>
          <p:cNvPr id="13" name="Rectangle 12">
            <a:extLst>
              <a:ext uri="{FF2B5EF4-FFF2-40B4-BE49-F238E27FC236}">
                <a16:creationId xmlns:a16="http://schemas.microsoft.com/office/drawing/2014/main" xmlns="" id="{178FB36B-5BFE-42CA-BC60-1115E0D9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31278BE3-065E-7B57-3542-7A7673C9F0DE}"/>
              </a:ext>
            </a:extLst>
          </p:cNvPr>
          <p:cNvSpPr>
            <a:spLocks noGrp="1"/>
          </p:cNvSpPr>
          <p:nvPr>
            <p:ph type="title"/>
          </p:nvPr>
        </p:nvSpPr>
        <p:spPr>
          <a:xfrm>
            <a:off x="952228" y="743447"/>
            <a:ext cx="3973385" cy="2157069"/>
          </a:xfrm>
          <a:noFill/>
        </p:spPr>
        <p:txBody>
          <a:bodyPr vert="horz" lIns="91440" tIns="45720" rIns="91440" bIns="45720" rtlCol="0" anchor="b">
            <a:normAutofit/>
          </a:bodyPr>
          <a:lstStyle/>
          <a:p>
            <a:r>
              <a:rPr lang="en-US" sz="5200" dirty="0"/>
              <a:t>It’s C, 1.7 million</a:t>
            </a:r>
          </a:p>
        </p:txBody>
      </p:sp>
      <p:sp>
        <p:nvSpPr>
          <p:cNvPr id="6" name="TextBox 5">
            <a:extLst>
              <a:ext uri="{FF2B5EF4-FFF2-40B4-BE49-F238E27FC236}">
                <a16:creationId xmlns:a16="http://schemas.microsoft.com/office/drawing/2014/main" xmlns="" id="{6E019801-1294-50CD-1FCC-811E44A364D7}"/>
              </a:ext>
            </a:extLst>
          </p:cNvPr>
          <p:cNvSpPr txBox="1"/>
          <p:nvPr/>
        </p:nvSpPr>
        <p:spPr>
          <a:xfrm>
            <a:off x="952227" y="3429000"/>
            <a:ext cx="3973386" cy="2157069"/>
          </a:xfrm>
          <a:prstGeom prst="rect">
            <a:avLst/>
          </a:prstGeom>
          <a:noFill/>
        </p:spPr>
        <p:txBody>
          <a:bodyPr vert="horz" lIns="91440" tIns="45720" rIns="91440" bIns="45720" rtlCol="0">
            <a:normAutofit fontScale="92500" lnSpcReduction="10000"/>
          </a:bodyPr>
          <a:lstStyle/>
          <a:p>
            <a:pPr>
              <a:lnSpc>
                <a:spcPct val="90000"/>
              </a:lnSpc>
              <a:spcBef>
                <a:spcPts val="1000"/>
              </a:spcBef>
            </a:pPr>
            <a:r>
              <a:rPr lang="en-US" sz="2400" b="1" dirty="0"/>
              <a:t>First deliveries of the Nissan Leaf in the UK were in March 2011, 14 years ago </a:t>
            </a:r>
          </a:p>
          <a:p>
            <a:pPr>
              <a:lnSpc>
                <a:spcPct val="90000"/>
              </a:lnSpc>
              <a:spcBef>
                <a:spcPts val="1000"/>
              </a:spcBef>
            </a:pPr>
            <a:endParaRPr lang="en-US" sz="2400" b="1" dirty="0"/>
          </a:p>
          <a:p>
            <a:pPr>
              <a:lnSpc>
                <a:spcPct val="90000"/>
              </a:lnSpc>
              <a:spcBef>
                <a:spcPts val="1000"/>
              </a:spcBef>
            </a:pPr>
            <a:r>
              <a:rPr lang="en-US" sz="2400" b="1" dirty="0"/>
              <a:t>The number of EV’s in the UK has quadrupled since 2021</a:t>
            </a:r>
          </a:p>
        </p:txBody>
      </p:sp>
    </p:spTree>
    <p:extLst>
      <p:ext uri="{BB962C8B-B14F-4D97-AF65-F5344CB8AC3E}">
        <p14:creationId xmlns:p14="http://schemas.microsoft.com/office/powerpoint/2010/main" xmlns="" val="1163294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0DFC902-7D23-471A-B557-B6B6917D7A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 y="-1"/>
            <a:ext cx="12191990" cy="168864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CCB52F9-7283-7CFF-21F0-CA404166445A}"/>
              </a:ext>
            </a:extLst>
          </p:cNvPr>
          <p:cNvSpPr>
            <a:spLocks noGrp="1"/>
          </p:cNvSpPr>
          <p:nvPr>
            <p:ph type="title"/>
          </p:nvPr>
        </p:nvSpPr>
        <p:spPr>
          <a:xfrm>
            <a:off x="1156851" y="637762"/>
            <a:ext cx="9888496" cy="900131"/>
          </a:xfrm>
        </p:spPr>
        <p:txBody>
          <a:bodyPr anchor="t">
            <a:normAutofit fontScale="90000"/>
          </a:bodyPr>
          <a:lstStyle/>
          <a:p>
            <a:r>
              <a:rPr lang="en-GB" sz="3100" dirty="0">
                <a:solidFill>
                  <a:schemeClr val="bg1"/>
                </a:solidFill>
              </a:rPr>
              <a:t>Qn 3. What percentage of EV owners charge their cars at home?</a:t>
            </a:r>
          </a:p>
        </p:txBody>
      </p:sp>
      <p:sp>
        <p:nvSpPr>
          <p:cNvPr id="11" name="Rectangle 10">
            <a:extLst>
              <a:ext uri="{FF2B5EF4-FFF2-40B4-BE49-F238E27FC236}">
                <a16:creationId xmlns:a16="http://schemas.microsoft.com/office/drawing/2014/main" xmlns="" id="{A55D5633-D557-4DCA-982C-FF36EB7A1C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688641"/>
            <a:ext cx="12191990" cy="5215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xmlns="" id="{9E73D730-05B8-A1FB-6E58-210EA08C7303}"/>
              </a:ext>
            </a:extLst>
          </p:cNvPr>
          <p:cNvGraphicFramePr>
            <a:graphicFrameLocks noGrp="1"/>
          </p:cNvGraphicFramePr>
          <p:nvPr>
            <p:ph idx="1"/>
            <p:extLst>
              <p:ext uri="{D42A27DB-BD31-4B8C-83A1-F6EECF244321}">
                <p14:modId xmlns:p14="http://schemas.microsoft.com/office/powerpoint/2010/main" xmlns="" val="3267778289"/>
              </p:ext>
            </p:extLst>
          </p:nvPr>
        </p:nvGraphicFramePr>
        <p:xfrm>
          <a:off x="1155558" y="2261336"/>
          <a:ext cx="9889789" cy="3907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068003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0DFC902-7D23-471A-B557-B6B6917D7A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 y="-1"/>
            <a:ext cx="12191990" cy="168864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851A3FB-46B7-ECAB-C539-F2E63B668C48}"/>
              </a:ext>
            </a:extLst>
          </p:cNvPr>
          <p:cNvSpPr>
            <a:spLocks noGrp="1"/>
          </p:cNvSpPr>
          <p:nvPr>
            <p:ph type="title"/>
          </p:nvPr>
        </p:nvSpPr>
        <p:spPr>
          <a:xfrm>
            <a:off x="1156851" y="637762"/>
            <a:ext cx="9888496" cy="900131"/>
          </a:xfrm>
        </p:spPr>
        <p:txBody>
          <a:bodyPr anchor="t">
            <a:normAutofit/>
          </a:bodyPr>
          <a:lstStyle/>
          <a:p>
            <a:r>
              <a:rPr lang="en-GB" sz="4000">
                <a:solidFill>
                  <a:schemeClr val="bg1"/>
                </a:solidFill>
              </a:rPr>
              <a:t>It’s A, 91% of EVs are charged at home</a:t>
            </a:r>
          </a:p>
        </p:txBody>
      </p:sp>
      <p:sp>
        <p:nvSpPr>
          <p:cNvPr id="11" name="Rectangle 10">
            <a:extLst>
              <a:ext uri="{FF2B5EF4-FFF2-40B4-BE49-F238E27FC236}">
                <a16:creationId xmlns:a16="http://schemas.microsoft.com/office/drawing/2014/main" xmlns="" id="{A55D5633-D557-4DCA-982C-FF36EB7A1C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688641"/>
            <a:ext cx="12191990" cy="5215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xmlns="" id="{8371F92D-8CB5-BE28-E0D3-1A607EBA9E14}"/>
              </a:ext>
            </a:extLst>
          </p:cNvPr>
          <p:cNvGraphicFramePr>
            <a:graphicFrameLocks noGrp="1"/>
          </p:cNvGraphicFramePr>
          <p:nvPr>
            <p:ph idx="1"/>
            <p:extLst>
              <p:ext uri="{D42A27DB-BD31-4B8C-83A1-F6EECF244321}">
                <p14:modId xmlns:p14="http://schemas.microsoft.com/office/powerpoint/2010/main" xmlns="" val="1633490614"/>
              </p:ext>
            </p:extLst>
          </p:nvPr>
        </p:nvGraphicFramePr>
        <p:xfrm>
          <a:off x="1155558" y="2261336"/>
          <a:ext cx="9889789" cy="3907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926949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175B4E5-F75A-2AEA-4C4B-DBA2306CC3A1}"/>
              </a:ext>
            </a:extLst>
          </p:cNvPr>
          <p:cNvSpPr>
            <a:spLocks noGrp="1"/>
          </p:cNvSpPr>
          <p:nvPr>
            <p:ph type="title"/>
          </p:nvPr>
        </p:nvSpPr>
        <p:spPr>
          <a:xfrm>
            <a:off x="1371597" y="348865"/>
            <a:ext cx="10044023" cy="877729"/>
          </a:xfrm>
        </p:spPr>
        <p:txBody>
          <a:bodyPr anchor="ctr">
            <a:normAutofit fontScale="90000"/>
          </a:bodyPr>
          <a:lstStyle/>
          <a:p>
            <a:r>
              <a:rPr lang="en-GB" sz="1900" dirty="0">
                <a:solidFill>
                  <a:srgbClr val="FFFFFF"/>
                </a:solidFill>
              </a:rPr>
              <a:t/>
            </a:r>
            <a:br>
              <a:rPr lang="en-GB" sz="1900" dirty="0">
                <a:solidFill>
                  <a:srgbClr val="FFFFFF"/>
                </a:solidFill>
              </a:rPr>
            </a:br>
            <a:r>
              <a:rPr lang="en-GB" sz="2800" dirty="0">
                <a:solidFill>
                  <a:srgbClr val="FFFFFF"/>
                </a:solidFill>
              </a:rPr>
              <a:t>Qn 4. What percentage of the UK’s 30.4 million homes have their own front drive or garage?</a:t>
            </a:r>
            <a:r>
              <a:rPr lang="en-GB" sz="1900" dirty="0">
                <a:solidFill>
                  <a:srgbClr val="FFFFFF"/>
                </a:solidFill>
              </a:rPr>
              <a:t/>
            </a:r>
            <a:br>
              <a:rPr lang="en-GB" sz="1900" dirty="0">
                <a:solidFill>
                  <a:srgbClr val="FFFFFF"/>
                </a:solidFill>
              </a:rPr>
            </a:br>
            <a:endParaRPr lang="en-GB" sz="1900" dirty="0">
              <a:solidFill>
                <a:srgbClr val="FFFFFF"/>
              </a:solidFill>
            </a:endParaRPr>
          </a:p>
        </p:txBody>
      </p:sp>
      <p:graphicFrame>
        <p:nvGraphicFramePr>
          <p:cNvPr id="5" name="Content Placeholder 2">
            <a:extLst>
              <a:ext uri="{FF2B5EF4-FFF2-40B4-BE49-F238E27FC236}">
                <a16:creationId xmlns:a16="http://schemas.microsoft.com/office/drawing/2014/main" xmlns="" id="{C91D786C-EA0A-8923-D2D9-D49E9F130C0E}"/>
              </a:ext>
            </a:extLst>
          </p:cNvPr>
          <p:cNvGraphicFramePr>
            <a:graphicFrameLocks noGrp="1"/>
          </p:cNvGraphicFramePr>
          <p:nvPr>
            <p:ph idx="1"/>
            <p:extLst>
              <p:ext uri="{D42A27DB-BD31-4B8C-83A1-F6EECF244321}">
                <p14:modId xmlns:p14="http://schemas.microsoft.com/office/powerpoint/2010/main" xmlns="" val="429088779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012522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936AFE1D-56FF-EA3C-33D3-05573EFC73FA}"/>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It’s B, 70%</a:t>
            </a:r>
          </a:p>
        </p:txBody>
      </p:sp>
      <p:graphicFrame>
        <p:nvGraphicFramePr>
          <p:cNvPr id="5" name="Content Placeholder 2">
            <a:extLst>
              <a:ext uri="{FF2B5EF4-FFF2-40B4-BE49-F238E27FC236}">
                <a16:creationId xmlns:a16="http://schemas.microsoft.com/office/drawing/2014/main" xmlns="" id="{3C0C8892-36FD-F5FF-0564-1217191ADB4A}"/>
              </a:ext>
            </a:extLst>
          </p:cNvPr>
          <p:cNvGraphicFramePr>
            <a:graphicFrameLocks noGrp="1"/>
          </p:cNvGraphicFramePr>
          <p:nvPr>
            <p:ph idx="1"/>
            <p:extLst>
              <p:ext uri="{D42A27DB-BD31-4B8C-83A1-F6EECF244321}">
                <p14:modId xmlns:p14="http://schemas.microsoft.com/office/powerpoint/2010/main" xmlns="" val="156294885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164723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car with white trim&#10;&#10;AI-generated content may be incorrect.">
            <a:extLst>
              <a:ext uri="{FF2B5EF4-FFF2-40B4-BE49-F238E27FC236}">
                <a16:creationId xmlns:a16="http://schemas.microsoft.com/office/drawing/2014/main" xmlns="" id="{D17C1459-1C0B-0BD0-696D-04020297F6CE}"/>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rcRect l="6801" r="13888"/>
          <a:stretch>
            <a:fillRect/>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B55E5335-7EE7-25A0-455E-47D1D9F59C77}"/>
              </a:ext>
            </a:extLst>
          </p:cNvPr>
          <p:cNvSpPr>
            <a:spLocks noGrp="1"/>
          </p:cNvSpPr>
          <p:nvPr>
            <p:ph type="title"/>
          </p:nvPr>
        </p:nvSpPr>
        <p:spPr>
          <a:xfrm>
            <a:off x="838200" y="365125"/>
            <a:ext cx="3822189" cy="1899912"/>
          </a:xfrm>
        </p:spPr>
        <p:txBody>
          <a:bodyPr>
            <a:normAutofit/>
          </a:bodyPr>
          <a:lstStyle/>
          <a:p>
            <a:r>
              <a:rPr lang="en-GB" sz="4000" dirty="0"/>
              <a:t>Qn5. Are EV’s too expensive to buy?</a:t>
            </a:r>
          </a:p>
        </p:txBody>
      </p:sp>
      <p:sp>
        <p:nvSpPr>
          <p:cNvPr id="3" name="Content Placeholder 2">
            <a:extLst>
              <a:ext uri="{FF2B5EF4-FFF2-40B4-BE49-F238E27FC236}">
                <a16:creationId xmlns:a16="http://schemas.microsoft.com/office/drawing/2014/main" xmlns="" id="{5468C0C9-E5DC-5477-2EA6-54CE04F2F3DF}"/>
              </a:ext>
            </a:extLst>
          </p:cNvPr>
          <p:cNvSpPr>
            <a:spLocks noGrp="1"/>
          </p:cNvSpPr>
          <p:nvPr>
            <p:ph idx="1"/>
          </p:nvPr>
        </p:nvSpPr>
        <p:spPr>
          <a:xfrm>
            <a:off x="838199" y="2556387"/>
            <a:ext cx="5257801" cy="3588773"/>
          </a:xfrm>
        </p:spPr>
        <p:txBody>
          <a:bodyPr>
            <a:normAutofit/>
          </a:bodyPr>
          <a:lstStyle/>
          <a:p>
            <a:pPr marL="0" indent="0">
              <a:buNone/>
            </a:pPr>
            <a:r>
              <a:rPr lang="en-GB" sz="2400" b="1" dirty="0"/>
              <a:t>Which is/was the most expensive new car to buy on the list below</a:t>
            </a:r>
          </a:p>
          <a:p>
            <a:pPr marL="457200" lvl="1" indent="0">
              <a:buNone/>
            </a:pPr>
            <a:endParaRPr lang="en-GB" sz="1700" dirty="0"/>
          </a:p>
          <a:p>
            <a:pPr marL="0" indent="0">
              <a:buNone/>
            </a:pPr>
            <a:r>
              <a:rPr lang="en-GB" sz="2400" dirty="0"/>
              <a:t>A	A 2020 diesel BMW mini 	(discontinued in 2020)</a:t>
            </a:r>
          </a:p>
          <a:p>
            <a:pPr marL="0" indent="0">
              <a:buNone/>
            </a:pPr>
            <a:r>
              <a:rPr lang="en-GB" sz="2400" dirty="0"/>
              <a:t>B	A 2023 plug-in hybrid BMW mini 	(discontinued in 2023)</a:t>
            </a:r>
          </a:p>
          <a:p>
            <a:pPr marL="0" indent="0">
              <a:buNone/>
            </a:pPr>
            <a:r>
              <a:rPr lang="en-GB" sz="2400" dirty="0"/>
              <a:t>C	A 2025 petrol BMW mini</a:t>
            </a:r>
          </a:p>
          <a:p>
            <a:pPr marL="0" indent="0">
              <a:buNone/>
            </a:pPr>
            <a:r>
              <a:rPr lang="en-GB" sz="2400" dirty="0"/>
              <a:t>D	A 2025 fully electric BMW mini</a:t>
            </a:r>
          </a:p>
          <a:p>
            <a:pPr lvl="1"/>
            <a:endParaRPr lang="en-GB" sz="1700" dirty="0"/>
          </a:p>
        </p:txBody>
      </p:sp>
    </p:spTree>
    <p:extLst>
      <p:ext uri="{BB962C8B-B14F-4D97-AF65-F5344CB8AC3E}">
        <p14:creationId xmlns:p14="http://schemas.microsoft.com/office/powerpoint/2010/main" xmlns="" val="2597833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06CCE65-7602-690D-ACC1-691B1A33C516}"/>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B is the most expensive</a:t>
            </a:r>
          </a:p>
        </p:txBody>
      </p:sp>
      <p:graphicFrame>
        <p:nvGraphicFramePr>
          <p:cNvPr id="5" name="Content Placeholder 2">
            <a:extLst>
              <a:ext uri="{FF2B5EF4-FFF2-40B4-BE49-F238E27FC236}">
                <a16:creationId xmlns:a16="http://schemas.microsoft.com/office/drawing/2014/main" xmlns="" id="{FC80B6CD-4F5A-C766-C38D-BCBDAAE1AD13}"/>
              </a:ext>
            </a:extLst>
          </p:cNvPr>
          <p:cNvGraphicFramePr>
            <a:graphicFrameLocks noGrp="1"/>
          </p:cNvGraphicFramePr>
          <p:nvPr>
            <p:ph idx="1"/>
            <p:extLst>
              <p:ext uri="{D42A27DB-BD31-4B8C-83A1-F6EECF244321}">
                <p14:modId xmlns:p14="http://schemas.microsoft.com/office/powerpoint/2010/main" xmlns="" val="118422796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252710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1372594-3D7E-B458-7320-DDBFF1D0B517}"/>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A few examples of new EV prices (Oct 2025)</a:t>
            </a:r>
          </a:p>
        </p:txBody>
      </p:sp>
      <p:graphicFrame>
        <p:nvGraphicFramePr>
          <p:cNvPr id="5" name="Content Placeholder 2">
            <a:extLst>
              <a:ext uri="{FF2B5EF4-FFF2-40B4-BE49-F238E27FC236}">
                <a16:creationId xmlns:a16="http://schemas.microsoft.com/office/drawing/2014/main" xmlns="" id="{8DE354D2-0330-A971-C666-FCF71FE7F857}"/>
              </a:ext>
            </a:extLst>
          </p:cNvPr>
          <p:cNvGraphicFramePr>
            <a:graphicFrameLocks noGrp="1"/>
          </p:cNvGraphicFramePr>
          <p:nvPr>
            <p:ph idx="1"/>
            <p:extLst>
              <p:ext uri="{D42A27DB-BD31-4B8C-83A1-F6EECF244321}">
                <p14:modId xmlns:p14="http://schemas.microsoft.com/office/powerpoint/2010/main" xmlns="" val="142847293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594078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 on the road&#10;&#10;AI-generated content may be incorrect.">
            <a:extLst>
              <a:ext uri="{FF2B5EF4-FFF2-40B4-BE49-F238E27FC236}">
                <a16:creationId xmlns:a16="http://schemas.microsoft.com/office/drawing/2014/main" xmlns="" id="{0A09A643-DC6F-5964-A2FA-3DA5DFBD57CE}"/>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6D6CA61A-B252-752C-D36A-A763F55D0475}"/>
              </a:ext>
            </a:extLst>
          </p:cNvPr>
          <p:cNvSpPr txBox="1"/>
          <p:nvPr/>
        </p:nvSpPr>
        <p:spPr>
          <a:xfrm>
            <a:off x="481781" y="403123"/>
            <a:ext cx="3185651" cy="584775"/>
          </a:xfrm>
          <a:prstGeom prst="rect">
            <a:avLst/>
          </a:prstGeom>
          <a:noFill/>
        </p:spPr>
        <p:txBody>
          <a:bodyPr wrap="square" rtlCol="0">
            <a:spAutoFit/>
          </a:bodyPr>
          <a:lstStyle/>
          <a:p>
            <a:r>
              <a:rPr lang="en-GB" sz="3200" b="1" dirty="0">
                <a:solidFill>
                  <a:schemeClr val="bg1"/>
                </a:solidFill>
              </a:rPr>
              <a:t>DACIA SPRING</a:t>
            </a:r>
          </a:p>
        </p:txBody>
      </p:sp>
      <p:sp>
        <p:nvSpPr>
          <p:cNvPr id="6" name="TextBox 5">
            <a:extLst>
              <a:ext uri="{FF2B5EF4-FFF2-40B4-BE49-F238E27FC236}">
                <a16:creationId xmlns:a16="http://schemas.microsoft.com/office/drawing/2014/main" xmlns="" id="{98317CF9-471C-873D-25B6-0235411C600E}"/>
              </a:ext>
            </a:extLst>
          </p:cNvPr>
          <p:cNvSpPr txBox="1"/>
          <p:nvPr/>
        </p:nvSpPr>
        <p:spPr>
          <a:xfrm>
            <a:off x="629265" y="1356852"/>
            <a:ext cx="2369574" cy="461665"/>
          </a:xfrm>
          <a:prstGeom prst="rect">
            <a:avLst/>
          </a:prstGeom>
          <a:noFill/>
        </p:spPr>
        <p:txBody>
          <a:bodyPr wrap="square" rtlCol="0">
            <a:spAutoFit/>
          </a:bodyPr>
          <a:lstStyle/>
          <a:p>
            <a:r>
              <a:rPr lang="en-GB" sz="2400" b="1" dirty="0">
                <a:solidFill>
                  <a:schemeClr val="bg1"/>
                </a:solidFill>
              </a:rPr>
              <a:t>140 miles WLTP</a:t>
            </a:r>
          </a:p>
        </p:txBody>
      </p:sp>
      <p:sp>
        <p:nvSpPr>
          <p:cNvPr id="2" name="TextBox 1">
            <a:extLst>
              <a:ext uri="{FF2B5EF4-FFF2-40B4-BE49-F238E27FC236}">
                <a16:creationId xmlns:a16="http://schemas.microsoft.com/office/drawing/2014/main" xmlns="" id="{29D29B57-AAC0-1724-1E5B-8AAD8F3412B2}"/>
              </a:ext>
            </a:extLst>
          </p:cNvPr>
          <p:cNvSpPr txBox="1"/>
          <p:nvPr/>
        </p:nvSpPr>
        <p:spPr>
          <a:xfrm>
            <a:off x="629264" y="1970745"/>
            <a:ext cx="2172929" cy="400110"/>
          </a:xfrm>
          <a:prstGeom prst="rect">
            <a:avLst/>
          </a:prstGeom>
          <a:noFill/>
        </p:spPr>
        <p:txBody>
          <a:bodyPr wrap="square" rtlCol="0">
            <a:spAutoFit/>
          </a:bodyPr>
          <a:lstStyle/>
          <a:p>
            <a:r>
              <a:rPr lang="en-GB" sz="2000" b="1" dirty="0">
                <a:solidFill>
                  <a:schemeClr val="bg1"/>
                </a:solidFill>
              </a:rPr>
              <a:t>£125/m on a PCP</a:t>
            </a:r>
          </a:p>
        </p:txBody>
      </p:sp>
    </p:spTree>
    <p:extLst>
      <p:ext uri="{BB962C8B-B14F-4D97-AF65-F5344CB8AC3E}">
        <p14:creationId xmlns:p14="http://schemas.microsoft.com/office/powerpoint/2010/main" xmlns="" val="2768422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2B36F011-C8D8-06EB-6C65-765C1035DCD9}"/>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What about used EV’s ?</a:t>
            </a:r>
          </a:p>
        </p:txBody>
      </p:sp>
      <p:graphicFrame>
        <p:nvGraphicFramePr>
          <p:cNvPr id="5" name="Content Placeholder 2">
            <a:extLst>
              <a:ext uri="{FF2B5EF4-FFF2-40B4-BE49-F238E27FC236}">
                <a16:creationId xmlns:a16="http://schemas.microsoft.com/office/drawing/2014/main" xmlns="" id="{72B78350-9C02-4C32-0A24-8C105FF049EA}"/>
              </a:ext>
            </a:extLst>
          </p:cNvPr>
          <p:cNvGraphicFramePr>
            <a:graphicFrameLocks noGrp="1"/>
          </p:cNvGraphicFramePr>
          <p:nvPr>
            <p:ph idx="1"/>
            <p:extLst>
              <p:ext uri="{D42A27DB-BD31-4B8C-83A1-F6EECF244321}">
                <p14:modId xmlns:p14="http://schemas.microsoft.com/office/powerpoint/2010/main" xmlns="" val="231684794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311610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586A8BB-DC12-C195-33DC-A9AF8A07BE7C}"/>
              </a:ext>
            </a:extLst>
          </p:cNvPr>
          <p:cNvSpPr>
            <a:spLocks noGrp="1"/>
          </p:cNvSpPr>
          <p:nvPr>
            <p:ph type="title"/>
          </p:nvPr>
        </p:nvSpPr>
        <p:spPr>
          <a:xfrm>
            <a:off x="1371597" y="348865"/>
            <a:ext cx="10044023" cy="877729"/>
          </a:xfrm>
        </p:spPr>
        <p:txBody>
          <a:bodyPr anchor="ctr">
            <a:normAutofit/>
          </a:bodyPr>
          <a:lstStyle/>
          <a:p>
            <a:r>
              <a:rPr lang="en-GB" sz="4000" dirty="0">
                <a:solidFill>
                  <a:srgbClr val="FFFFFF"/>
                </a:solidFill>
              </a:rPr>
              <a:t>About me (Phil Hookham)</a:t>
            </a:r>
          </a:p>
        </p:txBody>
      </p:sp>
      <p:graphicFrame>
        <p:nvGraphicFramePr>
          <p:cNvPr id="5" name="Content Placeholder 2">
            <a:extLst>
              <a:ext uri="{FF2B5EF4-FFF2-40B4-BE49-F238E27FC236}">
                <a16:creationId xmlns:a16="http://schemas.microsoft.com/office/drawing/2014/main" xmlns="" id="{AE24E228-4374-25B3-CDC3-1091C0CC29F0}"/>
              </a:ext>
            </a:extLst>
          </p:cNvPr>
          <p:cNvGraphicFramePr>
            <a:graphicFrameLocks noGrp="1"/>
          </p:cNvGraphicFramePr>
          <p:nvPr>
            <p:ph idx="1"/>
            <p:extLst>
              <p:ext uri="{D42A27DB-BD31-4B8C-83A1-F6EECF244321}">
                <p14:modId xmlns:p14="http://schemas.microsoft.com/office/powerpoint/2010/main" xmlns="" val="388375320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908830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xmlns=""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xmlns=""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611A77C-DF12-5177-0FBD-2D05EA1095ED}"/>
              </a:ext>
            </a:extLst>
          </p:cNvPr>
          <p:cNvSpPr>
            <a:spLocks noGrp="1"/>
          </p:cNvSpPr>
          <p:nvPr>
            <p:ph type="title"/>
          </p:nvPr>
        </p:nvSpPr>
        <p:spPr>
          <a:xfrm>
            <a:off x="586478" y="1683756"/>
            <a:ext cx="3115265" cy="2396359"/>
          </a:xfrm>
        </p:spPr>
        <p:txBody>
          <a:bodyPr anchor="b">
            <a:normAutofit/>
          </a:bodyPr>
          <a:lstStyle/>
          <a:p>
            <a:r>
              <a:rPr lang="en-GB" sz="4000" dirty="0">
                <a:solidFill>
                  <a:srgbClr val="FFFFFF"/>
                </a:solidFill>
              </a:rPr>
              <a:t>Qn 6. In the UK, what % of new car sales are EV’s?</a:t>
            </a:r>
          </a:p>
        </p:txBody>
      </p:sp>
      <p:graphicFrame>
        <p:nvGraphicFramePr>
          <p:cNvPr id="5" name="Content Placeholder 2">
            <a:extLst>
              <a:ext uri="{FF2B5EF4-FFF2-40B4-BE49-F238E27FC236}">
                <a16:creationId xmlns:a16="http://schemas.microsoft.com/office/drawing/2014/main" xmlns="" id="{31E1442B-C846-6967-E706-84453CAD1897}"/>
              </a:ext>
            </a:extLst>
          </p:cNvPr>
          <p:cNvGraphicFramePr>
            <a:graphicFrameLocks noGrp="1"/>
          </p:cNvGraphicFramePr>
          <p:nvPr>
            <p:ph idx="1"/>
            <p:extLst>
              <p:ext uri="{D42A27DB-BD31-4B8C-83A1-F6EECF244321}">
                <p14:modId xmlns:p14="http://schemas.microsoft.com/office/powerpoint/2010/main" xmlns="" val="104940876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677882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8E1412A-1ADC-975C-E741-BA3A2CE9C13B}"/>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It’s C, 22.1% of new car sales are EV’s</a:t>
            </a:r>
          </a:p>
        </p:txBody>
      </p:sp>
      <p:graphicFrame>
        <p:nvGraphicFramePr>
          <p:cNvPr id="5" name="Content Placeholder 2">
            <a:extLst>
              <a:ext uri="{FF2B5EF4-FFF2-40B4-BE49-F238E27FC236}">
                <a16:creationId xmlns:a16="http://schemas.microsoft.com/office/drawing/2014/main" xmlns="" id="{3C144DAD-304A-07ED-090D-8E5F035BD0DF}"/>
              </a:ext>
            </a:extLst>
          </p:cNvPr>
          <p:cNvGraphicFramePr>
            <a:graphicFrameLocks noGrp="1"/>
          </p:cNvGraphicFramePr>
          <p:nvPr>
            <p:ph idx="1"/>
            <p:extLst>
              <p:ext uri="{D42A27DB-BD31-4B8C-83A1-F6EECF244321}">
                <p14:modId xmlns:p14="http://schemas.microsoft.com/office/powerpoint/2010/main" xmlns="" val="286219328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998018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DEE2AD96-B495-4E06-9291-B71706F728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53CF6D67-C5A8-4ADD-9E8E-1E38CA1D31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86909FA0-B515-4681-B7A8-FA281D133B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21C9FE86-FCC3-4A31-AA1C-C882262B7F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7D96243B-ECED-4B71-8E06-AE9A285EAD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A09989E4-EFDC-4A90-A633-E0525FB413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4A848F7-DA71-9E29-3E12-FBDB3E8C64EA}"/>
              </a:ext>
            </a:extLst>
          </p:cNvPr>
          <p:cNvSpPr>
            <a:spLocks noGrp="1"/>
          </p:cNvSpPr>
          <p:nvPr>
            <p:ph type="title"/>
          </p:nvPr>
        </p:nvSpPr>
        <p:spPr>
          <a:xfrm>
            <a:off x="826396" y="586855"/>
            <a:ext cx="4230100" cy="3387497"/>
          </a:xfrm>
        </p:spPr>
        <p:txBody>
          <a:bodyPr anchor="b">
            <a:normAutofit/>
          </a:bodyPr>
          <a:lstStyle/>
          <a:p>
            <a:pPr algn="r"/>
            <a:r>
              <a:rPr lang="en-GB" sz="4000" dirty="0">
                <a:solidFill>
                  <a:srgbClr val="FFFFFF"/>
                </a:solidFill>
              </a:rPr>
              <a:t>Qn 7. Can EV’s do the manufacturers claimed range?</a:t>
            </a:r>
          </a:p>
        </p:txBody>
      </p:sp>
      <p:sp>
        <p:nvSpPr>
          <p:cNvPr id="3" name="Content Placeholder 2">
            <a:extLst>
              <a:ext uri="{FF2B5EF4-FFF2-40B4-BE49-F238E27FC236}">
                <a16:creationId xmlns:a16="http://schemas.microsoft.com/office/drawing/2014/main" xmlns="" id="{CE850342-E239-2278-BD2A-0A0D9ADE0FCB}"/>
              </a:ext>
            </a:extLst>
          </p:cNvPr>
          <p:cNvSpPr>
            <a:spLocks noGrp="1"/>
          </p:cNvSpPr>
          <p:nvPr>
            <p:ph idx="1"/>
          </p:nvPr>
        </p:nvSpPr>
        <p:spPr>
          <a:xfrm>
            <a:off x="6503158" y="649480"/>
            <a:ext cx="4862447" cy="5546047"/>
          </a:xfrm>
        </p:spPr>
        <p:txBody>
          <a:bodyPr anchor="ctr">
            <a:normAutofit/>
          </a:bodyPr>
          <a:lstStyle/>
          <a:p>
            <a:pPr marL="0" indent="0">
              <a:buNone/>
            </a:pPr>
            <a:r>
              <a:rPr lang="en-GB" sz="2000" dirty="0"/>
              <a:t>Four years ago, “What Car” tested 10 EV’s in real world driving conditions to compare their actual range versus claimed WLTP range (Worldwide Harmonised Light Vehicle Test Procedure)</a:t>
            </a:r>
          </a:p>
          <a:p>
            <a:pPr marL="0" indent="0">
              <a:buNone/>
            </a:pPr>
            <a:r>
              <a:rPr lang="en-GB" sz="2000" dirty="0"/>
              <a:t>The VW ID3 had a WLTP range of 264 miles. How far did it go in the “What Car” test (which was carried out in summer)?</a:t>
            </a:r>
          </a:p>
          <a:p>
            <a:pPr marL="0" indent="0">
              <a:buNone/>
            </a:pPr>
            <a:endParaRPr lang="en-GB" sz="2000" dirty="0"/>
          </a:p>
          <a:p>
            <a:pPr marL="457200" lvl="1" indent="0">
              <a:buNone/>
            </a:pPr>
            <a:r>
              <a:rPr lang="en-GB" sz="2000" dirty="0"/>
              <a:t>A		264 miles (100% of WLTP)</a:t>
            </a:r>
          </a:p>
          <a:p>
            <a:pPr marL="457200" lvl="1" indent="0">
              <a:buNone/>
            </a:pPr>
            <a:r>
              <a:rPr lang="en-GB" sz="2000" dirty="0"/>
              <a:t>B		245 miles (93% of WLTP)</a:t>
            </a:r>
          </a:p>
          <a:p>
            <a:pPr marL="457200" lvl="1" indent="0">
              <a:buNone/>
            </a:pPr>
            <a:r>
              <a:rPr lang="en-GB" sz="2000" dirty="0"/>
              <a:t>C		226 miles (85% of WLTP)</a:t>
            </a:r>
          </a:p>
          <a:p>
            <a:pPr marL="457200" lvl="1" indent="0">
              <a:buNone/>
            </a:pPr>
            <a:r>
              <a:rPr lang="en-GB" sz="2000" dirty="0"/>
              <a:t>D		198 miles (75% of WLTP)</a:t>
            </a:r>
          </a:p>
        </p:txBody>
      </p:sp>
    </p:spTree>
    <p:extLst>
      <p:ext uri="{BB962C8B-B14F-4D97-AF65-F5344CB8AC3E}">
        <p14:creationId xmlns:p14="http://schemas.microsoft.com/office/powerpoint/2010/main" xmlns="" val="194649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DE7EB83-1CBB-9B18-AAD0-11C20AEA6F09}"/>
              </a:ext>
            </a:extLst>
          </p:cNvPr>
          <p:cNvSpPr>
            <a:spLocks noGrp="1"/>
          </p:cNvSpPr>
          <p:nvPr>
            <p:ph type="title"/>
          </p:nvPr>
        </p:nvSpPr>
        <p:spPr>
          <a:xfrm>
            <a:off x="1371599" y="294538"/>
            <a:ext cx="9895951" cy="1033669"/>
          </a:xfrm>
        </p:spPr>
        <p:txBody>
          <a:bodyPr>
            <a:normAutofit/>
          </a:bodyPr>
          <a:lstStyle/>
          <a:p>
            <a:r>
              <a:rPr lang="en-GB" sz="4000">
                <a:solidFill>
                  <a:srgbClr val="FFFFFF"/>
                </a:solidFill>
              </a:rPr>
              <a:t>It’s C, 226 miles</a:t>
            </a:r>
          </a:p>
        </p:txBody>
      </p:sp>
      <p:sp>
        <p:nvSpPr>
          <p:cNvPr id="3" name="Content Placeholder 2">
            <a:extLst>
              <a:ext uri="{FF2B5EF4-FFF2-40B4-BE49-F238E27FC236}">
                <a16:creationId xmlns:a16="http://schemas.microsoft.com/office/drawing/2014/main" xmlns="" id="{F3FAB14C-3BFE-A61D-F140-EEA3CB796225}"/>
              </a:ext>
            </a:extLst>
          </p:cNvPr>
          <p:cNvSpPr>
            <a:spLocks noGrp="1"/>
          </p:cNvSpPr>
          <p:nvPr>
            <p:ph idx="1"/>
          </p:nvPr>
        </p:nvSpPr>
        <p:spPr>
          <a:xfrm>
            <a:off x="1371599" y="2318197"/>
            <a:ext cx="9724031" cy="3683358"/>
          </a:xfrm>
        </p:spPr>
        <p:txBody>
          <a:bodyPr anchor="ctr">
            <a:normAutofit lnSpcReduction="10000"/>
          </a:bodyPr>
          <a:lstStyle/>
          <a:p>
            <a:pPr marL="0" indent="0">
              <a:buNone/>
            </a:pPr>
            <a:r>
              <a:rPr lang="en-GB" sz="2400" dirty="0"/>
              <a:t>On average, the 10 cars tested only delivered 85% of their claimed range but there were large variations</a:t>
            </a:r>
          </a:p>
          <a:p>
            <a:pPr marL="457200" lvl="1" indent="0">
              <a:buNone/>
            </a:pPr>
            <a:r>
              <a:rPr lang="en-GB" dirty="0"/>
              <a:t>The Porsche </a:t>
            </a:r>
            <a:r>
              <a:rPr lang="en-GB" dirty="0" err="1"/>
              <a:t>Taycan</a:t>
            </a:r>
            <a:r>
              <a:rPr lang="en-GB" dirty="0"/>
              <a:t> achieved 97% of its claimed 290-mile WLTP range</a:t>
            </a:r>
          </a:p>
          <a:p>
            <a:pPr marL="457200" lvl="1" indent="0">
              <a:buNone/>
            </a:pPr>
            <a:r>
              <a:rPr lang="en-GB" dirty="0"/>
              <a:t>In contrast, the Fiat 500 only got to 140 miles instead of 198 miles</a:t>
            </a:r>
          </a:p>
          <a:p>
            <a:pPr marL="0" indent="0">
              <a:buNone/>
            </a:pPr>
            <a:r>
              <a:rPr lang="en-GB" sz="2400" b="1" dirty="0">
                <a:solidFill>
                  <a:srgbClr val="FF0000"/>
                </a:solidFill>
              </a:rPr>
              <a:t>If buying ANY car – do your research</a:t>
            </a:r>
          </a:p>
          <a:p>
            <a:pPr marL="0" indent="0">
              <a:buNone/>
            </a:pPr>
            <a:endParaRPr lang="en-GB" sz="2400" dirty="0"/>
          </a:p>
          <a:p>
            <a:pPr marL="0" indent="0">
              <a:buNone/>
            </a:pPr>
            <a:r>
              <a:rPr lang="en-GB" sz="2400" dirty="0"/>
              <a:t>In 2015 I bought a new Euro 4 diesel Renault Clio. It later turned out that its real-world NOx emissions were 12x higher than claimed (part of the VW emissions scandal – they were all lying) </a:t>
            </a:r>
          </a:p>
          <a:p>
            <a:pPr lvl="1"/>
            <a:endParaRPr lang="en-GB" sz="2000" dirty="0"/>
          </a:p>
        </p:txBody>
      </p:sp>
    </p:spTree>
    <p:extLst>
      <p:ext uri="{BB962C8B-B14F-4D97-AF65-F5344CB8AC3E}">
        <p14:creationId xmlns:p14="http://schemas.microsoft.com/office/powerpoint/2010/main" xmlns="" val="2496167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DEE2AD96-B495-4E06-9291-B71706F728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53CF6D67-C5A8-4ADD-9E8E-1E38CA1D31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86909FA0-B515-4681-B7A8-FA281D133B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21C9FE86-FCC3-4A31-AA1C-C882262B7F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7D96243B-ECED-4B71-8E06-AE9A285EAD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A09989E4-EFDC-4A90-A633-E0525FB413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402D09B-910B-B4D8-7CC9-920276833DDA}"/>
              </a:ext>
            </a:extLst>
          </p:cNvPr>
          <p:cNvSpPr>
            <a:spLocks noGrp="1"/>
          </p:cNvSpPr>
          <p:nvPr>
            <p:ph type="title"/>
          </p:nvPr>
        </p:nvSpPr>
        <p:spPr>
          <a:xfrm>
            <a:off x="826396" y="586855"/>
            <a:ext cx="4230100" cy="3387497"/>
          </a:xfrm>
        </p:spPr>
        <p:txBody>
          <a:bodyPr anchor="b">
            <a:normAutofit/>
          </a:bodyPr>
          <a:lstStyle/>
          <a:p>
            <a:r>
              <a:rPr lang="en-GB" sz="4000" dirty="0">
                <a:solidFill>
                  <a:srgbClr val="FFFFFF"/>
                </a:solidFill>
              </a:rPr>
              <a:t>Qn 8. </a:t>
            </a:r>
            <a:br>
              <a:rPr lang="en-GB" sz="4000" dirty="0">
                <a:solidFill>
                  <a:srgbClr val="FFFFFF"/>
                </a:solidFill>
              </a:rPr>
            </a:br>
            <a:r>
              <a:rPr lang="en-GB" sz="4000" dirty="0">
                <a:solidFill>
                  <a:srgbClr val="FFFFFF"/>
                </a:solidFill>
              </a:rPr>
              <a:t>Do EV batteries only last 8 years?</a:t>
            </a:r>
          </a:p>
        </p:txBody>
      </p:sp>
      <p:sp>
        <p:nvSpPr>
          <p:cNvPr id="3" name="Content Placeholder 2">
            <a:extLst>
              <a:ext uri="{FF2B5EF4-FFF2-40B4-BE49-F238E27FC236}">
                <a16:creationId xmlns:a16="http://schemas.microsoft.com/office/drawing/2014/main" xmlns="" id="{5377A0EC-4FF0-E9F7-F22A-009C2D6AD11A}"/>
              </a:ext>
            </a:extLst>
          </p:cNvPr>
          <p:cNvSpPr>
            <a:spLocks noGrp="1"/>
          </p:cNvSpPr>
          <p:nvPr>
            <p:ph idx="1"/>
          </p:nvPr>
        </p:nvSpPr>
        <p:spPr>
          <a:xfrm>
            <a:off x="6503158" y="649480"/>
            <a:ext cx="4862447" cy="5546047"/>
          </a:xfrm>
        </p:spPr>
        <p:txBody>
          <a:bodyPr anchor="ctr">
            <a:normAutofit/>
          </a:bodyPr>
          <a:lstStyle/>
          <a:p>
            <a:pPr marL="0" indent="0">
              <a:buNone/>
            </a:pPr>
            <a:r>
              <a:rPr lang="en-GB" sz="2000" dirty="0"/>
              <a:t>When it was new my Tesla Model 3 performance had a real-world range of 290 miles. It’s now 6 yrs, 4-month-old and has travelled 49,000 miles. I recently did a battery max’ capacity test, what do you think the summer range is now?</a:t>
            </a:r>
          </a:p>
          <a:p>
            <a:pPr marL="0" indent="0">
              <a:buNone/>
            </a:pPr>
            <a:endParaRPr lang="en-GB" sz="2000" dirty="0"/>
          </a:p>
          <a:p>
            <a:pPr marL="457200" lvl="1" indent="0">
              <a:buNone/>
            </a:pPr>
            <a:r>
              <a:rPr lang="en-GB" sz="2000" dirty="0"/>
              <a:t>A		263 miles (92% of new)</a:t>
            </a:r>
          </a:p>
          <a:p>
            <a:pPr marL="457200" lvl="1" indent="0">
              <a:buNone/>
            </a:pPr>
            <a:r>
              <a:rPr lang="en-GB" sz="2000" dirty="0"/>
              <a:t>B		244 miles (84% of new)</a:t>
            </a:r>
          </a:p>
          <a:p>
            <a:pPr marL="457200" lvl="1" indent="0">
              <a:buNone/>
            </a:pPr>
            <a:r>
              <a:rPr lang="en-GB" sz="2000" dirty="0"/>
              <a:t>C		220 miles (77% of new)</a:t>
            </a:r>
          </a:p>
          <a:p>
            <a:pPr marL="457200" lvl="1" indent="0">
              <a:buNone/>
            </a:pPr>
            <a:r>
              <a:rPr lang="en-GB" sz="2000" dirty="0"/>
              <a:t>D		206 miles (72% of new) </a:t>
            </a:r>
          </a:p>
          <a:p>
            <a:pPr marL="457200" lvl="1" indent="0">
              <a:buNone/>
            </a:pPr>
            <a:endParaRPr lang="en-GB" sz="2000" dirty="0"/>
          </a:p>
          <a:p>
            <a:pPr marL="0" indent="0">
              <a:buNone/>
            </a:pPr>
            <a:r>
              <a:rPr lang="en-GB" sz="2000" dirty="0"/>
              <a:t>The battery chemistry is NCA (Nickel-cobalt-aluminium) which was phased out in 2021 in favour of the more robust LFP (Lithium-iron-phosphate)</a:t>
            </a:r>
          </a:p>
        </p:txBody>
      </p:sp>
    </p:spTree>
    <p:extLst>
      <p:ext uri="{BB962C8B-B14F-4D97-AF65-F5344CB8AC3E}">
        <p14:creationId xmlns:p14="http://schemas.microsoft.com/office/powerpoint/2010/main" xmlns="" val="3527589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xmlns=""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xmlns=""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B0162F0-819F-D5C5-0432-5BE722490529}"/>
              </a:ext>
            </a:extLst>
          </p:cNvPr>
          <p:cNvSpPr>
            <a:spLocks noGrp="1"/>
          </p:cNvSpPr>
          <p:nvPr>
            <p:ph type="title"/>
          </p:nvPr>
        </p:nvSpPr>
        <p:spPr>
          <a:xfrm>
            <a:off x="586478" y="1683756"/>
            <a:ext cx="3115265" cy="2396359"/>
          </a:xfrm>
        </p:spPr>
        <p:txBody>
          <a:bodyPr anchor="b">
            <a:normAutofit/>
          </a:bodyPr>
          <a:lstStyle/>
          <a:p>
            <a:r>
              <a:rPr lang="en-GB" sz="4000" dirty="0">
                <a:solidFill>
                  <a:srgbClr val="FFFFFF"/>
                </a:solidFill>
              </a:rPr>
              <a:t>It’s B, 244 miles (84%)</a:t>
            </a:r>
          </a:p>
        </p:txBody>
      </p:sp>
      <p:graphicFrame>
        <p:nvGraphicFramePr>
          <p:cNvPr id="5" name="Content Placeholder 2">
            <a:extLst>
              <a:ext uri="{FF2B5EF4-FFF2-40B4-BE49-F238E27FC236}">
                <a16:creationId xmlns:a16="http://schemas.microsoft.com/office/drawing/2014/main" xmlns="" id="{8C51179E-86AD-51F9-EE4E-BAB123929B93}"/>
              </a:ext>
            </a:extLst>
          </p:cNvPr>
          <p:cNvGraphicFramePr>
            <a:graphicFrameLocks noGrp="1"/>
          </p:cNvGraphicFramePr>
          <p:nvPr>
            <p:ph idx="1"/>
            <p:extLst>
              <p:ext uri="{D42A27DB-BD31-4B8C-83A1-F6EECF244321}">
                <p14:modId xmlns:p14="http://schemas.microsoft.com/office/powerpoint/2010/main" xmlns="" val="243099568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778505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5334F27-54A4-A63C-A5C8-86C2AD3F9A1F}"/>
              </a:ext>
            </a:extLst>
          </p:cNvPr>
          <p:cNvSpPr>
            <a:spLocks noGrp="1"/>
          </p:cNvSpPr>
          <p:nvPr>
            <p:ph type="title"/>
          </p:nvPr>
        </p:nvSpPr>
        <p:spPr>
          <a:xfrm>
            <a:off x="466722" y="586855"/>
            <a:ext cx="3201366" cy="3387497"/>
          </a:xfrm>
        </p:spPr>
        <p:txBody>
          <a:bodyPr anchor="b">
            <a:normAutofit/>
          </a:bodyPr>
          <a:lstStyle/>
          <a:p>
            <a:r>
              <a:rPr lang="en-GB" sz="4000" dirty="0">
                <a:solidFill>
                  <a:srgbClr val="FFFFFF"/>
                </a:solidFill>
              </a:rPr>
              <a:t>Qn 9. Do EV’s have enough range for long journeys?</a:t>
            </a:r>
          </a:p>
        </p:txBody>
      </p:sp>
      <p:sp>
        <p:nvSpPr>
          <p:cNvPr id="3" name="Content Placeholder 2">
            <a:extLst>
              <a:ext uri="{FF2B5EF4-FFF2-40B4-BE49-F238E27FC236}">
                <a16:creationId xmlns:a16="http://schemas.microsoft.com/office/drawing/2014/main" xmlns="" id="{1D8E0523-3311-FBA7-ABB0-1B59E04E0277}"/>
              </a:ext>
            </a:extLst>
          </p:cNvPr>
          <p:cNvSpPr>
            <a:spLocks noGrp="1"/>
          </p:cNvSpPr>
          <p:nvPr>
            <p:ph idx="1"/>
          </p:nvPr>
        </p:nvSpPr>
        <p:spPr>
          <a:xfrm>
            <a:off x="4810259" y="649480"/>
            <a:ext cx="6555347" cy="5546047"/>
          </a:xfrm>
        </p:spPr>
        <p:txBody>
          <a:bodyPr anchor="ctr">
            <a:normAutofit/>
          </a:bodyPr>
          <a:lstStyle/>
          <a:p>
            <a:pPr marL="0" indent="0">
              <a:buNone/>
            </a:pPr>
            <a:r>
              <a:rPr lang="en-GB" dirty="0"/>
              <a:t>To travel from Hythe to the South of France (612 miles) via the Channel Tunnel in my 6-year-old Tesla Model 3, how many times would I recharge the car? (given that the max range now is 244 miles).</a:t>
            </a:r>
          </a:p>
          <a:p>
            <a:pPr marL="0" indent="0">
              <a:buNone/>
            </a:pPr>
            <a:endParaRPr lang="en-GB" dirty="0"/>
          </a:p>
          <a:p>
            <a:pPr marL="457200" lvl="1" indent="0">
              <a:buNone/>
            </a:pPr>
            <a:r>
              <a:rPr lang="en-GB" sz="2800" dirty="0"/>
              <a:t>A		6</a:t>
            </a:r>
          </a:p>
          <a:p>
            <a:pPr marL="457200" lvl="1" indent="0">
              <a:buNone/>
            </a:pPr>
            <a:r>
              <a:rPr lang="en-GB" sz="2800" dirty="0"/>
              <a:t>B		5</a:t>
            </a:r>
          </a:p>
          <a:p>
            <a:pPr marL="457200" lvl="1" indent="0">
              <a:buNone/>
            </a:pPr>
            <a:r>
              <a:rPr lang="en-GB" sz="2800" dirty="0"/>
              <a:t>C		4</a:t>
            </a:r>
          </a:p>
          <a:p>
            <a:pPr marL="457200" lvl="1" indent="0">
              <a:buNone/>
            </a:pPr>
            <a:r>
              <a:rPr lang="en-GB" sz="2800" dirty="0"/>
              <a:t>D		3</a:t>
            </a:r>
          </a:p>
          <a:p>
            <a:endParaRPr lang="en-GB" sz="2000" dirty="0"/>
          </a:p>
        </p:txBody>
      </p:sp>
    </p:spTree>
    <p:extLst>
      <p:ext uri="{BB962C8B-B14F-4D97-AF65-F5344CB8AC3E}">
        <p14:creationId xmlns:p14="http://schemas.microsoft.com/office/powerpoint/2010/main" xmlns="" val="259380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C2B3888-A21E-D3EC-99FF-F6F35449F956}"/>
              </a:ext>
            </a:extLst>
          </p:cNvPr>
          <p:cNvSpPr>
            <a:spLocks noGrp="1"/>
          </p:cNvSpPr>
          <p:nvPr>
            <p:ph type="title"/>
          </p:nvPr>
        </p:nvSpPr>
        <p:spPr>
          <a:xfrm>
            <a:off x="1371597" y="348865"/>
            <a:ext cx="10044023" cy="877729"/>
          </a:xfrm>
        </p:spPr>
        <p:txBody>
          <a:bodyPr anchor="ctr">
            <a:normAutofit/>
          </a:bodyPr>
          <a:lstStyle/>
          <a:p>
            <a:r>
              <a:rPr lang="en-GB" sz="4000" dirty="0">
                <a:solidFill>
                  <a:srgbClr val="FFFFFF"/>
                </a:solidFill>
              </a:rPr>
              <a:t>It’s 5x, so B is the answer I was looking for.  </a:t>
            </a:r>
          </a:p>
        </p:txBody>
      </p:sp>
      <p:graphicFrame>
        <p:nvGraphicFramePr>
          <p:cNvPr id="5" name="Content Placeholder 2">
            <a:extLst>
              <a:ext uri="{FF2B5EF4-FFF2-40B4-BE49-F238E27FC236}">
                <a16:creationId xmlns:a16="http://schemas.microsoft.com/office/drawing/2014/main" xmlns="" id="{3CE79815-3E28-78C5-9B1E-053A0EB2048A}"/>
              </a:ext>
            </a:extLst>
          </p:cNvPr>
          <p:cNvGraphicFramePr>
            <a:graphicFrameLocks noGrp="1"/>
          </p:cNvGraphicFramePr>
          <p:nvPr>
            <p:ph idx="1"/>
            <p:extLst>
              <p:ext uri="{D42A27DB-BD31-4B8C-83A1-F6EECF244321}">
                <p14:modId xmlns:p14="http://schemas.microsoft.com/office/powerpoint/2010/main" xmlns="" val="393598333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494202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DEE2AD96-B495-4E06-9291-B71706F728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53CF6D67-C5A8-4ADD-9E8E-1E38CA1D31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86909FA0-B515-4681-B7A8-FA281D133B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21C9FE86-FCC3-4A31-AA1C-C882262B7F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7D96243B-ECED-4B71-8E06-AE9A285EAD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A09989E4-EFDC-4A90-A633-E0525FB413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485EB234-CD6C-AAD6-E0B4-EF822C2D2920}"/>
              </a:ext>
            </a:extLst>
          </p:cNvPr>
          <p:cNvSpPr>
            <a:spLocks noGrp="1"/>
          </p:cNvSpPr>
          <p:nvPr>
            <p:ph type="title"/>
          </p:nvPr>
        </p:nvSpPr>
        <p:spPr>
          <a:xfrm>
            <a:off x="826396" y="586855"/>
            <a:ext cx="4230100" cy="3387497"/>
          </a:xfrm>
        </p:spPr>
        <p:txBody>
          <a:bodyPr anchor="b">
            <a:normAutofit/>
          </a:bodyPr>
          <a:lstStyle/>
          <a:p>
            <a:r>
              <a:rPr lang="en-GB" sz="4000" dirty="0">
                <a:solidFill>
                  <a:srgbClr val="FFFFFF"/>
                </a:solidFill>
              </a:rPr>
              <a:t>Qn 10, How long do EV’s take to charge?</a:t>
            </a:r>
          </a:p>
        </p:txBody>
      </p:sp>
      <p:sp>
        <p:nvSpPr>
          <p:cNvPr id="3" name="Content Placeholder 2">
            <a:extLst>
              <a:ext uri="{FF2B5EF4-FFF2-40B4-BE49-F238E27FC236}">
                <a16:creationId xmlns:a16="http://schemas.microsoft.com/office/drawing/2014/main" xmlns="" id="{956BADF7-967D-31F5-02C0-D0972F672AA3}"/>
              </a:ext>
            </a:extLst>
          </p:cNvPr>
          <p:cNvSpPr>
            <a:spLocks noGrp="1"/>
          </p:cNvSpPr>
          <p:nvPr>
            <p:ph idx="1"/>
          </p:nvPr>
        </p:nvSpPr>
        <p:spPr>
          <a:xfrm>
            <a:off x="6503158" y="649480"/>
            <a:ext cx="4862447" cy="5546047"/>
          </a:xfrm>
        </p:spPr>
        <p:txBody>
          <a:bodyPr anchor="ctr">
            <a:normAutofit/>
          </a:bodyPr>
          <a:lstStyle/>
          <a:p>
            <a:pPr marL="0" indent="0">
              <a:buNone/>
            </a:pPr>
            <a:r>
              <a:rPr lang="en-GB" sz="2400" dirty="0"/>
              <a:t>I frequently visit my parents who live 155 miles away and I generally recharge at the Tesla Centre at Bar Hill. How long does it usually take to recharge the car back to 80%? </a:t>
            </a:r>
          </a:p>
          <a:p>
            <a:pPr marL="0" indent="0">
              <a:buNone/>
            </a:pPr>
            <a:endParaRPr lang="en-GB" sz="2400" dirty="0"/>
          </a:p>
          <a:p>
            <a:pPr marL="457200" lvl="1" indent="0">
              <a:buNone/>
            </a:pPr>
            <a:r>
              <a:rPr lang="en-GB" dirty="0"/>
              <a:t>A		12 to 15 mins</a:t>
            </a:r>
          </a:p>
          <a:p>
            <a:pPr marL="457200" lvl="1" indent="0">
              <a:buNone/>
            </a:pPr>
            <a:r>
              <a:rPr lang="en-GB" dirty="0"/>
              <a:t>B		20 to 22 mins</a:t>
            </a:r>
          </a:p>
          <a:p>
            <a:pPr marL="457200" lvl="1" indent="0">
              <a:buNone/>
            </a:pPr>
            <a:r>
              <a:rPr lang="en-GB" dirty="0"/>
              <a:t>C		35 to 41 mins</a:t>
            </a:r>
          </a:p>
          <a:p>
            <a:pPr marL="457200" lvl="1" indent="0">
              <a:buNone/>
            </a:pPr>
            <a:r>
              <a:rPr lang="en-GB" dirty="0"/>
              <a:t>D		41 to 55 mins</a:t>
            </a:r>
          </a:p>
        </p:txBody>
      </p:sp>
    </p:spTree>
    <p:extLst>
      <p:ext uri="{BB962C8B-B14F-4D97-AF65-F5344CB8AC3E}">
        <p14:creationId xmlns:p14="http://schemas.microsoft.com/office/powerpoint/2010/main" xmlns="" val="1704875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3A13D1A-6A7A-A66D-4C47-F66D1B2B6D80}"/>
              </a:ext>
            </a:extLst>
          </p:cNvPr>
          <p:cNvSpPr>
            <a:spLocks noGrp="1"/>
          </p:cNvSpPr>
          <p:nvPr>
            <p:ph type="title"/>
          </p:nvPr>
        </p:nvSpPr>
        <p:spPr>
          <a:xfrm>
            <a:off x="466722" y="586855"/>
            <a:ext cx="3201366" cy="3387497"/>
          </a:xfrm>
        </p:spPr>
        <p:txBody>
          <a:bodyPr anchor="b">
            <a:normAutofit/>
          </a:bodyPr>
          <a:lstStyle/>
          <a:p>
            <a:r>
              <a:rPr lang="en-GB" sz="4000" dirty="0">
                <a:solidFill>
                  <a:srgbClr val="FFFFFF"/>
                </a:solidFill>
              </a:rPr>
              <a:t>It’s B, 20 to 22 minutes, but that creates the wrong impression</a:t>
            </a:r>
          </a:p>
        </p:txBody>
      </p:sp>
      <p:sp>
        <p:nvSpPr>
          <p:cNvPr id="3" name="Content Placeholder 2">
            <a:extLst>
              <a:ext uri="{FF2B5EF4-FFF2-40B4-BE49-F238E27FC236}">
                <a16:creationId xmlns:a16="http://schemas.microsoft.com/office/drawing/2014/main" xmlns="" id="{D6EBC08B-C399-93DA-D09A-08FE4F75FCEB}"/>
              </a:ext>
            </a:extLst>
          </p:cNvPr>
          <p:cNvSpPr>
            <a:spLocks noGrp="1"/>
          </p:cNvSpPr>
          <p:nvPr>
            <p:ph idx="1"/>
          </p:nvPr>
        </p:nvSpPr>
        <p:spPr>
          <a:xfrm>
            <a:off x="4810259" y="649480"/>
            <a:ext cx="6555347" cy="5546047"/>
          </a:xfrm>
        </p:spPr>
        <p:txBody>
          <a:bodyPr anchor="ctr">
            <a:normAutofit/>
          </a:bodyPr>
          <a:lstStyle/>
          <a:p>
            <a:pPr marL="0" indent="0">
              <a:buNone/>
            </a:pPr>
            <a:r>
              <a:rPr lang="en-GB" sz="2000" dirty="0"/>
              <a:t>Here’s approximately how long it takes an EV to add 100 miles of range</a:t>
            </a:r>
          </a:p>
          <a:p>
            <a:pPr marL="0" indent="0">
              <a:buNone/>
            </a:pPr>
            <a:r>
              <a:rPr lang="en-GB" sz="2000" dirty="0"/>
              <a:t>Via a 3-pin plug			10 hours </a:t>
            </a:r>
          </a:p>
          <a:p>
            <a:pPr marL="0" indent="0">
              <a:buNone/>
            </a:pPr>
            <a:r>
              <a:rPr lang="en-GB" sz="2000" dirty="0"/>
              <a:t>Via a 7-kW </a:t>
            </a:r>
            <a:r>
              <a:rPr lang="en-GB" sz="2000" b="1" dirty="0">
                <a:solidFill>
                  <a:srgbClr val="FF0000"/>
                </a:solidFill>
              </a:rPr>
              <a:t>AC</a:t>
            </a:r>
            <a:r>
              <a:rPr lang="en-GB" sz="2000" dirty="0"/>
              <a:t> wall charger	4 hours</a:t>
            </a:r>
          </a:p>
          <a:p>
            <a:pPr marL="0" indent="0">
              <a:buNone/>
            </a:pPr>
            <a:r>
              <a:rPr lang="en-GB" sz="2000" dirty="0"/>
              <a:t>Via an 11-kW </a:t>
            </a:r>
            <a:r>
              <a:rPr lang="en-GB" sz="2000" b="1" dirty="0">
                <a:solidFill>
                  <a:srgbClr val="FF0000"/>
                </a:solidFill>
              </a:rPr>
              <a:t>AC</a:t>
            </a:r>
            <a:r>
              <a:rPr lang="en-GB" sz="2000" dirty="0"/>
              <a:t> charger		2.5 hours</a:t>
            </a:r>
          </a:p>
          <a:p>
            <a:pPr marL="0" indent="0">
              <a:buNone/>
            </a:pPr>
            <a:r>
              <a:rPr lang="en-GB" sz="2000" dirty="0"/>
              <a:t>Via a 50-kW </a:t>
            </a:r>
            <a:r>
              <a:rPr lang="en-GB" sz="2000" b="1" dirty="0">
                <a:solidFill>
                  <a:schemeClr val="accent6">
                    <a:lumMod val="75000"/>
                  </a:schemeClr>
                </a:solidFill>
              </a:rPr>
              <a:t>DC</a:t>
            </a:r>
            <a:r>
              <a:rPr lang="en-GB" sz="2000" dirty="0"/>
              <a:t> charger		45 minutes </a:t>
            </a:r>
          </a:p>
          <a:p>
            <a:pPr marL="0" indent="0">
              <a:buNone/>
            </a:pPr>
            <a:r>
              <a:rPr lang="en-GB" sz="2000" dirty="0"/>
              <a:t>Via a 150-KW </a:t>
            </a:r>
            <a:r>
              <a:rPr lang="en-GB" sz="2000" b="1" dirty="0">
                <a:solidFill>
                  <a:schemeClr val="accent6">
                    <a:lumMod val="75000"/>
                  </a:schemeClr>
                </a:solidFill>
              </a:rPr>
              <a:t>DC</a:t>
            </a:r>
            <a:r>
              <a:rPr lang="en-GB" sz="2000" dirty="0"/>
              <a:t> charger		15 minutes</a:t>
            </a:r>
          </a:p>
          <a:p>
            <a:pPr marL="0" indent="0">
              <a:buNone/>
            </a:pPr>
            <a:r>
              <a:rPr lang="en-GB" sz="2000" dirty="0"/>
              <a:t>Via a 250-kW </a:t>
            </a:r>
            <a:r>
              <a:rPr lang="en-GB" sz="2000" b="1" dirty="0">
                <a:solidFill>
                  <a:schemeClr val="accent6">
                    <a:lumMod val="75000"/>
                  </a:schemeClr>
                </a:solidFill>
              </a:rPr>
              <a:t>DC</a:t>
            </a:r>
            <a:r>
              <a:rPr lang="en-GB" sz="2000" dirty="0"/>
              <a:t> charger		10 minutes 	</a:t>
            </a:r>
          </a:p>
          <a:p>
            <a:pPr marL="0" indent="0">
              <a:buNone/>
            </a:pPr>
            <a:r>
              <a:rPr lang="en-GB" sz="2000" dirty="0"/>
              <a:t>Some small cars can’t do </a:t>
            </a:r>
            <a:r>
              <a:rPr lang="en-GB" sz="2000" b="1" dirty="0">
                <a:solidFill>
                  <a:schemeClr val="accent6">
                    <a:lumMod val="75000"/>
                  </a:schemeClr>
                </a:solidFill>
              </a:rPr>
              <a:t>DC</a:t>
            </a:r>
            <a:r>
              <a:rPr lang="en-GB" sz="2000" dirty="0"/>
              <a:t> charging</a:t>
            </a:r>
          </a:p>
          <a:p>
            <a:pPr marL="0" indent="0">
              <a:buNone/>
            </a:pPr>
            <a:r>
              <a:rPr lang="en-GB" sz="2000" dirty="0"/>
              <a:t>Some bigger cars “max out “ at 50 to 150 kW depending on the spec’</a:t>
            </a:r>
          </a:p>
          <a:p>
            <a:pPr marL="0" indent="0">
              <a:buNone/>
            </a:pPr>
            <a:r>
              <a:rPr lang="en-GB" sz="2000" dirty="0"/>
              <a:t>Taking a break every few hours on a long journey is no bad thing – the “splash and dash” technique</a:t>
            </a:r>
          </a:p>
        </p:txBody>
      </p:sp>
    </p:spTree>
    <p:extLst>
      <p:ext uri="{BB962C8B-B14F-4D97-AF65-F5344CB8AC3E}">
        <p14:creationId xmlns:p14="http://schemas.microsoft.com/office/powerpoint/2010/main" xmlns="" val="4171032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xmlns=""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xmlns=""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3BF7E13-9A68-DE4A-5B93-5CA70C4329B6}"/>
              </a:ext>
            </a:extLst>
          </p:cNvPr>
          <p:cNvSpPr>
            <a:spLocks noGrp="1"/>
          </p:cNvSpPr>
          <p:nvPr>
            <p:ph type="title"/>
          </p:nvPr>
        </p:nvSpPr>
        <p:spPr>
          <a:xfrm>
            <a:off x="586478" y="1683756"/>
            <a:ext cx="3115265" cy="2396359"/>
          </a:xfrm>
        </p:spPr>
        <p:txBody>
          <a:bodyPr anchor="b">
            <a:normAutofit/>
          </a:bodyPr>
          <a:lstStyle/>
          <a:p>
            <a:pPr algn="r"/>
            <a:r>
              <a:rPr lang="en-GB" sz="4000">
                <a:solidFill>
                  <a:srgbClr val="FFFFFF"/>
                </a:solidFill>
              </a:rPr>
              <a:t>Introduction</a:t>
            </a:r>
          </a:p>
        </p:txBody>
      </p:sp>
      <p:graphicFrame>
        <p:nvGraphicFramePr>
          <p:cNvPr id="5" name="Content Placeholder 2">
            <a:extLst>
              <a:ext uri="{FF2B5EF4-FFF2-40B4-BE49-F238E27FC236}">
                <a16:creationId xmlns:a16="http://schemas.microsoft.com/office/drawing/2014/main" xmlns="" id="{2A3D68D3-6BEF-169A-7E39-D5F4BF9A884C}"/>
              </a:ext>
            </a:extLst>
          </p:cNvPr>
          <p:cNvGraphicFramePr>
            <a:graphicFrameLocks noGrp="1"/>
          </p:cNvGraphicFramePr>
          <p:nvPr>
            <p:ph idx="1"/>
            <p:extLst>
              <p:ext uri="{D42A27DB-BD31-4B8C-83A1-F6EECF244321}">
                <p14:modId xmlns:p14="http://schemas.microsoft.com/office/powerpoint/2010/main" xmlns="" val="383329009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183523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88074CD-C844-6838-202C-86281362670C}"/>
              </a:ext>
            </a:extLst>
          </p:cNvPr>
          <p:cNvSpPr>
            <a:spLocks noGrp="1"/>
          </p:cNvSpPr>
          <p:nvPr>
            <p:ph type="title"/>
          </p:nvPr>
        </p:nvSpPr>
        <p:spPr>
          <a:xfrm>
            <a:off x="466722" y="586855"/>
            <a:ext cx="3201366" cy="3387497"/>
          </a:xfrm>
        </p:spPr>
        <p:txBody>
          <a:bodyPr anchor="b">
            <a:normAutofit/>
          </a:bodyPr>
          <a:lstStyle/>
          <a:p>
            <a:r>
              <a:rPr lang="en-GB" sz="4000" dirty="0">
                <a:solidFill>
                  <a:srgbClr val="FFFFFF"/>
                </a:solidFill>
              </a:rPr>
              <a:t>Qn 11. Is an EV’s range in winter less than summer?</a:t>
            </a:r>
          </a:p>
        </p:txBody>
      </p:sp>
      <p:sp>
        <p:nvSpPr>
          <p:cNvPr id="3" name="Content Placeholder 2">
            <a:extLst>
              <a:ext uri="{FF2B5EF4-FFF2-40B4-BE49-F238E27FC236}">
                <a16:creationId xmlns:a16="http://schemas.microsoft.com/office/drawing/2014/main" xmlns="" id="{915732A5-059B-CE84-887E-5068D5284C36}"/>
              </a:ext>
            </a:extLst>
          </p:cNvPr>
          <p:cNvSpPr>
            <a:spLocks noGrp="1"/>
          </p:cNvSpPr>
          <p:nvPr>
            <p:ph idx="1"/>
          </p:nvPr>
        </p:nvSpPr>
        <p:spPr>
          <a:xfrm>
            <a:off x="4810259" y="649480"/>
            <a:ext cx="6555347" cy="5546047"/>
          </a:xfrm>
        </p:spPr>
        <p:txBody>
          <a:bodyPr anchor="ctr">
            <a:normAutofit/>
          </a:bodyPr>
          <a:lstStyle/>
          <a:p>
            <a:pPr marL="0" indent="0">
              <a:buNone/>
            </a:pPr>
            <a:r>
              <a:rPr lang="en-GB" sz="2000" dirty="0"/>
              <a:t>Winter driving obviously reduces the range by increasing consumption (cabin heating, lights, wipers, more air and tyre resistance). If the max’ summer range is 244 miles, what is my typical winter range in January based on real data?</a:t>
            </a:r>
          </a:p>
          <a:p>
            <a:pPr marL="0" indent="0">
              <a:buNone/>
            </a:pPr>
            <a:endParaRPr lang="en-GB" sz="2000" dirty="0"/>
          </a:p>
          <a:p>
            <a:pPr marL="457200" lvl="1" indent="0">
              <a:buNone/>
            </a:pPr>
            <a:r>
              <a:rPr lang="en-GB" sz="2000" dirty="0"/>
              <a:t>A		198 miles (82% of summer range)</a:t>
            </a:r>
          </a:p>
          <a:p>
            <a:pPr marL="457200" lvl="1" indent="0">
              <a:buNone/>
            </a:pPr>
            <a:r>
              <a:rPr lang="en-GB" sz="2000" dirty="0"/>
              <a:t>B		165 miles (68% of summer range)</a:t>
            </a:r>
          </a:p>
          <a:p>
            <a:pPr marL="457200" lvl="1" indent="0">
              <a:buNone/>
            </a:pPr>
            <a:r>
              <a:rPr lang="en-GB" sz="2000" dirty="0"/>
              <a:t>C		148 miles (61% of summer range)</a:t>
            </a:r>
          </a:p>
          <a:p>
            <a:pPr marL="457200" lvl="1" indent="0">
              <a:buNone/>
            </a:pPr>
            <a:r>
              <a:rPr lang="en-GB" sz="2000" dirty="0"/>
              <a:t>D		120 miles (49% of summer range)</a:t>
            </a:r>
          </a:p>
          <a:p>
            <a:pPr lvl="1"/>
            <a:endParaRPr lang="en-GB" sz="2000" dirty="0"/>
          </a:p>
        </p:txBody>
      </p:sp>
    </p:spTree>
    <p:extLst>
      <p:ext uri="{BB962C8B-B14F-4D97-AF65-F5344CB8AC3E}">
        <p14:creationId xmlns:p14="http://schemas.microsoft.com/office/powerpoint/2010/main" xmlns="" val="781663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4C54EDB-DBC3-D999-772B-6B782E051A90}"/>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It’s B, 165 miles </a:t>
            </a:r>
          </a:p>
        </p:txBody>
      </p:sp>
      <p:sp>
        <p:nvSpPr>
          <p:cNvPr id="3" name="Content Placeholder 2">
            <a:extLst>
              <a:ext uri="{FF2B5EF4-FFF2-40B4-BE49-F238E27FC236}">
                <a16:creationId xmlns:a16="http://schemas.microsoft.com/office/drawing/2014/main" xmlns="" id="{70EF519B-693D-8D8C-7A50-3C3443B9D854}"/>
              </a:ext>
            </a:extLst>
          </p:cNvPr>
          <p:cNvSpPr>
            <a:spLocks noGrp="1"/>
          </p:cNvSpPr>
          <p:nvPr>
            <p:ph idx="1"/>
          </p:nvPr>
        </p:nvSpPr>
        <p:spPr>
          <a:xfrm>
            <a:off x="4810259" y="649480"/>
            <a:ext cx="6555347" cy="5546047"/>
          </a:xfrm>
        </p:spPr>
        <p:txBody>
          <a:bodyPr anchor="ctr">
            <a:normAutofit/>
          </a:bodyPr>
          <a:lstStyle/>
          <a:p>
            <a:pPr marL="0" indent="0">
              <a:buNone/>
            </a:pPr>
            <a:r>
              <a:rPr lang="en-GB" sz="2000" dirty="0"/>
              <a:t>Parkers research published in June 2025 suggests a drop in range of 1/3</a:t>
            </a:r>
            <a:r>
              <a:rPr lang="en-GB" sz="2000" baseline="30000" dirty="0"/>
              <a:t>rd</a:t>
            </a:r>
            <a:r>
              <a:rPr lang="en-GB" sz="2000" dirty="0"/>
              <a:t> summer to winter, so my data matches that. </a:t>
            </a:r>
          </a:p>
          <a:p>
            <a:pPr marL="0" indent="0">
              <a:buNone/>
            </a:pPr>
            <a:r>
              <a:rPr lang="en-GB" sz="2000" dirty="0"/>
              <a:t>In winter I pre-heat the car using mains electricity to defrost the windows and heat the cabin.</a:t>
            </a:r>
          </a:p>
          <a:p>
            <a:pPr marL="0" indent="0">
              <a:buNone/>
            </a:pPr>
            <a:r>
              <a:rPr lang="en-GB" sz="2000" dirty="0"/>
              <a:t>The optimum battery temperature is 25 Degrees C, increasing to 35 </a:t>
            </a:r>
            <a:r>
              <a:rPr lang="en-GB" sz="2000" dirty="0" err="1"/>
              <a:t>Deg</a:t>
            </a:r>
            <a:r>
              <a:rPr lang="en-GB" sz="2000" dirty="0"/>
              <a:t> C for fast charging. It gets warmed up by waste heat recovered from the motors and inverter or from the battery itself to give faster charging.</a:t>
            </a:r>
          </a:p>
          <a:p>
            <a:pPr marL="0" indent="0">
              <a:buNone/>
            </a:pPr>
            <a:r>
              <a:rPr lang="en-GB" sz="2000" dirty="0"/>
              <a:t>The reduced range in winter means that I need to charge more often</a:t>
            </a:r>
          </a:p>
          <a:p>
            <a:pPr marL="0" indent="0">
              <a:buNone/>
            </a:pPr>
            <a:r>
              <a:rPr lang="en-GB" sz="2000" dirty="0"/>
              <a:t>The latest EV’s use heat pumps for cabin heating which is 4x more efficient than the “resistance heating” in my car.</a:t>
            </a:r>
          </a:p>
        </p:txBody>
      </p:sp>
    </p:spTree>
    <p:extLst>
      <p:ext uri="{BB962C8B-B14F-4D97-AF65-F5344CB8AC3E}">
        <p14:creationId xmlns:p14="http://schemas.microsoft.com/office/powerpoint/2010/main" xmlns="" val="2594656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37CFD26-1FC9-C4BB-A3F0-F2101F3F43D9}"/>
              </a:ext>
            </a:extLst>
          </p:cNvPr>
          <p:cNvSpPr>
            <a:spLocks noGrp="1"/>
          </p:cNvSpPr>
          <p:nvPr>
            <p:ph type="title"/>
          </p:nvPr>
        </p:nvSpPr>
        <p:spPr>
          <a:xfrm>
            <a:off x="466722" y="586855"/>
            <a:ext cx="3201366" cy="3387497"/>
          </a:xfrm>
        </p:spPr>
        <p:txBody>
          <a:bodyPr anchor="b">
            <a:normAutofit/>
          </a:bodyPr>
          <a:lstStyle/>
          <a:p>
            <a:r>
              <a:rPr lang="en-GB" sz="4000" dirty="0">
                <a:solidFill>
                  <a:srgbClr val="FFFFFF"/>
                </a:solidFill>
              </a:rPr>
              <a:t>Qn 12. Are there enough EV chargers?</a:t>
            </a:r>
          </a:p>
        </p:txBody>
      </p:sp>
      <p:sp>
        <p:nvSpPr>
          <p:cNvPr id="3" name="Content Placeholder 2">
            <a:extLst>
              <a:ext uri="{FF2B5EF4-FFF2-40B4-BE49-F238E27FC236}">
                <a16:creationId xmlns:a16="http://schemas.microsoft.com/office/drawing/2014/main" xmlns="" id="{CAF3DCAA-A77F-98D5-E2F2-E6F1D43FF7E4}"/>
              </a:ext>
            </a:extLst>
          </p:cNvPr>
          <p:cNvSpPr>
            <a:spLocks noGrp="1"/>
          </p:cNvSpPr>
          <p:nvPr>
            <p:ph idx="1"/>
          </p:nvPr>
        </p:nvSpPr>
        <p:spPr>
          <a:xfrm>
            <a:off x="4810259" y="649480"/>
            <a:ext cx="6555347" cy="5546047"/>
          </a:xfrm>
        </p:spPr>
        <p:txBody>
          <a:bodyPr anchor="ctr">
            <a:normAutofit/>
          </a:bodyPr>
          <a:lstStyle/>
          <a:p>
            <a:pPr marL="0" indent="0">
              <a:buNone/>
            </a:pPr>
            <a:r>
              <a:rPr lang="en-GB" sz="2000" dirty="0"/>
              <a:t>In the UK there are 8381 petrol stations serving 28.9 million ICE cars &amp; vans. So, that’s 1 station per 3448 vehicle. Assuming 12 pumps per station that’s 1 pump per 287 vehicles.</a:t>
            </a:r>
          </a:p>
          <a:p>
            <a:pPr marL="0" indent="0">
              <a:buNone/>
            </a:pPr>
            <a:r>
              <a:rPr lang="en-GB" sz="2000" dirty="0"/>
              <a:t>How many chargers over 50 kW are there serving the UK’s population of 1.6 million battery EV’s?</a:t>
            </a:r>
          </a:p>
          <a:p>
            <a:pPr marL="0" indent="0">
              <a:buNone/>
            </a:pPr>
            <a:endParaRPr lang="en-GB" sz="2000" dirty="0"/>
          </a:p>
          <a:p>
            <a:pPr marL="457200" lvl="1" indent="0">
              <a:buNone/>
            </a:pPr>
            <a:r>
              <a:rPr lang="en-GB" sz="2000" dirty="0"/>
              <a:t>A		5325 (307 cars per charge point)</a:t>
            </a:r>
          </a:p>
          <a:p>
            <a:pPr marL="457200" lvl="1" indent="0">
              <a:buNone/>
            </a:pPr>
            <a:r>
              <a:rPr lang="en-GB" sz="2000" dirty="0"/>
              <a:t>B		8258 (198 cars per charge point)</a:t>
            </a:r>
          </a:p>
          <a:p>
            <a:pPr marL="457200" lvl="1" indent="0">
              <a:buNone/>
            </a:pPr>
            <a:r>
              <a:rPr lang="en-GB" sz="2000" dirty="0"/>
              <a:t>C		17132 (95 cars per charge point)</a:t>
            </a:r>
          </a:p>
          <a:p>
            <a:pPr marL="457200" lvl="1" indent="0">
              <a:buNone/>
            </a:pPr>
            <a:r>
              <a:rPr lang="en-GB" sz="2000" dirty="0"/>
              <a:t>D		30849 (53 cars per charge point)</a:t>
            </a:r>
          </a:p>
          <a:p>
            <a:endParaRPr lang="en-GB" sz="2000" dirty="0"/>
          </a:p>
          <a:p>
            <a:endParaRPr lang="en-GB" sz="2000" dirty="0"/>
          </a:p>
        </p:txBody>
      </p:sp>
    </p:spTree>
    <p:extLst>
      <p:ext uri="{BB962C8B-B14F-4D97-AF65-F5344CB8AC3E}">
        <p14:creationId xmlns:p14="http://schemas.microsoft.com/office/powerpoint/2010/main" xmlns="" val="2468976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F44B68A-4FA9-2A12-CA4C-0C1DC9383EF8}"/>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It’s C, 53% of which are over 150 kW</a:t>
            </a:r>
          </a:p>
        </p:txBody>
      </p:sp>
      <p:sp>
        <p:nvSpPr>
          <p:cNvPr id="3" name="Content Placeholder 2">
            <a:extLst>
              <a:ext uri="{FF2B5EF4-FFF2-40B4-BE49-F238E27FC236}">
                <a16:creationId xmlns:a16="http://schemas.microsoft.com/office/drawing/2014/main" xmlns="" id="{93F089A3-A482-282B-CE93-CD774B441410}"/>
              </a:ext>
            </a:extLst>
          </p:cNvPr>
          <p:cNvSpPr>
            <a:spLocks noGrp="1"/>
          </p:cNvSpPr>
          <p:nvPr>
            <p:ph idx="1"/>
          </p:nvPr>
        </p:nvSpPr>
        <p:spPr>
          <a:xfrm>
            <a:off x="4810259" y="649480"/>
            <a:ext cx="6555347" cy="5546047"/>
          </a:xfrm>
        </p:spPr>
        <p:txBody>
          <a:bodyPr anchor="ctr">
            <a:normAutofit/>
          </a:bodyPr>
          <a:lstStyle/>
          <a:p>
            <a:pPr marL="0" indent="0">
              <a:buNone/>
            </a:pPr>
            <a:r>
              <a:rPr lang="en-GB" sz="2000" dirty="0"/>
              <a:t>There are a total of 85163 public chargers in the UK of which 17132 are “fast chargers”. (Source </a:t>
            </a:r>
            <a:r>
              <a:rPr lang="en-GB" sz="2000" dirty="0" err="1"/>
              <a:t>ZapMap</a:t>
            </a:r>
            <a:r>
              <a:rPr lang="en-GB" sz="2000" dirty="0"/>
              <a:t> Sept 2025)</a:t>
            </a:r>
          </a:p>
          <a:p>
            <a:pPr marL="0" indent="0">
              <a:buNone/>
            </a:pPr>
            <a:r>
              <a:rPr lang="en-GB" sz="2000" dirty="0"/>
              <a:t>However;</a:t>
            </a:r>
          </a:p>
          <a:p>
            <a:pPr marL="457200" lvl="1" indent="0">
              <a:buNone/>
            </a:pPr>
            <a:r>
              <a:rPr lang="en-GB" sz="2000" dirty="0"/>
              <a:t>There are some “dark” areas in Wales and Northern Scotland</a:t>
            </a:r>
          </a:p>
          <a:p>
            <a:pPr marL="457200" lvl="1" indent="0">
              <a:buNone/>
            </a:pPr>
            <a:r>
              <a:rPr lang="en-GB" sz="2000" dirty="0"/>
              <a:t>Long journeys need to be planned</a:t>
            </a:r>
          </a:p>
          <a:p>
            <a:pPr marL="457200" lvl="1" indent="0">
              <a:buNone/>
            </a:pPr>
            <a:r>
              <a:rPr lang="en-GB" sz="2000" dirty="0"/>
              <a:t>There is a need for more on-street charging, destination chargers at work, hotels and holiday homes</a:t>
            </a:r>
          </a:p>
        </p:txBody>
      </p:sp>
    </p:spTree>
    <p:extLst>
      <p:ext uri="{BB962C8B-B14F-4D97-AF65-F5344CB8AC3E}">
        <p14:creationId xmlns:p14="http://schemas.microsoft.com/office/powerpoint/2010/main" xmlns="" val="60865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continent with purple and pink balloons">
            <a:extLst>
              <a:ext uri="{FF2B5EF4-FFF2-40B4-BE49-F238E27FC236}">
                <a16:creationId xmlns:a16="http://schemas.microsoft.com/office/drawing/2014/main" xmlns="" id="{B4924DED-7DBF-E380-23D8-1B47340AE40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38864" y="174358"/>
            <a:ext cx="9832259" cy="6423087"/>
          </a:xfrm>
          <a:prstGeom prst="rect">
            <a:avLst/>
          </a:prstGeom>
        </p:spPr>
      </p:pic>
      <p:sp>
        <p:nvSpPr>
          <p:cNvPr id="4" name="TextBox 3">
            <a:extLst>
              <a:ext uri="{FF2B5EF4-FFF2-40B4-BE49-F238E27FC236}">
                <a16:creationId xmlns:a16="http://schemas.microsoft.com/office/drawing/2014/main" xmlns="" id="{67DA8F0C-BB3A-E9DB-7C4F-897D42746818}"/>
              </a:ext>
            </a:extLst>
          </p:cNvPr>
          <p:cNvSpPr txBox="1"/>
          <p:nvPr/>
        </p:nvSpPr>
        <p:spPr>
          <a:xfrm>
            <a:off x="1602658" y="353961"/>
            <a:ext cx="2045110" cy="369332"/>
          </a:xfrm>
          <a:prstGeom prst="rect">
            <a:avLst/>
          </a:prstGeom>
          <a:noFill/>
        </p:spPr>
        <p:txBody>
          <a:bodyPr wrap="square" rtlCol="0">
            <a:spAutoFit/>
          </a:bodyPr>
          <a:lstStyle/>
          <a:p>
            <a:r>
              <a:rPr lang="en-GB" b="1" dirty="0"/>
              <a:t>Pink = 50 kW</a:t>
            </a:r>
          </a:p>
        </p:txBody>
      </p:sp>
      <p:sp>
        <p:nvSpPr>
          <p:cNvPr id="5" name="TextBox 4">
            <a:extLst>
              <a:ext uri="{FF2B5EF4-FFF2-40B4-BE49-F238E27FC236}">
                <a16:creationId xmlns:a16="http://schemas.microsoft.com/office/drawing/2014/main" xmlns="" id="{B111E593-891F-7255-C928-E110A1FD0D32}"/>
              </a:ext>
            </a:extLst>
          </p:cNvPr>
          <p:cNvSpPr txBox="1"/>
          <p:nvPr/>
        </p:nvSpPr>
        <p:spPr>
          <a:xfrm>
            <a:off x="8790039" y="353961"/>
            <a:ext cx="2045110" cy="369332"/>
          </a:xfrm>
          <a:prstGeom prst="rect">
            <a:avLst/>
          </a:prstGeom>
          <a:noFill/>
        </p:spPr>
        <p:txBody>
          <a:bodyPr wrap="square" rtlCol="0">
            <a:spAutoFit/>
          </a:bodyPr>
          <a:lstStyle/>
          <a:p>
            <a:r>
              <a:rPr lang="en-GB" b="1" dirty="0"/>
              <a:t>Purple = 150+ KW</a:t>
            </a:r>
          </a:p>
        </p:txBody>
      </p:sp>
      <p:sp>
        <p:nvSpPr>
          <p:cNvPr id="6" name="TextBox 5">
            <a:extLst>
              <a:ext uri="{FF2B5EF4-FFF2-40B4-BE49-F238E27FC236}">
                <a16:creationId xmlns:a16="http://schemas.microsoft.com/office/drawing/2014/main" xmlns="" id="{C9BFD02D-916D-F29D-1CA8-A82FC807FAB3}"/>
              </a:ext>
            </a:extLst>
          </p:cNvPr>
          <p:cNvSpPr txBox="1"/>
          <p:nvPr/>
        </p:nvSpPr>
        <p:spPr>
          <a:xfrm>
            <a:off x="9733935" y="902896"/>
            <a:ext cx="1337188" cy="954499"/>
          </a:xfrm>
          <a:prstGeom prst="rect">
            <a:avLst/>
          </a:prstGeom>
          <a:noFill/>
        </p:spPr>
        <p:txBody>
          <a:bodyPr wrap="square" rtlCol="0">
            <a:spAutoFit/>
          </a:bodyPr>
          <a:lstStyle/>
          <a:p>
            <a:r>
              <a:rPr lang="en-GB" b="1" dirty="0"/>
              <a:t>Green tick = chargers available</a:t>
            </a:r>
          </a:p>
        </p:txBody>
      </p:sp>
      <p:sp>
        <p:nvSpPr>
          <p:cNvPr id="7" name="Oval 6">
            <a:extLst>
              <a:ext uri="{FF2B5EF4-FFF2-40B4-BE49-F238E27FC236}">
                <a16:creationId xmlns:a16="http://schemas.microsoft.com/office/drawing/2014/main" xmlns="" id="{DDFE279A-35EE-FC82-190B-2A1EF878B34D}"/>
              </a:ext>
            </a:extLst>
          </p:cNvPr>
          <p:cNvSpPr/>
          <p:nvPr/>
        </p:nvSpPr>
        <p:spPr>
          <a:xfrm>
            <a:off x="3264310" y="353961"/>
            <a:ext cx="6233651" cy="608679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xmlns="" id="{DF8D3983-0741-14BF-6A1F-63A65AFFBE6D}"/>
              </a:ext>
            </a:extLst>
          </p:cNvPr>
          <p:cNvCxnSpPr/>
          <p:nvPr/>
        </p:nvCxnSpPr>
        <p:spPr>
          <a:xfrm flipV="1">
            <a:off x="6548284" y="2762865"/>
            <a:ext cx="2831690" cy="4424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xmlns="" id="{B69B9013-294B-E3FF-E72D-91BBEDBDCEEF}"/>
              </a:ext>
            </a:extLst>
          </p:cNvPr>
          <p:cNvSpPr txBox="1"/>
          <p:nvPr/>
        </p:nvSpPr>
        <p:spPr>
          <a:xfrm>
            <a:off x="7187382" y="3098997"/>
            <a:ext cx="1258528" cy="369332"/>
          </a:xfrm>
          <a:prstGeom prst="rect">
            <a:avLst/>
          </a:prstGeom>
          <a:noFill/>
        </p:spPr>
        <p:txBody>
          <a:bodyPr wrap="square" rtlCol="0">
            <a:spAutoFit/>
          </a:bodyPr>
          <a:lstStyle/>
          <a:p>
            <a:r>
              <a:rPr lang="en-GB" b="1" dirty="0"/>
              <a:t>100 miles</a:t>
            </a:r>
          </a:p>
        </p:txBody>
      </p:sp>
    </p:spTree>
    <p:extLst>
      <p:ext uri="{BB962C8B-B14F-4D97-AF65-F5344CB8AC3E}">
        <p14:creationId xmlns:p14="http://schemas.microsoft.com/office/powerpoint/2010/main" xmlns="" val="3449921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europe with pink fruits&#10;&#10;AI-generated content may be incorrect.">
            <a:extLst>
              <a:ext uri="{FF2B5EF4-FFF2-40B4-BE49-F238E27FC236}">
                <a16:creationId xmlns:a16="http://schemas.microsoft.com/office/drawing/2014/main" xmlns="" id="{97F3988C-3077-201F-B4A6-5937478B56E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86348" y="206828"/>
            <a:ext cx="9711618" cy="6444343"/>
          </a:xfrm>
          <a:prstGeom prst="rect">
            <a:avLst/>
          </a:prstGeom>
        </p:spPr>
      </p:pic>
      <p:sp>
        <p:nvSpPr>
          <p:cNvPr id="4" name="TextBox 3">
            <a:extLst>
              <a:ext uri="{FF2B5EF4-FFF2-40B4-BE49-F238E27FC236}">
                <a16:creationId xmlns:a16="http://schemas.microsoft.com/office/drawing/2014/main" xmlns="" id="{FF2447F8-F9F0-29BD-0131-F5F6D359B901}"/>
              </a:ext>
            </a:extLst>
          </p:cNvPr>
          <p:cNvSpPr txBox="1"/>
          <p:nvPr/>
        </p:nvSpPr>
        <p:spPr>
          <a:xfrm>
            <a:off x="1582994" y="422787"/>
            <a:ext cx="3795251" cy="369332"/>
          </a:xfrm>
          <a:prstGeom prst="rect">
            <a:avLst/>
          </a:prstGeom>
          <a:noFill/>
        </p:spPr>
        <p:txBody>
          <a:bodyPr wrap="square" rtlCol="0">
            <a:spAutoFit/>
          </a:bodyPr>
          <a:lstStyle/>
          <a:p>
            <a:r>
              <a:rPr lang="en-GB" b="1" dirty="0"/>
              <a:t>Not so many chargers in Scotland</a:t>
            </a:r>
          </a:p>
        </p:txBody>
      </p:sp>
      <p:sp>
        <p:nvSpPr>
          <p:cNvPr id="2" name="Oval 1">
            <a:extLst>
              <a:ext uri="{FF2B5EF4-FFF2-40B4-BE49-F238E27FC236}">
                <a16:creationId xmlns:a16="http://schemas.microsoft.com/office/drawing/2014/main" xmlns="" id="{155648DB-7382-2488-C03D-54C1FE4A7EBC}"/>
              </a:ext>
            </a:extLst>
          </p:cNvPr>
          <p:cNvSpPr/>
          <p:nvPr/>
        </p:nvSpPr>
        <p:spPr>
          <a:xfrm>
            <a:off x="4159045" y="1563329"/>
            <a:ext cx="5191433" cy="473914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xmlns="" id="{8D1D31C0-B817-658E-5875-52C3E4E99547}"/>
              </a:ext>
            </a:extLst>
          </p:cNvPr>
          <p:cNvCxnSpPr>
            <a:cxnSpLocks/>
          </p:cNvCxnSpPr>
          <p:nvPr/>
        </p:nvCxnSpPr>
        <p:spPr>
          <a:xfrm flipH="1">
            <a:off x="6242157" y="4011561"/>
            <a:ext cx="443778" cy="22909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xmlns="" id="{30AF60FB-2BBB-FD2D-C186-FB1644680E34}"/>
              </a:ext>
            </a:extLst>
          </p:cNvPr>
          <p:cNvSpPr txBox="1"/>
          <p:nvPr/>
        </p:nvSpPr>
        <p:spPr>
          <a:xfrm>
            <a:off x="5358580" y="5060843"/>
            <a:ext cx="1081548" cy="369332"/>
          </a:xfrm>
          <a:prstGeom prst="rect">
            <a:avLst/>
          </a:prstGeom>
          <a:noFill/>
        </p:spPr>
        <p:txBody>
          <a:bodyPr wrap="square" rtlCol="0">
            <a:spAutoFit/>
          </a:bodyPr>
          <a:lstStyle/>
          <a:p>
            <a:r>
              <a:rPr lang="en-GB" dirty="0"/>
              <a:t>65 miles</a:t>
            </a:r>
          </a:p>
        </p:txBody>
      </p:sp>
    </p:spTree>
    <p:extLst>
      <p:ext uri="{BB962C8B-B14F-4D97-AF65-F5344CB8AC3E}">
        <p14:creationId xmlns:p14="http://schemas.microsoft.com/office/powerpoint/2010/main" xmlns="" val="84641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1BAFBE2-77B2-B5D9-F87F-899E9A9CF2F6}"/>
              </a:ext>
            </a:extLst>
          </p:cNvPr>
          <p:cNvSpPr>
            <a:spLocks noGrp="1"/>
          </p:cNvSpPr>
          <p:nvPr>
            <p:ph type="title"/>
          </p:nvPr>
        </p:nvSpPr>
        <p:spPr>
          <a:xfrm>
            <a:off x="466722" y="586855"/>
            <a:ext cx="3201366" cy="3387497"/>
          </a:xfrm>
        </p:spPr>
        <p:txBody>
          <a:bodyPr anchor="b">
            <a:normAutofit/>
          </a:bodyPr>
          <a:lstStyle/>
          <a:p>
            <a:r>
              <a:rPr lang="en-GB" sz="4000" dirty="0">
                <a:solidFill>
                  <a:srgbClr val="FFFFFF"/>
                </a:solidFill>
              </a:rPr>
              <a:t>Qn 13. Do EV’s have higher “fuel” costs than ICE cars?</a:t>
            </a:r>
          </a:p>
        </p:txBody>
      </p:sp>
      <p:sp>
        <p:nvSpPr>
          <p:cNvPr id="3" name="Content Placeholder 2">
            <a:extLst>
              <a:ext uri="{FF2B5EF4-FFF2-40B4-BE49-F238E27FC236}">
                <a16:creationId xmlns:a16="http://schemas.microsoft.com/office/drawing/2014/main" xmlns="" id="{0AFDA40D-63F3-8B5A-0C7C-41CEA2C9DC99}"/>
              </a:ext>
            </a:extLst>
          </p:cNvPr>
          <p:cNvSpPr>
            <a:spLocks noGrp="1"/>
          </p:cNvSpPr>
          <p:nvPr>
            <p:ph idx="1"/>
          </p:nvPr>
        </p:nvSpPr>
        <p:spPr>
          <a:xfrm>
            <a:off x="4810259" y="649480"/>
            <a:ext cx="6555347" cy="5546047"/>
          </a:xfrm>
        </p:spPr>
        <p:txBody>
          <a:bodyPr anchor="ctr">
            <a:normAutofit/>
          </a:bodyPr>
          <a:lstStyle/>
          <a:p>
            <a:pPr marL="0" indent="0">
              <a:buNone/>
            </a:pPr>
            <a:r>
              <a:rPr lang="en-GB" sz="2000" dirty="0"/>
              <a:t>If a petrol car does 50 mpg the fuel cost is roughly 12.4 p/mile (£1.36/litre, Oct 2025)</a:t>
            </a:r>
          </a:p>
          <a:p>
            <a:pPr marL="0" indent="0">
              <a:buNone/>
            </a:pPr>
            <a:r>
              <a:rPr lang="en-GB" sz="2000" dirty="0"/>
              <a:t>An EV charged at home on an overnight tariff would cost equivalent to</a:t>
            </a:r>
          </a:p>
          <a:p>
            <a:pPr marL="0" indent="0">
              <a:buNone/>
            </a:pPr>
            <a:endParaRPr lang="en-GB" sz="2000" dirty="0"/>
          </a:p>
          <a:p>
            <a:pPr marL="457200" lvl="1" indent="0">
              <a:buNone/>
            </a:pPr>
            <a:r>
              <a:rPr lang="en-GB" sz="2000" dirty="0"/>
              <a:t>A		30 mpg ( 20.7 p/mile)</a:t>
            </a:r>
          </a:p>
          <a:p>
            <a:pPr marL="457200" lvl="1" indent="0">
              <a:buNone/>
            </a:pPr>
            <a:r>
              <a:rPr lang="en-GB" sz="2000" dirty="0"/>
              <a:t>B		51 mpg ( 12.4 p/mile)</a:t>
            </a:r>
          </a:p>
          <a:p>
            <a:pPr marL="457200" lvl="1" indent="0">
              <a:buNone/>
            </a:pPr>
            <a:r>
              <a:rPr lang="en-GB" sz="2000" dirty="0"/>
              <a:t>C		103 mpg ( 6.2 p/mile)</a:t>
            </a:r>
          </a:p>
          <a:p>
            <a:pPr marL="457200" lvl="1" indent="0">
              <a:buNone/>
            </a:pPr>
            <a:r>
              <a:rPr lang="en-GB" sz="2000" dirty="0"/>
              <a:t>D		310 mpg ( 2 p/mile)</a:t>
            </a:r>
          </a:p>
          <a:p>
            <a:pPr lvl="1"/>
            <a:endParaRPr lang="en-GB" sz="2000" dirty="0"/>
          </a:p>
        </p:txBody>
      </p:sp>
    </p:spTree>
    <p:extLst>
      <p:ext uri="{BB962C8B-B14F-4D97-AF65-F5344CB8AC3E}">
        <p14:creationId xmlns:p14="http://schemas.microsoft.com/office/powerpoint/2010/main" xmlns="" val="4124593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xmlns=""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xmlns=""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FCADCBF-3642-5F32-8F3E-F54D26FEE491}"/>
              </a:ext>
            </a:extLst>
          </p:cNvPr>
          <p:cNvSpPr>
            <a:spLocks noGrp="1"/>
          </p:cNvSpPr>
          <p:nvPr>
            <p:ph type="title"/>
          </p:nvPr>
        </p:nvSpPr>
        <p:spPr>
          <a:xfrm>
            <a:off x="586478" y="1683756"/>
            <a:ext cx="3115265" cy="2396359"/>
          </a:xfrm>
        </p:spPr>
        <p:txBody>
          <a:bodyPr anchor="b">
            <a:normAutofit/>
          </a:bodyPr>
          <a:lstStyle/>
          <a:p>
            <a:pPr algn="r"/>
            <a:r>
              <a:rPr lang="en-GB" sz="4000">
                <a:solidFill>
                  <a:srgbClr val="FFFFFF"/>
                </a:solidFill>
              </a:rPr>
              <a:t>The answer is D, 310 mpg. However,</a:t>
            </a:r>
          </a:p>
        </p:txBody>
      </p:sp>
      <p:graphicFrame>
        <p:nvGraphicFramePr>
          <p:cNvPr id="5" name="Content Placeholder 2">
            <a:extLst>
              <a:ext uri="{FF2B5EF4-FFF2-40B4-BE49-F238E27FC236}">
                <a16:creationId xmlns:a16="http://schemas.microsoft.com/office/drawing/2014/main" xmlns="" id="{4AF3BC68-8C2C-73DE-4C78-911790661D29}"/>
              </a:ext>
            </a:extLst>
          </p:cNvPr>
          <p:cNvGraphicFramePr>
            <a:graphicFrameLocks noGrp="1"/>
          </p:cNvGraphicFramePr>
          <p:nvPr>
            <p:ph idx="1"/>
            <p:extLst>
              <p:ext uri="{D42A27DB-BD31-4B8C-83A1-F6EECF244321}">
                <p14:modId xmlns:p14="http://schemas.microsoft.com/office/powerpoint/2010/main" xmlns="" val="266177822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793548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Rectangle 36">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3448D77-76B2-FD14-8D83-1DDDB37472D2}"/>
              </a:ext>
            </a:extLst>
          </p:cNvPr>
          <p:cNvSpPr>
            <a:spLocks noGrp="1"/>
          </p:cNvSpPr>
          <p:nvPr>
            <p:ph type="title"/>
          </p:nvPr>
        </p:nvSpPr>
        <p:spPr>
          <a:xfrm>
            <a:off x="466722" y="586855"/>
            <a:ext cx="3201366" cy="3387497"/>
          </a:xfrm>
        </p:spPr>
        <p:txBody>
          <a:bodyPr anchor="b">
            <a:normAutofit/>
          </a:bodyPr>
          <a:lstStyle/>
          <a:p>
            <a:r>
              <a:rPr lang="en-GB" sz="4000" dirty="0">
                <a:solidFill>
                  <a:srgbClr val="FFFFFF"/>
                </a:solidFill>
              </a:rPr>
              <a:t>Qn 14. </a:t>
            </a:r>
            <a:br>
              <a:rPr lang="en-GB" sz="4000" dirty="0">
                <a:solidFill>
                  <a:srgbClr val="FFFFFF"/>
                </a:solidFill>
              </a:rPr>
            </a:br>
            <a:r>
              <a:rPr lang="en-GB" sz="4000" dirty="0">
                <a:solidFill>
                  <a:srgbClr val="FFFFFF"/>
                </a:solidFill>
              </a:rPr>
              <a:t>Do EV’s frequently catch fire?</a:t>
            </a:r>
          </a:p>
        </p:txBody>
      </p:sp>
      <p:sp>
        <p:nvSpPr>
          <p:cNvPr id="3" name="Content Placeholder 2">
            <a:extLst>
              <a:ext uri="{FF2B5EF4-FFF2-40B4-BE49-F238E27FC236}">
                <a16:creationId xmlns:a16="http://schemas.microsoft.com/office/drawing/2014/main" xmlns="" id="{62B1C049-9DB8-43C9-809F-390106D457AB}"/>
              </a:ext>
            </a:extLst>
          </p:cNvPr>
          <p:cNvSpPr>
            <a:spLocks noGrp="1"/>
          </p:cNvSpPr>
          <p:nvPr>
            <p:ph idx="1"/>
          </p:nvPr>
        </p:nvSpPr>
        <p:spPr>
          <a:xfrm>
            <a:off x="4810259" y="649480"/>
            <a:ext cx="6555347" cy="5546047"/>
          </a:xfrm>
        </p:spPr>
        <p:txBody>
          <a:bodyPr anchor="ctr">
            <a:normAutofit/>
          </a:bodyPr>
          <a:lstStyle/>
          <a:p>
            <a:pPr marL="0" indent="0">
              <a:buNone/>
            </a:pPr>
            <a:r>
              <a:rPr lang="en-GB" sz="2400" dirty="0"/>
              <a:t>The Swedish Civil Contingencies Agency investigated all car fires in 2022. There were 3400 fires amongst the 4.4 million ICE cars (0.08%)</a:t>
            </a:r>
          </a:p>
          <a:p>
            <a:pPr marL="0" indent="0">
              <a:buNone/>
            </a:pPr>
            <a:r>
              <a:rPr lang="en-GB" sz="2400" dirty="0"/>
              <a:t>How many fires (including during charging) were there amongst the 611,000 population of EV’s in Sweden in 2022?</a:t>
            </a:r>
          </a:p>
          <a:p>
            <a:pPr marL="0" indent="0">
              <a:buNone/>
            </a:pPr>
            <a:endParaRPr lang="en-GB" sz="2400" dirty="0"/>
          </a:p>
          <a:p>
            <a:pPr marL="457200" lvl="1" indent="0">
              <a:buNone/>
            </a:pPr>
            <a:r>
              <a:rPr lang="en-GB" dirty="0"/>
              <a:t>A		23 (0.004%)</a:t>
            </a:r>
          </a:p>
          <a:p>
            <a:pPr marL="457200" lvl="1" indent="0">
              <a:buNone/>
            </a:pPr>
            <a:r>
              <a:rPr lang="en-GB" dirty="0"/>
              <a:t>B		97 (0.015%)</a:t>
            </a:r>
          </a:p>
          <a:p>
            <a:pPr marL="457200" lvl="1" indent="0">
              <a:buNone/>
            </a:pPr>
            <a:r>
              <a:rPr lang="en-GB" dirty="0"/>
              <a:t>C		457 (0.07%)</a:t>
            </a:r>
          </a:p>
          <a:p>
            <a:pPr marL="457200" lvl="1" indent="0">
              <a:buNone/>
            </a:pPr>
            <a:r>
              <a:rPr lang="en-GB" dirty="0"/>
              <a:t>D 		874 (0.14%)</a:t>
            </a:r>
          </a:p>
        </p:txBody>
      </p:sp>
    </p:spTree>
    <p:extLst>
      <p:ext uri="{BB962C8B-B14F-4D97-AF65-F5344CB8AC3E}">
        <p14:creationId xmlns:p14="http://schemas.microsoft.com/office/powerpoint/2010/main" xmlns="" val="3615114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xmlns=""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xmlns=""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E3A5FB6-849E-697D-3173-3C7154D68B50}"/>
              </a:ext>
            </a:extLst>
          </p:cNvPr>
          <p:cNvSpPr>
            <a:spLocks noGrp="1"/>
          </p:cNvSpPr>
          <p:nvPr>
            <p:ph type="title"/>
          </p:nvPr>
        </p:nvSpPr>
        <p:spPr>
          <a:xfrm>
            <a:off x="586478" y="1683756"/>
            <a:ext cx="3115265" cy="2396359"/>
          </a:xfrm>
        </p:spPr>
        <p:txBody>
          <a:bodyPr anchor="b">
            <a:normAutofit/>
          </a:bodyPr>
          <a:lstStyle/>
          <a:p>
            <a:r>
              <a:rPr lang="en-GB" sz="3700" dirty="0">
                <a:solidFill>
                  <a:srgbClr val="FFFFFF"/>
                </a:solidFill>
              </a:rPr>
              <a:t>Its A. ICE cars are at least 20x more likely to catch fire</a:t>
            </a:r>
          </a:p>
        </p:txBody>
      </p:sp>
      <p:graphicFrame>
        <p:nvGraphicFramePr>
          <p:cNvPr id="5" name="Content Placeholder 2">
            <a:extLst>
              <a:ext uri="{FF2B5EF4-FFF2-40B4-BE49-F238E27FC236}">
                <a16:creationId xmlns:a16="http://schemas.microsoft.com/office/drawing/2014/main" xmlns="" id="{F7D5B61D-F0CB-A051-2823-3D250076FA57}"/>
              </a:ext>
            </a:extLst>
          </p:cNvPr>
          <p:cNvGraphicFramePr>
            <a:graphicFrameLocks noGrp="1"/>
          </p:cNvGraphicFramePr>
          <p:nvPr>
            <p:ph idx="1"/>
            <p:extLst>
              <p:ext uri="{D42A27DB-BD31-4B8C-83A1-F6EECF244321}">
                <p14:modId xmlns:p14="http://schemas.microsoft.com/office/powerpoint/2010/main" xmlns="" val="43594519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97393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9F286817-D614-A8AA-A337-DDAAA6730DE3}"/>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About this evening</a:t>
            </a:r>
          </a:p>
        </p:txBody>
      </p:sp>
      <p:graphicFrame>
        <p:nvGraphicFramePr>
          <p:cNvPr id="5" name="Content Placeholder 2">
            <a:extLst>
              <a:ext uri="{FF2B5EF4-FFF2-40B4-BE49-F238E27FC236}">
                <a16:creationId xmlns:a16="http://schemas.microsoft.com/office/drawing/2014/main" xmlns="" id="{6474803D-A8B4-90D2-B14F-EBB8CFE8DA96}"/>
              </a:ext>
            </a:extLst>
          </p:cNvPr>
          <p:cNvGraphicFramePr>
            <a:graphicFrameLocks noGrp="1"/>
          </p:cNvGraphicFramePr>
          <p:nvPr>
            <p:ph idx="1"/>
            <p:extLst>
              <p:ext uri="{D42A27DB-BD31-4B8C-83A1-F6EECF244321}">
                <p14:modId xmlns:p14="http://schemas.microsoft.com/office/powerpoint/2010/main" xmlns="" val="295490661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252193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xmlns=""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xmlns=""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A9E4ACF-77B2-DB6C-275A-800D5F7D82B6}"/>
              </a:ext>
            </a:extLst>
          </p:cNvPr>
          <p:cNvSpPr>
            <a:spLocks noGrp="1"/>
          </p:cNvSpPr>
          <p:nvPr>
            <p:ph type="title"/>
          </p:nvPr>
        </p:nvSpPr>
        <p:spPr>
          <a:xfrm>
            <a:off x="586478" y="1683756"/>
            <a:ext cx="3115265" cy="2396359"/>
          </a:xfrm>
        </p:spPr>
        <p:txBody>
          <a:bodyPr anchor="b">
            <a:noAutofit/>
          </a:bodyPr>
          <a:lstStyle/>
          <a:p>
            <a:r>
              <a:rPr lang="en-GB" sz="2800" b="1" dirty="0">
                <a:solidFill>
                  <a:srgbClr val="FFFFFF"/>
                </a:solidFill>
              </a:rPr>
              <a:t>Qn 15. Are EV’s so heavy that they collapse multistorey car parks (like what happened in New York)</a:t>
            </a:r>
          </a:p>
        </p:txBody>
      </p:sp>
      <p:graphicFrame>
        <p:nvGraphicFramePr>
          <p:cNvPr id="5" name="Content Placeholder 2">
            <a:extLst>
              <a:ext uri="{FF2B5EF4-FFF2-40B4-BE49-F238E27FC236}">
                <a16:creationId xmlns:a16="http://schemas.microsoft.com/office/drawing/2014/main" xmlns="" id="{9E36294C-0B60-DEA6-DC19-9AE7331371DF}"/>
              </a:ext>
            </a:extLst>
          </p:cNvPr>
          <p:cNvGraphicFramePr>
            <a:graphicFrameLocks noGrp="1"/>
          </p:cNvGraphicFramePr>
          <p:nvPr>
            <p:ph idx="1"/>
            <p:extLst>
              <p:ext uri="{D42A27DB-BD31-4B8C-83A1-F6EECF244321}">
                <p14:modId xmlns:p14="http://schemas.microsoft.com/office/powerpoint/2010/main" xmlns="" val="188453240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086988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xmlns=""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xmlns=""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9CA7FAE-DD71-1172-3367-37F1EB445D4B}"/>
              </a:ext>
            </a:extLst>
          </p:cNvPr>
          <p:cNvSpPr>
            <a:spLocks noGrp="1"/>
          </p:cNvSpPr>
          <p:nvPr>
            <p:ph type="title"/>
          </p:nvPr>
        </p:nvSpPr>
        <p:spPr>
          <a:xfrm>
            <a:off x="586478" y="1683756"/>
            <a:ext cx="3115265" cy="2396359"/>
          </a:xfrm>
        </p:spPr>
        <p:txBody>
          <a:bodyPr anchor="b">
            <a:normAutofit/>
          </a:bodyPr>
          <a:lstStyle/>
          <a:p>
            <a:pPr algn="r"/>
            <a:r>
              <a:rPr lang="en-GB" sz="4000">
                <a:solidFill>
                  <a:srgbClr val="FFFFFF"/>
                </a:solidFill>
              </a:rPr>
              <a:t>It’s D, 1480 kg</a:t>
            </a:r>
          </a:p>
        </p:txBody>
      </p:sp>
      <p:graphicFrame>
        <p:nvGraphicFramePr>
          <p:cNvPr id="5" name="Content Placeholder 2">
            <a:extLst>
              <a:ext uri="{FF2B5EF4-FFF2-40B4-BE49-F238E27FC236}">
                <a16:creationId xmlns:a16="http://schemas.microsoft.com/office/drawing/2014/main" xmlns="" id="{3DD47898-86ED-983B-7CA1-21D9BAE33FC1}"/>
              </a:ext>
            </a:extLst>
          </p:cNvPr>
          <p:cNvGraphicFramePr>
            <a:graphicFrameLocks noGrp="1"/>
          </p:cNvGraphicFramePr>
          <p:nvPr>
            <p:ph idx="1"/>
            <p:extLst>
              <p:ext uri="{D42A27DB-BD31-4B8C-83A1-F6EECF244321}">
                <p14:modId xmlns:p14="http://schemas.microsoft.com/office/powerpoint/2010/main" xmlns="" val="124647762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824759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xmlns="" id="{9F7D5CDA-D291-4307-BF55-1381FED296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55E733F-B8BA-606A-92BE-E2970E557219}"/>
              </a:ext>
            </a:extLst>
          </p:cNvPr>
          <p:cNvSpPr>
            <a:spLocks noGrp="1"/>
          </p:cNvSpPr>
          <p:nvPr>
            <p:ph type="title"/>
          </p:nvPr>
        </p:nvSpPr>
        <p:spPr>
          <a:xfrm>
            <a:off x="761800" y="762001"/>
            <a:ext cx="5334197" cy="1708242"/>
          </a:xfrm>
        </p:spPr>
        <p:txBody>
          <a:bodyPr anchor="ctr">
            <a:normAutofit fontScale="90000"/>
          </a:bodyPr>
          <a:lstStyle/>
          <a:p>
            <a:r>
              <a:rPr lang="en-GB" sz="3400" dirty="0"/>
              <a:t>Qn 16. The electricity put into an EV was made from fossil fuels that produced CO2 anyway!</a:t>
            </a:r>
          </a:p>
        </p:txBody>
      </p:sp>
      <p:sp>
        <p:nvSpPr>
          <p:cNvPr id="3" name="Content Placeholder 2">
            <a:extLst>
              <a:ext uri="{FF2B5EF4-FFF2-40B4-BE49-F238E27FC236}">
                <a16:creationId xmlns:a16="http://schemas.microsoft.com/office/drawing/2014/main" xmlns="" id="{0EC8C3FA-B6F8-3928-3EBC-8A380F3E7E5F}"/>
              </a:ext>
            </a:extLst>
          </p:cNvPr>
          <p:cNvSpPr>
            <a:spLocks noGrp="1"/>
          </p:cNvSpPr>
          <p:nvPr>
            <p:ph idx="1"/>
          </p:nvPr>
        </p:nvSpPr>
        <p:spPr>
          <a:xfrm>
            <a:off x="761800" y="2470244"/>
            <a:ext cx="5334197" cy="3769835"/>
          </a:xfrm>
        </p:spPr>
        <p:txBody>
          <a:bodyPr anchor="ctr">
            <a:normAutofit/>
          </a:bodyPr>
          <a:lstStyle/>
          <a:p>
            <a:pPr marL="0" indent="0">
              <a:buNone/>
            </a:pPr>
            <a:r>
              <a:rPr lang="en-GB" sz="2000" dirty="0"/>
              <a:t>UK electricity is made from wind, solar, nuclear, hydropower, biomass, imports from abroad and GAS (no longer from coal)</a:t>
            </a:r>
          </a:p>
          <a:p>
            <a:pPr marL="0" indent="0">
              <a:buNone/>
            </a:pPr>
            <a:r>
              <a:rPr lang="en-GB" sz="2000" dirty="0"/>
              <a:t>In 2024 what percentage of UK electricity annual production was made from gas ?</a:t>
            </a:r>
          </a:p>
          <a:p>
            <a:pPr marL="0" indent="0">
              <a:buNone/>
            </a:pPr>
            <a:endParaRPr lang="en-GB" sz="2000" dirty="0"/>
          </a:p>
          <a:p>
            <a:pPr marL="457200" lvl="1" indent="0">
              <a:buNone/>
            </a:pPr>
            <a:r>
              <a:rPr lang="en-GB" sz="2000" dirty="0"/>
              <a:t>A		53%</a:t>
            </a:r>
          </a:p>
          <a:p>
            <a:pPr marL="457200" lvl="1" indent="0">
              <a:buNone/>
            </a:pPr>
            <a:r>
              <a:rPr lang="en-GB" sz="2000" dirty="0"/>
              <a:t>B		28%</a:t>
            </a:r>
          </a:p>
          <a:p>
            <a:pPr marL="457200" lvl="1" indent="0">
              <a:buNone/>
            </a:pPr>
            <a:r>
              <a:rPr lang="en-GB" sz="2000" dirty="0"/>
              <a:t>C		16%</a:t>
            </a:r>
          </a:p>
          <a:p>
            <a:pPr marL="457200" lvl="1" indent="0">
              <a:buNone/>
            </a:pPr>
            <a:r>
              <a:rPr lang="en-GB" sz="2000" dirty="0"/>
              <a:t>D		7%</a:t>
            </a:r>
          </a:p>
        </p:txBody>
      </p:sp>
      <p:pic>
        <p:nvPicPr>
          <p:cNvPr id="5" name="Picture 4" descr="Smoke from a factory">
            <a:extLst>
              <a:ext uri="{FF2B5EF4-FFF2-40B4-BE49-F238E27FC236}">
                <a16:creationId xmlns:a16="http://schemas.microsoft.com/office/drawing/2014/main" xmlns="" id="{9E471D90-CB41-5043-3F30-9A3D4B061A5D}"/>
              </a:ext>
            </a:extLst>
          </p:cNvPr>
          <p:cNvPicPr>
            <a:picLocks noChangeAspect="1"/>
          </p:cNvPicPr>
          <p:nvPr/>
        </p:nvPicPr>
        <p:blipFill>
          <a:blip r:embed="rId2" cstate="print"/>
          <a:srcRect l="21014" r="27150"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xmlns="" val="1485069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C322778-E687-0235-099E-52F1649926FB}"/>
              </a:ext>
            </a:extLst>
          </p:cNvPr>
          <p:cNvPicPr>
            <a:picLocks noChangeAspect="1"/>
          </p:cNvPicPr>
          <p:nvPr/>
        </p:nvPicPr>
        <p:blipFill>
          <a:blip r:embed="rId2" cstate="print">
            <a:duotone>
              <a:schemeClr val="bg2">
                <a:shade val="45000"/>
                <a:satMod val="135000"/>
              </a:schemeClr>
              <a:prstClr val="white"/>
            </a:duotone>
          </a:blip>
          <a:srcRect t="14069" b="6425"/>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xmlns="" id="{B50AB553-2A96-4A92-96F2-93548E0969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347B3B0-55AD-EAB0-037F-DE605934434C}"/>
              </a:ext>
            </a:extLst>
          </p:cNvPr>
          <p:cNvSpPr>
            <a:spLocks noGrp="1"/>
          </p:cNvSpPr>
          <p:nvPr>
            <p:ph type="title"/>
          </p:nvPr>
        </p:nvSpPr>
        <p:spPr>
          <a:xfrm>
            <a:off x="838200" y="365125"/>
            <a:ext cx="10515600" cy="1325563"/>
          </a:xfrm>
        </p:spPr>
        <p:txBody>
          <a:bodyPr>
            <a:normAutofit/>
          </a:bodyPr>
          <a:lstStyle/>
          <a:p>
            <a:r>
              <a:rPr lang="en-GB" dirty="0"/>
              <a:t>It’s B, 28% (wind was next at 26%)</a:t>
            </a:r>
          </a:p>
        </p:txBody>
      </p:sp>
      <p:graphicFrame>
        <p:nvGraphicFramePr>
          <p:cNvPr id="5" name="Content Placeholder 2">
            <a:extLst>
              <a:ext uri="{FF2B5EF4-FFF2-40B4-BE49-F238E27FC236}">
                <a16:creationId xmlns:a16="http://schemas.microsoft.com/office/drawing/2014/main" xmlns="" id="{33F15516-1DF8-4180-06CF-39421905A246}"/>
              </a:ext>
            </a:extLst>
          </p:cNvPr>
          <p:cNvGraphicFramePr>
            <a:graphicFrameLocks noGrp="1"/>
          </p:cNvGraphicFramePr>
          <p:nvPr>
            <p:ph idx="1"/>
            <p:extLst>
              <p:ext uri="{D42A27DB-BD31-4B8C-83A1-F6EECF244321}">
                <p14:modId xmlns:p14="http://schemas.microsoft.com/office/powerpoint/2010/main" xmlns="" val="224950955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354545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5880450-3678-9764-23DC-1255AC73DCDE}"/>
              </a:ext>
            </a:extLst>
          </p:cNvPr>
          <p:cNvSpPr>
            <a:spLocks noGrp="1"/>
          </p:cNvSpPr>
          <p:nvPr>
            <p:ph type="title"/>
          </p:nvPr>
        </p:nvSpPr>
        <p:spPr>
          <a:xfrm>
            <a:off x="466722" y="586855"/>
            <a:ext cx="3201366" cy="3387497"/>
          </a:xfrm>
        </p:spPr>
        <p:txBody>
          <a:bodyPr anchor="b">
            <a:normAutofit/>
          </a:bodyPr>
          <a:lstStyle/>
          <a:p>
            <a:r>
              <a:rPr lang="en-GB" sz="4000" dirty="0">
                <a:solidFill>
                  <a:srgbClr val="FFFFFF"/>
                </a:solidFill>
              </a:rPr>
              <a:t>Qn 17. If everyone had an EV, could the UK grid cope?</a:t>
            </a:r>
          </a:p>
        </p:txBody>
      </p:sp>
      <p:sp>
        <p:nvSpPr>
          <p:cNvPr id="3" name="Content Placeholder 2">
            <a:extLst>
              <a:ext uri="{FF2B5EF4-FFF2-40B4-BE49-F238E27FC236}">
                <a16:creationId xmlns:a16="http://schemas.microsoft.com/office/drawing/2014/main" xmlns="" id="{6FDDD118-A5B1-1C93-F567-B17FAA43BBD8}"/>
              </a:ext>
            </a:extLst>
          </p:cNvPr>
          <p:cNvSpPr>
            <a:spLocks noGrp="1"/>
          </p:cNvSpPr>
          <p:nvPr>
            <p:ph idx="1"/>
          </p:nvPr>
        </p:nvSpPr>
        <p:spPr>
          <a:xfrm>
            <a:off x="4810259" y="649480"/>
            <a:ext cx="6555347" cy="5546047"/>
          </a:xfrm>
        </p:spPr>
        <p:txBody>
          <a:bodyPr anchor="ctr">
            <a:normAutofit/>
          </a:bodyPr>
          <a:lstStyle/>
          <a:p>
            <a:pPr marL="0" indent="0">
              <a:buNone/>
            </a:pPr>
            <a:r>
              <a:rPr lang="en-GB" sz="2000" dirty="0"/>
              <a:t>In the UK the daytime demand for electricity is typically about 33 GW, it peaks at around 6pm. Between midnight and 6 am the demand drops by about  8 to10 GW</a:t>
            </a:r>
          </a:p>
          <a:p>
            <a:pPr marL="0" indent="0">
              <a:buNone/>
            </a:pPr>
            <a:r>
              <a:rPr lang="en-GB" sz="2000" dirty="0"/>
              <a:t>If every EV averages 10,000 miles per year, roughly how many additional EV’s could be charged between midnight and 6 am using just the “spare” capacity?</a:t>
            </a:r>
          </a:p>
          <a:p>
            <a:pPr marL="0" indent="0">
              <a:buNone/>
            </a:pPr>
            <a:endParaRPr lang="en-GB" sz="2000" dirty="0"/>
          </a:p>
          <a:p>
            <a:pPr marL="457200" lvl="1" indent="0">
              <a:buNone/>
            </a:pPr>
            <a:r>
              <a:rPr lang="en-GB" sz="2000" dirty="0"/>
              <a:t>A		965 thousand	</a:t>
            </a:r>
          </a:p>
          <a:p>
            <a:pPr marL="457200" lvl="1" indent="0">
              <a:buNone/>
            </a:pPr>
            <a:r>
              <a:rPr lang="en-GB" sz="2000" dirty="0"/>
              <a:t>B		1.6 Million</a:t>
            </a:r>
          </a:p>
          <a:p>
            <a:pPr marL="457200" lvl="1" indent="0">
              <a:buNone/>
            </a:pPr>
            <a:r>
              <a:rPr lang="en-GB" sz="2000" dirty="0"/>
              <a:t>C		8.9 Million</a:t>
            </a:r>
          </a:p>
          <a:p>
            <a:pPr marL="457200" lvl="1" indent="0">
              <a:buNone/>
            </a:pPr>
            <a:r>
              <a:rPr lang="en-GB" sz="2000" dirty="0"/>
              <a:t>D		28.9 Million</a:t>
            </a:r>
          </a:p>
          <a:p>
            <a:pPr lvl="1"/>
            <a:endParaRPr lang="en-GB" sz="2000" dirty="0"/>
          </a:p>
          <a:p>
            <a:pPr lvl="1"/>
            <a:endParaRPr lang="en-GB" sz="2000" dirty="0"/>
          </a:p>
        </p:txBody>
      </p:sp>
    </p:spTree>
    <p:extLst>
      <p:ext uri="{BB962C8B-B14F-4D97-AF65-F5344CB8AC3E}">
        <p14:creationId xmlns:p14="http://schemas.microsoft.com/office/powerpoint/2010/main" xmlns="" val="26612450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1C263C1-A289-9A4E-8230-9137D2DFA7DC}"/>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It’s C, 8.9 Million (ish)</a:t>
            </a:r>
          </a:p>
        </p:txBody>
      </p:sp>
      <p:graphicFrame>
        <p:nvGraphicFramePr>
          <p:cNvPr id="5" name="Content Placeholder 2">
            <a:extLst>
              <a:ext uri="{FF2B5EF4-FFF2-40B4-BE49-F238E27FC236}">
                <a16:creationId xmlns:a16="http://schemas.microsoft.com/office/drawing/2014/main" xmlns="" id="{1F4AD726-1684-0BC0-E2FC-76D9C3866AC6}"/>
              </a:ext>
            </a:extLst>
          </p:cNvPr>
          <p:cNvGraphicFramePr>
            <a:graphicFrameLocks noGrp="1"/>
          </p:cNvGraphicFramePr>
          <p:nvPr>
            <p:ph idx="1"/>
            <p:extLst>
              <p:ext uri="{D42A27DB-BD31-4B8C-83A1-F6EECF244321}">
                <p14:modId xmlns:p14="http://schemas.microsoft.com/office/powerpoint/2010/main" xmlns="" val="7561254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4755939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C8E28A1-9A6A-EA38-172B-E175F3ACDE95}"/>
              </a:ext>
            </a:extLst>
          </p:cNvPr>
          <p:cNvSpPr>
            <a:spLocks noGrp="1"/>
          </p:cNvSpPr>
          <p:nvPr>
            <p:ph type="title"/>
          </p:nvPr>
        </p:nvSpPr>
        <p:spPr>
          <a:xfrm>
            <a:off x="1371597" y="348865"/>
            <a:ext cx="10044023" cy="877729"/>
          </a:xfrm>
        </p:spPr>
        <p:txBody>
          <a:bodyPr anchor="ctr">
            <a:normAutofit/>
          </a:bodyPr>
          <a:lstStyle/>
          <a:p>
            <a:r>
              <a:rPr lang="en-GB" sz="2800" dirty="0">
                <a:solidFill>
                  <a:srgbClr val="FFFFFF"/>
                </a:solidFill>
              </a:rPr>
              <a:t>Qn 18. How long does it take for a new EV to repay its production “carbon debit”?</a:t>
            </a:r>
          </a:p>
        </p:txBody>
      </p:sp>
      <p:graphicFrame>
        <p:nvGraphicFramePr>
          <p:cNvPr id="5" name="Content Placeholder 2">
            <a:extLst>
              <a:ext uri="{FF2B5EF4-FFF2-40B4-BE49-F238E27FC236}">
                <a16:creationId xmlns:a16="http://schemas.microsoft.com/office/drawing/2014/main" xmlns="" id="{64E72FC1-46FA-FA33-F161-1ECA3224A02D}"/>
              </a:ext>
            </a:extLst>
          </p:cNvPr>
          <p:cNvGraphicFramePr>
            <a:graphicFrameLocks noGrp="1"/>
          </p:cNvGraphicFramePr>
          <p:nvPr>
            <p:ph idx="1"/>
            <p:extLst>
              <p:ext uri="{D42A27DB-BD31-4B8C-83A1-F6EECF244321}">
                <p14:modId xmlns:p14="http://schemas.microsoft.com/office/powerpoint/2010/main" xmlns="" val="199784071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491476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885E114-EAF9-FCC1-A34E-5F877FF11BCE}"/>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It’s A, 2 yrs &amp; 8 months</a:t>
            </a:r>
          </a:p>
        </p:txBody>
      </p:sp>
      <p:graphicFrame>
        <p:nvGraphicFramePr>
          <p:cNvPr id="5" name="Content Placeholder 2">
            <a:extLst>
              <a:ext uri="{FF2B5EF4-FFF2-40B4-BE49-F238E27FC236}">
                <a16:creationId xmlns:a16="http://schemas.microsoft.com/office/drawing/2014/main" xmlns="" id="{496CB93B-94AC-1022-553C-5CEABD50C4BF}"/>
              </a:ext>
            </a:extLst>
          </p:cNvPr>
          <p:cNvGraphicFramePr>
            <a:graphicFrameLocks noGrp="1"/>
          </p:cNvGraphicFramePr>
          <p:nvPr>
            <p:ph idx="1"/>
            <p:extLst>
              <p:ext uri="{D42A27DB-BD31-4B8C-83A1-F6EECF244321}">
                <p14:modId xmlns:p14="http://schemas.microsoft.com/office/powerpoint/2010/main" xmlns="" val="203753648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723666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xmlns="" id="{9F7D5CDA-D291-4307-BF55-1381FED296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4BD9B79-FFD0-8598-A56B-B56C3815A9C4}"/>
              </a:ext>
            </a:extLst>
          </p:cNvPr>
          <p:cNvSpPr>
            <a:spLocks noGrp="1"/>
          </p:cNvSpPr>
          <p:nvPr>
            <p:ph type="title"/>
          </p:nvPr>
        </p:nvSpPr>
        <p:spPr>
          <a:xfrm>
            <a:off x="761800" y="762001"/>
            <a:ext cx="5334197" cy="1708242"/>
          </a:xfrm>
        </p:spPr>
        <p:txBody>
          <a:bodyPr anchor="ctr">
            <a:normAutofit/>
          </a:bodyPr>
          <a:lstStyle/>
          <a:p>
            <a:r>
              <a:rPr lang="en-GB" sz="4000"/>
              <a:t>Qn 19. Can an old EV battery be recycled?</a:t>
            </a:r>
          </a:p>
        </p:txBody>
      </p:sp>
      <p:sp>
        <p:nvSpPr>
          <p:cNvPr id="3" name="Content Placeholder 2">
            <a:extLst>
              <a:ext uri="{FF2B5EF4-FFF2-40B4-BE49-F238E27FC236}">
                <a16:creationId xmlns:a16="http://schemas.microsoft.com/office/drawing/2014/main" xmlns="" id="{4BEDB19A-A867-D760-2935-C420A86DFDC1}"/>
              </a:ext>
            </a:extLst>
          </p:cNvPr>
          <p:cNvSpPr>
            <a:spLocks noGrp="1"/>
          </p:cNvSpPr>
          <p:nvPr>
            <p:ph idx="1"/>
          </p:nvPr>
        </p:nvSpPr>
        <p:spPr>
          <a:xfrm>
            <a:off x="761800" y="2470244"/>
            <a:ext cx="5334197" cy="3769835"/>
          </a:xfrm>
        </p:spPr>
        <p:txBody>
          <a:bodyPr anchor="ctr">
            <a:normAutofit lnSpcReduction="10000"/>
          </a:bodyPr>
          <a:lstStyle/>
          <a:p>
            <a:pPr marL="0" indent="0">
              <a:buNone/>
            </a:pPr>
            <a:r>
              <a:rPr lang="en-GB" sz="1900" dirty="0"/>
              <a:t>When an EV battery falls to 70% of its original capacity it is usually replaced. Some old battery cells can be</a:t>
            </a:r>
            <a:r>
              <a:rPr lang="en-GB" sz="1900" b="1" dirty="0">
                <a:solidFill>
                  <a:srgbClr val="FF0000"/>
                </a:solidFill>
              </a:rPr>
              <a:t> reused </a:t>
            </a:r>
            <a:r>
              <a:rPr lang="en-GB" sz="1900" dirty="0"/>
              <a:t>for home or industrial energy storage.</a:t>
            </a:r>
          </a:p>
          <a:p>
            <a:pPr marL="0" indent="0">
              <a:buNone/>
            </a:pPr>
            <a:r>
              <a:rPr lang="en-GB" sz="1900" dirty="0"/>
              <a:t>Failed cells are </a:t>
            </a:r>
            <a:r>
              <a:rPr lang="en-GB" sz="1900" b="1" dirty="0">
                <a:solidFill>
                  <a:schemeClr val="accent6">
                    <a:lumMod val="75000"/>
                  </a:schemeClr>
                </a:solidFill>
              </a:rPr>
              <a:t>recycled</a:t>
            </a:r>
            <a:r>
              <a:rPr lang="en-GB" sz="1900" dirty="0"/>
              <a:t> back to their component parts (cobalt, nickel, lithium etc)</a:t>
            </a:r>
          </a:p>
          <a:p>
            <a:pPr marL="0" indent="0">
              <a:buNone/>
            </a:pPr>
            <a:r>
              <a:rPr lang="en-GB" sz="1900" dirty="0"/>
              <a:t>How much of a </a:t>
            </a:r>
            <a:r>
              <a:rPr lang="en-GB" sz="1900" b="1" dirty="0">
                <a:solidFill>
                  <a:schemeClr val="accent6">
                    <a:lumMod val="75000"/>
                  </a:schemeClr>
                </a:solidFill>
              </a:rPr>
              <a:t>recycled </a:t>
            </a:r>
            <a:r>
              <a:rPr lang="en-GB" sz="1900" dirty="0"/>
              <a:t>cell is legally required to be recovered in the UK in 2025?</a:t>
            </a:r>
          </a:p>
          <a:p>
            <a:pPr marL="0" indent="0">
              <a:buNone/>
            </a:pPr>
            <a:endParaRPr lang="en-GB" sz="1900" dirty="0"/>
          </a:p>
          <a:p>
            <a:pPr marL="457200" lvl="1" indent="0">
              <a:buNone/>
            </a:pPr>
            <a:r>
              <a:rPr lang="en-GB" sz="1900" dirty="0"/>
              <a:t>A		90%</a:t>
            </a:r>
          </a:p>
          <a:p>
            <a:pPr marL="457200" lvl="1" indent="0">
              <a:buNone/>
            </a:pPr>
            <a:r>
              <a:rPr lang="en-GB" sz="1900" dirty="0"/>
              <a:t>B		70%</a:t>
            </a:r>
          </a:p>
          <a:p>
            <a:pPr marL="457200" lvl="1" indent="0">
              <a:buNone/>
            </a:pPr>
            <a:r>
              <a:rPr lang="en-GB" sz="1900" dirty="0"/>
              <a:t>C		50%</a:t>
            </a:r>
          </a:p>
          <a:p>
            <a:pPr marL="457200" lvl="1" indent="0">
              <a:buNone/>
            </a:pPr>
            <a:r>
              <a:rPr lang="en-GB" sz="1900" dirty="0"/>
              <a:t>D		30% </a:t>
            </a:r>
          </a:p>
          <a:p>
            <a:endParaRPr lang="en-GB" sz="1900" dirty="0"/>
          </a:p>
        </p:txBody>
      </p:sp>
      <p:pic>
        <p:nvPicPr>
          <p:cNvPr id="5" name="Picture 4" descr="Multi-colour batteries">
            <a:extLst>
              <a:ext uri="{FF2B5EF4-FFF2-40B4-BE49-F238E27FC236}">
                <a16:creationId xmlns:a16="http://schemas.microsoft.com/office/drawing/2014/main" xmlns="" id="{A26F4224-2F51-3443-39B1-77A1E8E45F25}"/>
              </a:ext>
            </a:extLst>
          </p:cNvPr>
          <p:cNvPicPr>
            <a:picLocks noChangeAspect="1"/>
          </p:cNvPicPr>
          <p:nvPr/>
        </p:nvPicPr>
        <p:blipFill>
          <a:blip r:embed="rId2" cstate="print"/>
          <a:srcRect l="31164" r="16999"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xmlns="" val="35551975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xmlns=""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xmlns=""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DB663C5-68D6-F4D4-3839-1BD8D18935CF}"/>
              </a:ext>
            </a:extLst>
          </p:cNvPr>
          <p:cNvSpPr>
            <a:spLocks noGrp="1"/>
          </p:cNvSpPr>
          <p:nvPr>
            <p:ph type="title"/>
          </p:nvPr>
        </p:nvSpPr>
        <p:spPr>
          <a:xfrm>
            <a:off x="586478" y="1683756"/>
            <a:ext cx="3115265" cy="2396359"/>
          </a:xfrm>
        </p:spPr>
        <p:txBody>
          <a:bodyPr anchor="b">
            <a:normAutofit/>
          </a:bodyPr>
          <a:lstStyle/>
          <a:p>
            <a:r>
              <a:rPr lang="en-GB" sz="4000" dirty="0">
                <a:solidFill>
                  <a:srgbClr val="FFFFFF"/>
                </a:solidFill>
              </a:rPr>
              <a:t>It’s C, 50% in 2025, increasing to 70% in 2030</a:t>
            </a:r>
          </a:p>
        </p:txBody>
      </p:sp>
      <p:graphicFrame>
        <p:nvGraphicFramePr>
          <p:cNvPr id="5" name="Content Placeholder 2">
            <a:extLst>
              <a:ext uri="{FF2B5EF4-FFF2-40B4-BE49-F238E27FC236}">
                <a16:creationId xmlns:a16="http://schemas.microsoft.com/office/drawing/2014/main" xmlns="" id="{191CCF74-C649-C171-445C-2FD3F80DD2E3}"/>
              </a:ext>
            </a:extLst>
          </p:cNvPr>
          <p:cNvGraphicFramePr>
            <a:graphicFrameLocks noGrp="1"/>
          </p:cNvGraphicFramePr>
          <p:nvPr>
            <p:ph idx="1"/>
            <p:extLst>
              <p:ext uri="{D42A27DB-BD31-4B8C-83A1-F6EECF244321}">
                <p14:modId xmlns:p14="http://schemas.microsoft.com/office/powerpoint/2010/main" xmlns="" val="304616009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907161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B68F8900-3B89-C856-964E-0AF2520523CD}"/>
              </a:ext>
            </a:extLst>
          </p:cNvPr>
          <p:cNvSpPr>
            <a:spLocks noGrp="1"/>
          </p:cNvSpPr>
          <p:nvPr>
            <p:ph type="title"/>
          </p:nvPr>
        </p:nvSpPr>
        <p:spPr>
          <a:xfrm>
            <a:off x="1371597" y="348865"/>
            <a:ext cx="10044023" cy="877729"/>
          </a:xfrm>
        </p:spPr>
        <p:txBody>
          <a:bodyPr anchor="ctr">
            <a:normAutofit/>
          </a:bodyPr>
          <a:lstStyle/>
          <a:p>
            <a:r>
              <a:rPr lang="en-GB" sz="4000" dirty="0">
                <a:solidFill>
                  <a:srgbClr val="FFFFFF"/>
                </a:solidFill>
              </a:rPr>
              <a:t>Quiz subjects &amp; discussion areas</a:t>
            </a:r>
          </a:p>
        </p:txBody>
      </p:sp>
      <p:graphicFrame>
        <p:nvGraphicFramePr>
          <p:cNvPr id="5" name="Content Placeholder 2">
            <a:extLst>
              <a:ext uri="{FF2B5EF4-FFF2-40B4-BE49-F238E27FC236}">
                <a16:creationId xmlns:a16="http://schemas.microsoft.com/office/drawing/2014/main" xmlns="" id="{73D1A3FC-78E8-A5A9-00F5-5FBD6963D8FA}"/>
              </a:ext>
            </a:extLst>
          </p:cNvPr>
          <p:cNvGraphicFramePr>
            <a:graphicFrameLocks noGrp="1"/>
          </p:cNvGraphicFramePr>
          <p:nvPr>
            <p:ph idx="1"/>
            <p:extLst>
              <p:ext uri="{D42A27DB-BD31-4B8C-83A1-F6EECF244321}">
                <p14:modId xmlns:p14="http://schemas.microsoft.com/office/powerpoint/2010/main" xmlns="" val="4860489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4895899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xmlns=""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xmlns=""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42BE2F9-45D6-A008-4408-097F0FE81EE1}"/>
              </a:ext>
            </a:extLst>
          </p:cNvPr>
          <p:cNvSpPr>
            <a:spLocks noGrp="1"/>
          </p:cNvSpPr>
          <p:nvPr>
            <p:ph type="title"/>
          </p:nvPr>
        </p:nvSpPr>
        <p:spPr>
          <a:xfrm>
            <a:off x="586478" y="1683756"/>
            <a:ext cx="3115265" cy="2396359"/>
          </a:xfrm>
        </p:spPr>
        <p:txBody>
          <a:bodyPr anchor="b">
            <a:normAutofit/>
          </a:bodyPr>
          <a:lstStyle/>
          <a:p>
            <a:r>
              <a:rPr lang="en-GB" sz="4000" dirty="0">
                <a:solidFill>
                  <a:srgbClr val="FFFFFF"/>
                </a:solidFill>
              </a:rPr>
              <a:t>Qn 20. </a:t>
            </a:r>
            <a:br>
              <a:rPr lang="en-GB" sz="4000" dirty="0">
                <a:solidFill>
                  <a:srgbClr val="FFFFFF"/>
                </a:solidFill>
              </a:rPr>
            </a:br>
            <a:r>
              <a:rPr lang="en-GB" sz="4000" dirty="0">
                <a:solidFill>
                  <a:srgbClr val="FFFFFF"/>
                </a:solidFill>
              </a:rPr>
              <a:t>Should I buy one?</a:t>
            </a:r>
          </a:p>
        </p:txBody>
      </p:sp>
      <p:graphicFrame>
        <p:nvGraphicFramePr>
          <p:cNvPr id="5" name="Content Placeholder 2">
            <a:extLst>
              <a:ext uri="{FF2B5EF4-FFF2-40B4-BE49-F238E27FC236}">
                <a16:creationId xmlns:a16="http://schemas.microsoft.com/office/drawing/2014/main" xmlns="" id="{C9DC9C4E-7AAF-810F-AD80-F0618867EECD}"/>
              </a:ext>
            </a:extLst>
          </p:cNvPr>
          <p:cNvGraphicFramePr>
            <a:graphicFrameLocks noGrp="1"/>
          </p:cNvGraphicFramePr>
          <p:nvPr>
            <p:ph idx="1"/>
            <p:extLst>
              <p:ext uri="{D42A27DB-BD31-4B8C-83A1-F6EECF244321}">
                <p14:modId xmlns:p14="http://schemas.microsoft.com/office/powerpoint/2010/main" xmlns="" val="353906874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7684882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6E0AF3B-38A2-6941-4869-716351605B22}"/>
              </a:ext>
            </a:extLst>
          </p:cNvPr>
          <p:cNvSpPr>
            <a:spLocks noGrp="1"/>
          </p:cNvSpPr>
          <p:nvPr>
            <p:ph type="title"/>
          </p:nvPr>
        </p:nvSpPr>
        <p:spPr>
          <a:xfrm>
            <a:off x="466722" y="586855"/>
            <a:ext cx="3201366" cy="3387497"/>
          </a:xfrm>
        </p:spPr>
        <p:txBody>
          <a:bodyPr anchor="b">
            <a:normAutofit/>
          </a:bodyPr>
          <a:lstStyle/>
          <a:p>
            <a:r>
              <a:rPr lang="en-GB" sz="4000" dirty="0">
                <a:solidFill>
                  <a:srgbClr val="FFFFFF"/>
                </a:solidFill>
              </a:rPr>
              <a:t>A, B, or C are correct answers</a:t>
            </a:r>
          </a:p>
        </p:txBody>
      </p:sp>
      <p:sp>
        <p:nvSpPr>
          <p:cNvPr id="3" name="Content Placeholder 2">
            <a:extLst>
              <a:ext uri="{FF2B5EF4-FFF2-40B4-BE49-F238E27FC236}">
                <a16:creationId xmlns:a16="http://schemas.microsoft.com/office/drawing/2014/main" xmlns="" id="{D3BF945E-BF1B-5E1A-980B-9C3E1EBD8E2D}"/>
              </a:ext>
            </a:extLst>
          </p:cNvPr>
          <p:cNvSpPr>
            <a:spLocks noGrp="1"/>
          </p:cNvSpPr>
          <p:nvPr>
            <p:ph idx="1"/>
          </p:nvPr>
        </p:nvSpPr>
        <p:spPr>
          <a:xfrm>
            <a:off x="4810259" y="649480"/>
            <a:ext cx="6555347" cy="5546047"/>
          </a:xfrm>
        </p:spPr>
        <p:txBody>
          <a:bodyPr anchor="ctr">
            <a:normAutofit fontScale="92500" lnSpcReduction="10000"/>
          </a:bodyPr>
          <a:lstStyle/>
          <a:p>
            <a:pPr marL="0" indent="0" algn="just">
              <a:buNone/>
            </a:pPr>
            <a:endParaRPr lang="en-GB" dirty="0"/>
          </a:p>
          <a:p>
            <a:pPr marL="0" indent="0" algn="just">
              <a:buNone/>
            </a:pPr>
            <a:endParaRPr lang="en-GB" dirty="0"/>
          </a:p>
          <a:p>
            <a:pPr marL="0" indent="0" algn="just">
              <a:buNone/>
            </a:pPr>
            <a:endParaRPr lang="en-GB" dirty="0"/>
          </a:p>
          <a:p>
            <a:pPr marL="0" indent="0" algn="just">
              <a:buNone/>
            </a:pPr>
            <a:r>
              <a:rPr lang="en-GB" dirty="0"/>
              <a:t>Let’s remember that in 2025 nearly 80% of new car buyers voted D with their wallet for a multitude of reasons.</a:t>
            </a:r>
          </a:p>
          <a:p>
            <a:pPr marL="0" indent="0" algn="just">
              <a:buNone/>
            </a:pPr>
            <a:endParaRPr lang="en-GB" dirty="0"/>
          </a:p>
          <a:p>
            <a:pPr marL="0" indent="0" algn="just">
              <a:buNone/>
            </a:pPr>
            <a:r>
              <a:rPr lang="en-GB" dirty="0"/>
              <a:t>Let’s hope that they did it for the right reasons, rather than because they believed the anti-EV “clickbait” lies in the social media. </a:t>
            </a:r>
          </a:p>
          <a:p>
            <a:pPr marL="0" indent="0" algn="just">
              <a:buNone/>
            </a:pPr>
            <a:endParaRPr lang="en-GB" dirty="0"/>
          </a:p>
          <a:p>
            <a:pPr marL="0" indent="0" algn="just">
              <a:buNone/>
            </a:pPr>
            <a:r>
              <a:rPr lang="en-GB" dirty="0"/>
              <a:t>How many questions did you get right tonight?</a:t>
            </a:r>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p:txBody>
      </p:sp>
    </p:spTree>
    <p:extLst>
      <p:ext uri="{BB962C8B-B14F-4D97-AF65-F5344CB8AC3E}">
        <p14:creationId xmlns:p14="http://schemas.microsoft.com/office/powerpoint/2010/main" xmlns="" val="2312079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xmlns="" id="{9F7D5CDA-D291-4307-BF55-1381FED296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0508180-B0DA-4DCC-B298-F1064CD21A4C}"/>
              </a:ext>
            </a:extLst>
          </p:cNvPr>
          <p:cNvSpPr>
            <a:spLocks noGrp="1"/>
          </p:cNvSpPr>
          <p:nvPr>
            <p:ph type="title"/>
          </p:nvPr>
        </p:nvSpPr>
        <p:spPr>
          <a:xfrm>
            <a:off x="761800" y="762001"/>
            <a:ext cx="5334197" cy="1708242"/>
          </a:xfrm>
        </p:spPr>
        <p:txBody>
          <a:bodyPr anchor="ctr">
            <a:normAutofit/>
          </a:bodyPr>
          <a:lstStyle/>
          <a:p>
            <a:r>
              <a:rPr lang="en-GB" sz="4000" dirty="0"/>
              <a:t>The Quiz</a:t>
            </a:r>
          </a:p>
        </p:txBody>
      </p:sp>
      <p:sp>
        <p:nvSpPr>
          <p:cNvPr id="3" name="Content Placeholder 2">
            <a:extLst>
              <a:ext uri="{FF2B5EF4-FFF2-40B4-BE49-F238E27FC236}">
                <a16:creationId xmlns:a16="http://schemas.microsoft.com/office/drawing/2014/main" xmlns="" id="{D8E824A1-5347-1F07-74D4-F06844095758}"/>
              </a:ext>
            </a:extLst>
          </p:cNvPr>
          <p:cNvSpPr>
            <a:spLocks noGrp="1"/>
          </p:cNvSpPr>
          <p:nvPr>
            <p:ph idx="1"/>
          </p:nvPr>
        </p:nvSpPr>
        <p:spPr>
          <a:xfrm>
            <a:off x="761800" y="2470244"/>
            <a:ext cx="5334197" cy="3769835"/>
          </a:xfrm>
        </p:spPr>
        <p:txBody>
          <a:bodyPr anchor="ctr">
            <a:normAutofit/>
          </a:bodyPr>
          <a:lstStyle/>
          <a:p>
            <a:r>
              <a:rPr lang="en-GB" sz="2000" dirty="0"/>
              <a:t>Arrange yourselves around a table, this is will be your team</a:t>
            </a:r>
          </a:p>
          <a:p>
            <a:r>
              <a:rPr lang="en-GB" sz="2000" dirty="0"/>
              <a:t>Each table will have an answer sheet and a pen</a:t>
            </a:r>
          </a:p>
          <a:p>
            <a:r>
              <a:rPr lang="en-GB" sz="2000" dirty="0"/>
              <a:t>There will be 20 questions based on common EV myths, anxieties or concerns</a:t>
            </a:r>
          </a:p>
          <a:p>
            <a:r>
              <a:rPr lang="en-GB" sz="2000" dirty="0"/>
              <a:t>We’ll discuss the answer to each question before moving to the next question. Mark your own answer sheet.</a:t>
            </a:r>
          </a:p>
          <a:p>
            <a:r>
              <a:rPr lang="en-GB" sz="2000" b="1" dirty="0">
                <a:solidFill>
                  <a:srgbClr val="FF0000"/>
                </a:solidFill>
              </a:rPr>
              <a:t>We only have 5 minutes max per question!</a:t>
            </a:r>
          </a:p>
        </p:txBody>
      </p:sp>
      <p:pic>
        <p:nvPicPr>
          <p:cNvPr id="5" name="Picture 4" descr="Black pen against a sheet with shaded numbers">
            <a:extLst>
              <a:ext uri="{FF2B5EF4-FFF2-40B4-BE49-F238E27FC236}">
                <a16:creationId xmlns:a16="http://schemas.microsoft.com/office/drawing/2014/main" xmlns="" id="{9B0F70BA-EB1F-6781-8408-17BDBBA1584F}"/>
              </a:ext>
            </a:extLst>
          </p:cNvPr>
          <p:cNvPicPr>
            <a:picLocks noChangeAspect="1"/>
          </p:cNvPicPr>
          <p:nvPr/>
        </p:nvPicPr>
        <p:blipFill>
          <a:blip r:embed="rId2" cstate="print"/>
          <a:srcRect l="48164" r="-1"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xmlns="" val="2123411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xmlns="" id="{C0763A76-9F1C-4FC5-82B7-DD475DA461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xmlns="" id="{E81BF4F6-F2CF-4984-9D14-D6966D92F9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44641B0-BA5A-8951-A67B-9B8B3F800C6F}"/>
              </a:ext>
            </a:extLst>
          </p:cNvPr>
          <p:cNvSpPr>
            <a:spLocks noGrp="1"/>
          </p:cNvSpPr>
          <p:nvPr>
            <p:ph type="title"/>
          </p:nvPr>
        </p:nvSpPr>
        <p:spPr>
          <a:xfrm>
            <a:off x="761803" y="350196"/>
            <a:ext cx="4646904" cy="1624520"/>
          </a:xfrm>
        </p:spPr>
        <p:txBody>
          <a:bodyPr anchor="ctr">
            <a:normAutofit/>
          </a:bodyPr>
          <a:lstStyle/>
          <a:p>
            <a:r>
              <a:rPr lang="en-GB" sz="3400" dirty="0"/>
              <a:t>Qn 1. What do you think is the average car journey distance in the UK?</a:t>
            </a:r>
          </a:p>
        </p:txBody>
      </p:sp>
      <p:sp>
        <p:nvSpPr>
          <p:cNvPr id="3" name="Content Placeholder 2">
            <a:extLst>
              <a:ext uri="{FF2B5EF4-FFF2-40B4-BE49-F238E27FC236}">
                <a16:creationId xmlns:a16="http://schemas.microsoft.com/office/drawing/2014/main" xmlns="" id="{84A92081-565C-9CDF-D501-70F414456E42}"/>
              </a:ext>
            </a:extLst>
          </p:cNvPr>
          <p:cNvSpPr>
            <a:spLocks noGrp="1"/>
          </p:cNvSpPr>
          <p:nvPr>
            <p:ph idx="1"/>
          </p:nvPr>
        </p:nvSpPr>
        <p:spPr>
          <a:xfrm>
            <a:off x="761802" y="2743200"/>
            <a:ext cx="4646905" cy="3613149"/>
          </a:xfrm>
        </p:spPr>
        <p:txBody>
          <a:bodyPr anchor="ctr">
            <a:normAutofit/>
          </a:bodyPr>
          <a:lstStyle/>
          <a:p>
            <a:pPr marL="457200" lvl="1" indent="0">
              <a:buNone/>
            </a:pPr>
            <a:endParaRPr lang="en-GB" sz="2000"/>
          </a:p>
          <a:p>
            <a:pPr marL="0" indent="0">
              <a:buNone/>
            </a:pPr>
            <a:r>
              <a:rPr lang="en-GB" sz="2000"/>
              <a:t>A		53.5 miles</a:t>
            </a:r>
          </a:p>
          <a:p>
            <a:pPr marL="0" indent="0">
              <a:buNone/>
            </a:pPr>
            <a:r>
              <a:rPr lang="en-GB" sz="2000"/>
              <a:t>B		37.6 miles</a:t>
            </a:r>
          </a:p>
          <a:p>
            <a:pPr marL="0" indent="0">
              <a:buNone/>
            </a:pPr>
            <a:r>
              <a:rPr lang="en-GB" sz="2000"/>
              <a:t>C		18.3 miles</a:t>
            </a:r>
          </a:p>
          <a:p>
            <a:pPr marL="0" indent="0">
              <a:buNone/>
            </a:pPr>
            <a:r>
              <a:rPr lang="en-GB" sz="2000"/>
              <a:t>D		  8.2 miles</a:t>
            </a:r>
          </a:p>
        </p:txBody>
      </p:sp>
      <p:pic>
        <p:nvPicPr>
          <p:cNvPr id="5" name="Picture 4" descr="Speedometer">
            <a:extLst>
              <a:ext uri="{FF2B5EF4-FFF2-40B4-BE49-F238E27FC236}">
                <a16:creationId xmlns:a16="http://schemas.microsoft.com/office/drawing/2014/main" xmlns="" id="{98C6D3C7-1F27-5DB0-834F-D4D00F113B1D}"/>
              </a:ext>
            </a:extLst>
          </p:cNvPr>
          <p:cNvPicPr>
            <a:picLocks noChangeAspect="1"/>
          </p:cNvPicPr>
          <p:nvPr/>
        </p:nvPicPr>
        <p:blipFill>
          <a:blip r:embed="rId2" cstate="print"/>
          <a:srcRect l="23429" r="21175" b="-1"/>
          <a:stretch>
            <a:fillRect/>
          </a:stretch>
        </p:blipFill>
        <p:spPr>
          <a:xfrm>
            <a:off x="6096000" y="1"/>
            <a:ext cx="6102825" cy="6858000"/>
          </a:xfrm>
          <a:prstGeom prst="rect">
            <a:avLst/>
          </a:prstGeom>
        </p:spPr>
      </p:pic>
    </p:spTree>
    <p:extLst>
      <p:ext uri="{BB962C8B-B14F-4D97-AF65-F5344CB8AC3E}">
        <p14:creationId xmlns:p14="http://schemas.microsoft.com/office/powerpoint/2010/main" xmlns="" val="1212497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xmlns="" id="{9F7D5CDA-D291-4307-BF55-1381FED296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923D2E0-D806-7AF3-A09E-8D1BE75CAC5A}"/>
              </a:ext>
            </a:extLst>
          </p:cNvPr>
          <p:cNvSpPr>
            <a:spLocks noGrp="1"/>
          </p:cNvSpPr>
          <p:nvPr>
            <p:ph type="title"/>
          </p:nvPr>
        </p:nvSpPr>
        <p:spPr>
          <a:xfrm>
            <a:off x="761800" y="762001"/>
            <a:ext cx="5334197" cy="1708242"/>
          </a:xfrm>
        </p:spPr>
        <p:txBody>
          <a:bodyPr anchor="ctr">
            <a:normAutofit/>
          </a:bodyPr>
          <a:lstStyle/>
          <a:p>
            <a:r>
              <a:rPr lang="en-GB" sz="4000"/>
              <a:t>It’s D, 8.2 miles (Source Nimblefins Sept 2025)</a:t>
            </a:r>
          </a:p>
        </p:txBody>
      </p:sp>
      <p:sp>
        <p:nvSpPr>
          <p:cNvPr id="3" name="Content Placeholder 2">
            <a:extLst>
              <a:ext uri="{FF2B5EF4-FFF2-40B4-BE49-F238E27FC236}">
                <a16:creationId xmlns:a16="http://schemas.microsoft.com/office/drawing/2014/main" xmlns="" id="{279A769B-6B21-EC7C-E895-FE3C6772698E}"/>
              </a:ext>
            </a:extLst>
          </p:cNvPr>
          <p:cNvSpPr>
            <a:spLocks noGrp="1"/>
          </p:cNvSpPr>
          <p:nvPr>
            <p:ph idx="1"/>
          </p:nvPr>
        </p:nvSpPr>
        <p:spPr>
          <a:xfrm>
            <a:off x="761800" y="2470244"/>
            <a:ext cx="5334197" cy="3769835"/>
          </a:xfrm>
        </p:spPr>
        <p:txBody>
          <a:bodyPr anchor="ctr">
            <a:normAutofit/>
          </a:bodyPr>
          <a:lstStyle/>
          <a:p>
            <a:pPr marL="0" indent="0">
              <a:buNone/>
            </a:pPr>
            <a:r>
              <a:rPr lang="en-GB" sz="2000" dirty="0"/>
              <a:t>71% of all car journeys in the UK are less than 5 miles</a:t>
            </a:r>
          </a:p>
          <a:p>
            <a:pPr marL="0" indent="0">
              <a:buNone/>
            </a:pPr>
            <a:r>
              <a:rPr lang="en-GB" sz="2000" dirty="0"/>
              <a:t>The average annual mileage in the UK is 7300 miles/yr (140 miles per week).</a:t>
            </a:r>
          </a:p>
          <a:p>
            <a:pPr marL="0" indent="0">
              <a:buNone/>
            </a:pPr>
            <a:endParaRPr lang="en-GB" sz="2000" dirty="0"/>
          </a:p>
          <a:p>
            <a:endParaRPr lang="en-GB" sz="2000" dirty="0"/>
          </a:p>
          <a:p>
            <a:endParaRPr lang="en-GB" sz="2000" dirty="0"/>
          </a:p>
          <a:p>
            <a:pPr marL="0" indent="0">
              <a:buNone/>
            </a:pPr>
            <a:r>
              <a:rPr lang="en-GB" sz="2000" dirty="0"/>
              <a:t> </a:t>
            </a:r>
          </a:p>
        </p:txBody>
      </p:sp>
      <p:pic>
        <p:nvPicPr>
          <p:cNvPr id="5" name="Picture 4">
            <a:extLst>
              <a:ext uri="{FF2B5EF4-FFF2-40B4-BE49-F238E27FC236}">
                <a16:creationId xmlns:a16="http://schemas.microsoft.com/office/drawing/2014/main" xmlns="" id="{A000E748-6F52-71FA-81D7-55D9ED7E2111}"/>
              </a:ext>
            </a:extLst>
          </p:cNvPr>
          <p:cNvPicPr>
            <a:picLocks noChangeAspect="1"/>
          </p:cNvPicPr>
          <p:nvPr/>
        </p:nvPicPr>
        <p:blipFill>
          <a:blip r:embed="rId2" cstate="print"/>
          <a:srcRect l="25143" r="31174"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xmlns="" val="2636019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xmlns="" id="{9F7D5CDA-D291-4307-BF55-1381FED296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D344566-C981-F054-27AC-220EDE9E3688}"/>
              </a:ext>
            </a:extLst>
          </p:cNvPr>
          <p:cNvSpPr>
            <a:spLocks noGrp="1"/>
          </p:cNvSpPr>
          <p:nvPr>
            <p:ph type="title"/>
          </p:nvPr>
        </p:nvSpPr>
        <p:spPr>
          <a:xfrm>
            <a:off x="761800" y="762001"/>
            <a:ext cx="5334197" cy="1708242"/>
          </a:xfrm>
        </p:spPr>
        <p:txBody>
          <a:bodyPr anchor="ctr">
            <a:normAutofit/>
          </a:bodyPr>
          <a:lstStyle/>
          <a:p>
            <a:r>
              <a:rPr lang="en-GB" sz="4000" dirty="0"/>
              <a:t>Qn 2. How many electric cars are there in the UK?</a:t>
            </a:r>
          </a:p>
        </p:txBody>
      </p:sp>
      <p:sp>
        <p:nvSpPr>
          <p:cNvPr id="3" name="Content Placeholder 2">
            <a:extLst>
              <a:ext uri="{FF2B5EF4-FFF2-40B4-BE49-F238E27FC236}">
                <a16:creationId xmlns:a16="http://schemas.microsoft.com/office/drawing/2014/main" xmlns="" id="{F7B474BC-7200-6BF9-73B3-EC540245EC50}"/>
              </a:ext>
            </a:extLst>
          </p:cNvPr>
          <p:cNvSpPr>
            <a:spLocks noGrp="1"/>
          </p:cNvSpPr>
          <p:nvPr>
            <p:ph idx="1"/>
          </p:nvPr>
        </p:nvSpPr>
        <p:spPr>
          <a:xfrm>
            <a:off x="761800" y="2470244"/>
            <a:ext cx="5334197" cy="3769835"/>
          </a:xfrm>
        </p:spPr>
        <p:txBody>
          <a:bodyPr anchor="ctr">
            <a:normAutofit/>
          </a:bodyPr>
          <a:lstStyle/>
          <a:p>
            <a:pPr marL="0" indent="0">
              <a:buNone/>
            </a:pPr>
            <a:r>
              <a:rPr lang="en-GB" sz="2000" dirty="0"/>
              <a:t>There are 28.9 million ICE cars and vans on the UK roads (18.6 million petrol, 10.3 million diesel)</a:t>
            </a:r>
          </a:p>
          <a:p>
            <a:pPr marL="0" indent="0">
              <a:buNone/>
            </a:pPr>
            <a:r>
              <a:rPr lang="en-GB" sz="2000" dirty="0"/>
              <a:t>How many electric vehicles are there on UK roads?</a:t>
            </a:r>
          </a:p>
          <a:p>
            <a:pPr marL="0" indent="0">
              <a:buNone/>
            </a:pPr>
            <a:endParaRPr lang="en-GB" sz="2000" dirty="0"/>
          </a:p>
          <a:p>
            <a:pPr marL="457200" lvl="1" indent="0">
              <a:buNone/>
            </a:pPr>
            <a:r>
              <a:rPr lang="en-GB" sz="2000" dirty="0"/>
              <a:t>A		670 thousand</a:t>
            </a:r>
          </a:p>
          <a:p>
            <a:pPr marL="457200" lvl="1" indent="0">
              <a:buNone/>
            </a:pPr>
            <a:r>
              <a:rPr lang="en-GB" sz="2000" dirty="0"/>
              <a:t>B		1.1 million</a:t>
            </a:r>
          </a:p>
          <a:p>
            <a:pPr marL="457200" lvl="1" indent="0">
              <a:buNone/>
            </a:pPr>
            <a:r>
              <a:rPr lang="en-GB" sz="2000" dirty="0"/>
              <a:t>C	 	1.7 million</a:t>
            </a:r>
          </a:p>
          <a:p>
            <a:pPr marL="457200" lvl="1" indent="0">
              <a:buNone/>
            </a:pPr>
            <a:r>
              <a:rPr lang="en-GB" sz="2000" dirty="0"/>
              <a:t>D 		2.3 million</a:t>
            </a:r>
          </a:p>
        </p:txBody>
      </p:sp>
      <p:pic>
        <p:nvPicPr>
          <p:cNvPr id="5" name="Picture 4" descr="Large car car park from above">
            <a:extLst>
              <a:ext uri="{FF2B5EF4-FFF2-40B4-BE49-F238E27FC236}">
                <a16:creationId xmlns:a16="http://schemas.microsoft.com/office/drawing/2014/main" xmlns="" id="{D98B08F5-4C28-116A-37B5-1786FA62F025}"/>
              </a:ext>
            </a:extLst>
          </p:cNvPr>
          <p:cNvPicPr>
            <a:picLocks noChangeAspect="1"/>
          </p:cNvPicPr>
          <p:nvPr/>
        </p:nvPicPr>
        <p:blipFill>
          <a:blip r:embed="rId2" cstate="print"/>
          <a:srcRect l="8107" r="4025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xmlns="" val="14274094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3763</TotalTime>
  <Words>3345</Words>
  <Application>Microsoft Office PowerPoint</Application>
  <PresentationFormat>Custom</PresentationFormat>
  <Paragraphs>331</Paragraphs>
  <Slides>51</Slides>
  <Notes>0</Notes>
  <HiddenSlides>0</HiddenSlides>
  <MMClips>1</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The truth about electric vehicles in 2025</vt:lpstr>
      <vt:lpstr>About me (Phil Hookham)</vt:lpstr>
      <vt:lpstr>Introduction</vt:lpstr>
      <vt:lpstr>About this evening</vt:lpstr>
      <vt:lpstr>Quiz subjects &amp; discussion areas</vt:lpstr>
      <vt:lpstr>The Quiz</vt:lpstr>
      <vt:lpstr>Qn 1. What do you think is the average car journey distance in the UK?</vt:lpstr>
      <vt:lpstr>It’s D, 8.2 miles (Source Nimblefins Sept 2025)</vt:lpstr>
      <vt:lpstr>Qn 2. How many electric cars are there in the UK?</vt:lpstr>
      <vt:lpstr>It’s C, 1.7 million</vt:lpstr>
      <vt:lpstr>Qn 3. What percentage of EV owners charge their cars at home?</vt:lpstr>
      <vt:lpstr>It’s A, 91% of EVs are charged at home</vt:lpstr>
      <vt:lpstr> Qn 4. What percentage of the UK’s 30.4 million homes have their own front drive or garage? </vt:lpstr>
      <vt:lpstr>It’s B, 70%</vt:lpstr>
      <vt:lpstr>Qn5. Are EV’s too expensive to buy?</vt:lpstr>
      <vt:lpstr>B is the most expensive</vt:lpstr>
      <vt:lpstr>A few examples of new EV prices (Oct 2025)</vt:lpstr>
      <vt:lpstr>Slide 18</vt:lpstr>
      <vt:lpstr>What about used EV’s ?</vt:lpstr>
      <vt:lpstr>Qn 6. In the UK, what % of new car sales are EV’s?</vt:lpstr>
      <vt:lpstr>It’s C, 22.1% of new car sales are EV’s</vt:lpstr>
      <vt:lpstr>Qn 7. Can EV’s do the manufacturers claimed range?</vt:lpstr>
      <vt:lpstr>It’s C, 226 miles</vt:lpstr>
      <vt:lpstr>Qn 8.  Do EV batteries only last 8 years?</vt:lpstr>
      <vt:lpstr>It’s B, 244 miles (84%)</vt:lpstr>
      <vt:lpstr>Qn 9. Do EV’s have enough range for long journeys?</vt:lpstr>
      <vt:lpstr>It’s 5x, so B is the answer I was looking for.  </vt:lpstr>
      <vt:lpstr>Qn 10, How long do EV’s take to charge?</vt:lpstr>
      <vt:lpstr>It’s B, 20 to 22 minutes, but that creates the wrong impression</vt:lpstr>
      <vt:lpstr>Qn 11. Is an EV’s range in winter less than summer?</vt:lpstr>
      <vt:lpstr>It’s B, 165 miles </vt:lpstr>
      <vt:lpstr>Qn 12. Are there enough EV chargers?</vt:lpstr>
      <vt:lpstr>It’s C, 53% of which are over 150 kW</vt:lpstr>
      <vt:lpstr>Slide 34</vt:lpstr>
      <vt:lpstr>Slide 35</vt:lpstr>
      <vt:lpstr>Qn 13. Do EV’s have higher “fuel” costs than ICE cars?</vt:lpstr>
      <vt:lpstr>The answer is D, 310 mpg. However,</vt:lpstr>
      <vt:lpstr>Qn 14.  Do EV’s frequently catch fire?</vt:lpstr>
      <vt:lpstr>Its A. ICE cars are at least 20x more likely to catch fire</vt:lpstr>
      <vt:lpstr>Qn 15. Are EV’s so heavy that they collapse multistorey car parks (like what happened in New York)</vt:lpstr>
      <vt:lpstr>It’s D, 1480 kg</vt:lpstr>
      <vt:lpstr>Qn 16. The electricity put into an EV was made from fossil fuels that produced CO2 anyway!</vt:lpstr>
      <vt:lpstr>It’s B, 28% (wind was next at 26%)</vt:lpstr>
      <vt:lpstr>Qn 17. If everyone had an EV, could the UK grid cope?</vt:lpstr>
      <vt:lpstr>It’s C, 8.9 Million (ish)</vt:lpstr>
      <vt:lpstr>Qn 18. How long does it take for a new EV to repay its production “carbon debit”?</vt:lpstr>
      <vt:lpstr>It’s A, 2 yrs &amp; 8 months</vt:lpstr>
      <vt:lpstr>Qn 19. Can an old EV battery be recycled?</vt:lpstr>
      <vt:lpstr>It’s C, 50% in 2025, increasing to 70% in 2030</vt:lpstr>
      <vt:lpstr>Qn 20.  Should I buy one?</vt:lpstr>
      <vt:lpstr>A, B, or C are correct answers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truth about electric vehicles in 2025</dc:title>
  <dc:creator>Philip Hookham</dc:creator>
  <cp:lastModifiedBy>Laura</cp:lastModifiedBy>
  <cp:revision>45</cp:revision>
  <cp:lastPrinted>2025-10-26T16:16:08Z</cp:lastPrinted>
  <dcterms:created xsi:type="dcterms:W3CDTF">2025-10-03T18:41:28Z</dcterms:created>
  <dcterms:modified xsi:type="dcterms:W3CDTF">2025-11-12T14:43:45Z</dcterms:modified>
</cp:coreProperties>
</file>