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600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755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726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720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278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311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3762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4"/>
            <a:ext cx="4190702" cy="82391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4" y="1681164"/>
            <a:ext cx="4211340" cy="82391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4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030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370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212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1" y="987427"/>
            <a:ext cx="5014913" cy="4873625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078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4" cy="1600200"/>
          </a:xfrm>
        </p:spPr>
        <p:txBody>
          <a:bodyPr anchor="b"/>
          <a:lstStyle>
            <a:lvl1pPr>
              <a:defRPr sz="34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1" y="987427"/>
            <a:ext cx="5014913" cy="4873625"/>
          </a:xfrm>
        </p:spPr>
        <p:txBody>
          <a:bodyPr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4" cy="3811588"/>
          </a:xfrm>
        </p:spPr>
        <p:txBody>
          <a:bodyPr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9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B5B19-DB23-4394-85FE-3A476507962F}" type="datetimeFigureOut">
              <a:rPr lang="en-GB" smtClean="0"/>
              <a:t>22/05/2025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4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8439A-198D-4B4F-A8E6-7C8B1A4901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974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90570" rtl="0" eaLnBrk="1" latinLnBrk="0" hangingPunct="1">
        <a:lnSpc>
          <a:spcPct val="90000"/>
        </a:lnSpc>
        <a:spcBef>
          <a:spcPct val="0"/>
        </a:spcBef>
        <a:buNone/>
        <a:defRPr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3" kern="1200">
          <a:solidFill>
            <a:schemeClr val="tx1"/>
          </a:solidFill>
          <a:latin typeface="+mn-lt"/>
          <a:ea typeface="+mn-ea"/>
          <a:cs typeface="+mn-cs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steepleclaydonparishcouncil.gov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1EB2077-2BF5-443E-BD05-17A0C5AC0652}"/>
              </a:ext>
            </a:extLst>
          </p:cNvPr>
          <p:cNvSpPr/>
          <p:nvPr/>
        </p:nvSpPr>
        <p:spPr>
          <a:xfrm>
            <a:off x="0" y="867675"/>
            <a:ext cx="9906000" cy="437337"/>
          </a:xfrm>
          <a:prstGeom prst="rect">
            <a:avLst/>
          </a:prstGeom>
          <a:solidFill>
            <a:srgbClr val="69AF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3C9FF2-614B-471D-938A-2A71FB307934}"/>
              </a:ext>
            </a:extLst>
          </p:cNvPr>
          <p:cNvSpPr/>
          <p:nvPr/>
        </p:nvSpPr>
        <p:spPr>
          <a:xfrm>
            <a:off x="1" y="434527"/>
            <a:ext cx="9906000" cy="437337"/>
          </a:xfrm>
          <a:prstGeom prst="rect">
            <a:avLst/>
          </a:prstGeom>
          <a:solidFill>
            <a:srgbClr val="A9DB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600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8972E2-EE5D-4EEC-8778-D9791CC9BF90}"/>
              </a:ext>
            </a:extLst>
          </p:cNvPr>
          <p:cNvSpPr/>
          <p:nvPr/>
        </p:nvSpPr>
        <p:spPr>
          <a:xfrm>
            <a:off x="7047415" y="345181"/>
            <a:ext cx="2747042" cy="577979"/>
          </a:xfrm>
          <a:prstGeom prst="rect">
            <a:avLst/>
          </a:prstGeom>
          <a:noFill/>
        </p:spPr>
        <p:txBody>
          <a:bodyPr wrap="square" lIns="132080" tIns="66040" rIns="132080" bIns="66040">
            <a:spAutoFit/>
          </a:bodyPr>
          <a:lstStyle/>
          <a:p>
            <a:pPr algn="r"/>
            <a:r>
              <a:rPr lang="en-US" sz="2889" dirty="0">
                <a:ln w="3175">
                  <a:noFill/>
                </a:ln>
                <a:solidFill>
                  <a:schemeClr val="bg1"/>
                </a:solidFill>
                <a:ea typeface="Adobe Myungjo Std M" panose="02020600000000000000" pitchFamily="18" charset="-128"/>
                <a:cs typeface="Calibri Light" panose="020F0302020204030204" pitchFamily="34" charset="0"/>
              </a:rPr>
              <a:t>Steeple Claydon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47501F8-C85F-49D4-92FA-2E902FE2D1AE}"/>
              </a:ext>
            </a:extLst>
          </p:cNvPr>
          <p:cNvSpPr/>
          <p:nvPr/>
        </p:nvSpPr>
        <p:spPr>
          <a:xfrm>
            <a:off x="7310807" y="783089"/>
            <a:ext cx="2448140" cy="536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89" dirty="0">
                <a:ln w="3175">
                  <a:noFill/>
                </a:ln>
                <a:solidFill>
                  <a:schemeClr val="bg1"/>
                </a:solidFill>
                <a:latin typeface="+mj-lt"/>
                <a:ea typeface="Adobe Myungjo Std M" panose="02020600000000000000" pitchFamily="18" charset="-128"/>
                <a:cs typeface="Calibri Light" panose="020F0302020204030204" pitchFamily="34" charset="0"/>
              </a:rPr>
              <a:t>Parish Council</a:t>
            </a:r>
          </a:p>
        </p:txBody>
      </p:sp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91725CC0-4BB5-4399-A6A4-6F7CE95F8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654" y="126125"/>
            <a:ext cx="1591714" cy="159398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93E3D29-B2B6-4D8A-9111-4531A052AAAA}"/>
              </a:ext>
            </a:extLst>
          </p:cNvPr>
          <p:cNvSpPr txBox="1"/>
          <p:nvPr/>
        </p:nvSpPr>
        <p:spPr>
          <a:xfrm>
            <a:off x="0" y="6305779"/>
            <a:ext cx="9906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u="sng" dirty="0">
                <a:solidFill>
                  <a:srgbClr val="0563C1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  <a:hlinkClick r:id="rId3"/>
              </a:rPr>
              <a:t>clerk@steepleclaydonparishcouncil.gov.uk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01296 534 698 office hours only Monday-Friday</a:t>
            </a:r>
          </a:p>
          <a:p>
            <a:pPr algn="ctr"/>
            <a:r>
              <a:rPr lang="en-GB" sz="1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Post box at The Library 48 Queen Catherine Rd, Steeple Claydon, Buckingham, Buckinghamshire, MK18 2PY</a:t>
            </a:r>
            <a:endParaRPr lang="en-GB" sz="1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31A8FA9-0A6F-00F9-B766-097B5C08F039}"/>
              </a:ext>
            </a:extLst>
          </p:cNvPr>
          <p:cNvSpPr txBox="1"/>
          <p:nvPr/>
        </p:nvSpPr>
        <p:spPr>
          <a:xfrm>
            <a:off x="333396" y="1804696"/>
            <a:ext cx="92392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 fontAlgn="base"/>
            <a:r>
              <a:rPr lang="en-US" sz="4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ANNUAL PARISH MEETING </a:t>
            </a:r>
          </a:p>
          <a:p>
            <a:pPr algn="ctr" rtl="0" fontAlgn="base"/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</a:rPr>
              <a:t>HERE AT THE HALL</a:t>
            </a:r>
          </a:p>
          <a:p>
            <a:pPr algn="ctr" rtl="0" fontAlgn="base"/>
            <a:r>
              <a:rPr lang="en-US" sz="4800" b="1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THIS SATURDAY 24 MAY 2025</a:t>
            </a:r>
          </a:p>
          <a:p>
            <a:pPr algn="ctr" rtl="0" fontAlgn="base"/>
            <a:r>
              <a:rPr lang="en-US" sz="4800" b="1" dirty="0">
                <a:solidFill>
                  <a:srgbClr val="000000"/>
                </a:solidFill>
                <a:latin typeface="Calibri" panose="020F0502020204030204" pitchFamily="34" charset="0"/>
              </a:rPr>
              <a:t>1PM-5PM</a:t>
            </a:r>
          </a:p>
          <a:p>
            <a:pPr algn="ctr" rtl="0" fontAlgn="base"/>
            <a:r>
              <a:rPr lang="en-US" sz="3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COME ALONG TO FIND OUT MORE: VILLAGE GROUPS/ VOLUNTEERING/ FUTURE PLANS</a:t>
            </a:r>
          </a:p>
          <a:p>
            <a:pPr algn="ctr" rtl="0" fontAlgn="base"/>
            <a:r>
              <a:rPr lang="en-US" sz="2800" dirty="0">
                <a:solidFill>
                  <a:srgbClr val="000000"/>
                </a:solidFill>
                <a:latin typeface="Calibri" panose="020F0502020204030204" pitchFamily="34" charset="0"/>
              </a:rPr>
              <a:t>AND THERE’S CAKE!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 </a:t>
            </a:r>
            <a:endParaRPr lang="en-US" sz="2800" b="0" i="0" dirty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508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ster Header Landscape A4.potx" id="{22144E3B-D210-45AF-807F-40B0ABA0336B}" vid="{C6AF2B2F-CE54-4EB5-86F0-F58EF9D40838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3842A268E143C4AA2C9F9FFBFE0B86E" ma:contentTypeVersion="16" ma:contentTypeDescription="Create a new document." ma:contentTypeScope="" ma:versionID="37147b4a0d9b0d4d6d7414ce3a947681">
  <xsd:schema xmlns:xsd="http://www.w3.org/2001/XMLSchema" xmlns:xs="http://www.w3.org/2001/XMLSchema" xmlns:p="http://schemas.microsoft.com/office/2006/metadata/properties" xmlns:ns2="e4a5e4fd-7ef1-4b6b-ae86-d7946b37bd5a" xmlns:ns3="5d98285c-61c4-43ec-8185-4ace11f97203" targetNamespace="http://schemas.microsoft.com/office/2006/metadata/properties" ma:root="true" ma:fieldsID="75a462a9a7748a2f0536f6c240ac45c4" ns2:_="" ns3:_="">
    <xsd:import namespace="e4a5e4fd-7ef1-4b6b-ae86-d7946b37bd5a"/>
    <xsd:import namespace="5d98285c-61c4-43ec-8185-4ace11f9720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a5e4fd-7ef1-4b6b-ae86-d7946b37bd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915be99-3c42-455b-a547-0f46d1215b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8285c-61c4-43ec-8185-4ace11f9720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1905bf8b-2ba2-46b2-8953-fa9e04e83c62}" ma:internalName="TaxCatchAll" ma:showField="CatchAllData" ma:web="5d98285c-61c4-43ec-8185-4ace11f9720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d98285c-61c4-43ec-8185-4ace11f97203" xsi:nil="true"/>
    <lcf76f155ced4ddcb4097134ff3c332f xmlns="e4a5e4fd-7ef1-4b6b-ae86-d7946b37bd5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F5484B6-8162-46D8-8927-BAD7452C73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4BF4DED-4C90-49D1-A330-D23BC46F57B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a5e4fd-7ef1-4b6b-ae86-d7946b37bd5a"/>
    <ds:schemaRef ds:uri="5d98285c-61c4-43ec-8185-4ace11f9720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D901C8-FC44-4F04-BDF7-E025E35D78C0}">
  <ds:schemaRefs>
    <ds:schemaRef ds:uri="http://purl.org/dc/terms/"/>
    <ds:schemaRef ds:uri="http://purl.org/dc/elements/1.1/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5d98285c-61c4-43ec-8185-4ace11f97203"/>
    <ds:schemaRef ds:uri="e4a5e4fd-7ef1-4b6b-ae86-d7946b37bd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Poster Header Landscape A4</Template>
  <TotalTime>0</TotalTime>
  <Words>68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Adobe Myungjo Std M</vt:lpstr>
      <vt:lpstr>Arial</vt:lpstr>
      <vt:lpstr>Calibri</vt:lpstr>
      <vt:lpstr>Calibri Light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Parish Clerk</dc:creator>
  <cp:lastModifiedBy>Parish Clerk</cp:lastModifiedBy>
  <cp:revision>1</cp:revision>
  <cp:lastPrinted>2025-05-22T09:59:16Z</cp:lastPrinted>
  <dcterms:created xsi:type="dcterms:W3CDTF">2025-05-22T09:56:21Z</dcterms:created>
  <dcterms:modified xsi:type="dcterms:W3CDTF">2025-05-22T10:22:51Z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0x01010093842A268E143C4AA2C9F9FFBFE0B86E</vt:lpwstr>
  </property>
  <property fmtid="{D5CDD505-2E9C-101B-9397-08002B2CF9AE}" pid="3" name="MediaServiceImageTags">
    <vt:lpwstr/>
  </property>
</Properties>
</file>