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72" d="100"/>
          <a:sy n="72" d="100"/>
        </p:scale>
        <p:origin x="202"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E6F11-FC45-4785-B7C8-D70A53700C9E}"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D87FD-879C-4BDE-84D9-A4008AA653C8}" type="slidenum">
              <a:rPr lang="en-GB" smtClean="0"/>
              <a:t>‹#›</a:t>
            </a:fld>
            <a:endParaRPr lang="en-GB"/>
          </a:p>
        </p:txBody>
      </p:sp>
    </p:spTree>
    <p:extLst>
      <p:ext uri="{BB962C8B-B14F-4D97-AF65-F5344CB8AC3E}">
        <p14:creationId xmlns:p14="http://schemas.microsoft.com/office/powerpoint/2010/main" val="228027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Patrol Location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Speeds recorded in area </a:t>
            </a:r>
            <a:endParaRPr dirty="0"/>
          </a:p>
          <a:p>
            <a:r>
              <a:rPr b="0" dirty="0"/>
              <a:t>No alt text provided</a:t>
            </a:r>
            <a:endParaRPr dirty="0"/>
          </a:p>
          <a:p>
            <a:endParaRPr dirty="0"/>
          </a:p>
          <a:p>
            <a:r>
              <a:rPr b="1" dirty="0"/>
              <a:t>Number of Patrols</a:t>
            </a:r>
            <a:endParaRPr dirty="0"/>
          </a:p>
          <a:p>
            <a:r>
              <a:rPr b="0" dirty="0"/>
              <a:t>No alt text provided</a:t>
            </a:r>
            <a:endParaRPr dirty="0"/>
          </a:p>
          <a:p>
            <a:endParaRPr dirty="0"/>
          </a:p>
          <a:p>
            <a:r>
              <a:rPr b="1" dirty="0"/>
              <a:t>Filter Date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Captures</a:t>
            </a:r>
            <a:endParaRPr dirty="0"/>
          </a:p>
          <a:p>
            <a:r>
              <a:rPr b="0" dirty="0"/>
              <a:t>No alt text provided</a:t>
            </a:r>
            <a:endParaRPr dirty="0"/>
          </a:p>
          <a:p>
            <a:endParaRPr dirty="0"/>
          </a:p>
          <a:p>
            <a:r>
              <a:rPr b="1" dirty="0"/>
              <a:t>Highest Speed Recorded</a:t>
            </a:r>
            <a:endParaRPr dirty="0"/>
          </a:p>
          <a:p>
            <a:r>
              <a:rPr b="0" dirty="0"/>
              <a:t>No alt text provided</a:t>
            </a:r>
            <a:endParaRPr dirty="0"/>
          </a:p>
          <a:p>
            <a:endParaRPr dirty="0"/>
          </a:p>
          <a:p>
            <a:r>
              <a:rPr b="1" dirty="0"/>
              <a:t>Dates of Visits and How Long</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Speed Patrol Detail</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10/2/2025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96e99100-abf6-4f52-8b26-a2e8e65117b0?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96e99100-abf6-4f52-8b26-a2e8e65117b0/?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96e99100-abf6-4f52-8b26-a2e8e65117b0/?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F3C910"/>
                </a:solidFill>
                <a:effectLst/>
                <a:uLnTx/>
                <a:uFillTx/>
                <a:latin typeface="Segoe UI Light" charset="0"/>
                <a:ea typeface="Segoe UI Light" charset="0"/>
                <a:cs typeface="Segoe UI Light" charset="0"/>
              </a:rPr>
              <a:t>Community Engagement Great Waltham</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02/10/2025 15:26:21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02/10/2025 15:25:15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Patrol Location ,textbox ,Speeds recorded in area  ,Number of Patrols ,Filter Date ,image ,Captures ,Highest Speed Recorded ,Dates of Visits and How Long.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Speed Enforcement-Overview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image ,textbox ,textbox ,Speed Patrol Detail.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Speed Enforcement-Detail</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AD6F5CD052D6439F4C24519A220564" ma:contentTypeVersion="20" ma:contentTypeDescription="Create a new document." ma:contentTypeScope="" ma:versionID="f3a231b1f4590c9735d423ef6c04bb61">
  <xsd:schema xmlns:xsd="http://www.w3.org/2001/XMLSchema" xmlns:xs="http://www.w3.org/2001/XMLSchema" xmlns:p="http://schemas.microsoft.com/office/2006/metadata/properties" xmlns:ns2="dc051821-5b9d-4f90-9a21-dafc43daa895" xmlns:ns3="029e9f27-3734-4d79-b3dc-abcd8d50246a" targetNamespace="http://schemas.microsoft.com/office/2006/metadata/properties" ma:root="true" ma:fieldsID="5b7fcee389065b62418adfa1ea8a2a47" ns2:_="" ns3:_="">
    <xsd:import namespace="dc051821-5b9d-4f90-9a21-dafc43daa895"/>
    <xsd:import namespace="029e9f27-3734-4d79-b3dc-abcd8d5024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GenerationTime" minOccurs="0"/>
                <xsd:element ref="ns2:MediaServiceEventHashCode" minOccurs="0"/>
                <xsd:element ref="ns2:MediaServiceOCR"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51821-5b9d-4f90-9a21-dafc43daa8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7caecb2-a7f1-42be-9f97-1f6579dc0f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9e9f27-3734-4d79-b3dc-abcd8d5024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cace187-a650-4ffa-a94c-3dd83669baa8}" ma:internalName="TaxCatchAll" ma:showField="CatchAllData" ma:web="029e9f27-3734-4d79-b3dc-abcd8d5024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9e9f27-3734-4d79-b3dc-abcd8d50246a" xsi:nil="true"/>
    <lcf76f155ced4ddcb4097134ff3c332f xmlns="dc051821-5b9d-4f90-9a21-dafc43daa8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356B84-8349-47DA-AA93-6E4EF8735B68}"/>
</file>

<file path=customXml/itemProps2.xml><?xml version="1.0" encoding="utf-8"?>
<ds:datastoreItem xmlns:ds="http://schemas.openxmlformats.org/officeDocument/2006/customXml" ds:itemID="{72ECF94E-E010-4549-9544-95043DF0925F}"/>
</file>

<file path=customXml/itemProps3.xml><?xml version="1.0" encoding="utf-8"?>
<ds:datastoreItem xmlns:ds="http://schemas.openxmlformats.org/officeDocument/2006/customXml" ds:itemID="{08193938-7297-4B1E-9F7D-617076BD1776}"/>
</file>

<file path=docProps/app.xml><?xml version="1.0" encoding="utf-8"?>
<Properties xmlns="http://schemas.openxmlformats.org/officeDocument/2006/extended-properties" xmlns:vt="http://schemas.openxmlformats.org/officeDocument/2006/docPropsVTypes">
  <Template/>
  <TotalTime>5</TotalTime>
  <Words>116</Words>
  <Application>Microsoft Office PowerPoint</Application>
  <PresentationFormat>Widescreen</PresentationFormat>
  <Paragraphs>51</Paragraphs>
  <Slides>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Arial</vt:lpstr>
      <vt:lpstr>Calibri</vt:lpstr>
      <vt:lpstr>Calibri Light</vt:lpstr>
      <vt:lpstr>Segoe UI</vt:lpstr>
      <vt:lpstr>Segoe UI Light</vt:lpstr>
      <vt:lpstr>Segoe UI Semibold</vt:lpstr>
      <vt:lpstr>Custom Design</vt:lpstr>
      <vt:lpstr>Community Engagement Great Waltham</vt:lpstr>
      <vt:lpstr>Speed Enforcement-Overview</vt:lpstr>
      <vt:lpstr>Speed Enforcement-Detail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Jackie Drummond</cp:lastModifiedBy>
  <cp:revision>5</cp:revision>
  <dcterms:created xsi:type="dcterms:W3CDTF">2016-09-04T11:54:55Z</dcterms:created>
  <dcterms:modified xsi:type="dcterms:W3CDTF">2025-10-02T15:27:30Z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0x0101000FAD6F5CD052D6439F4C24519A220564</vt:lpwstr>
  </property>
</Properties>
</file>