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4E0B0-21CC-47C4-95B9-12FE36B62EDE}" v="51" dt="2022-06-01T18:35:2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PSS Live – Screen Shots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45DB83-61C0-4D95-80B0-26091A7F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65489"/>
            <a:ext cx="12145992" cy="71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62FE4-D376-11A4-F6C6-EBF1F2CF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1252537"/>
            <a:ext cx="47720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F008F-E133-90BE-DFCE-56A69C480D10}"/>
              </a:ext>
            </a:extLst>
          </p:cNvPr>
          <p:cNvSpPr txBox="1"/>
          <p:nvPr/>
        </p:nvSpPr>
        <p:spPr>
          <a:xfrm>
            <a:off x="136478" y="955343"/>
            <a:ext cx="11846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 £3 per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50 weeks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£150 per year per Inspector / Site  (Clarity needed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Range of £450 - £300 plus VAT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EB32C-5D4A-B967-68F9-D53A9839BC7E}"/>
              </a:ext>
            </a:extLst>
          </p:cNvPr>
          <p:cNvSpPr txBox="1"/>
          <p:nvPr/>
        </p:nvSpPr>
        <p:spPr>
          <a:xfrm>
            <a:off x="245660" y="122830"/>
            <a:ext cx="1166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Potential Cost</a:t>
            </a:r>
          </a:p>
        </p:txBody>
      </p:sp>
    </p:spTree>
    <p:extLst>
      <p:ext uri="{BB962C8B-B14F-4D97-AF65-F5344CB8AC3E}">
        <p14:creationId xmlns:p14="http://schemas.microsoft.com/office/powerpoint/2010/main" val="28448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8A4CA8-3816-71D3-2286-BA12815C22D3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8"/>
            <a:r>
              <a:rPr lang="en-GB" b="1" u="sng" dirty="0"/>
              <a:t>Benefits of the Online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View status of any playground instantly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Clear tracking of issues raised during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Highly customisable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Stores Inspections for 21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Inspectors can use smart phone or tablet to enter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Store photographs of assets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Paperless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Assign the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Set budgets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Hold supplier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272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CBDA1BD-7711-BB58-6619-00C6E6E1C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" r="131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8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C6F738F6-8C88-8212-E35C-5E17CBA1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25FAC67-8054-E300-00FA-5624E7DF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4466"/>
            <a:ext cx="10905066" cy="49890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95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4F10B3-C259-BB6B-3BAA-673B9F3E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5" y="643466"/>
            <a:ext cx="96052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44971EBE-2F7D-FE69-8684-BDF265D3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8" y="643467"/>
            <a:ext cx="1051144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00A126-EC0C-E45D-26CB-9273B0F0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9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D75AD434-C4A0-D82A-4DAF-E2C5CD2CD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86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PSS Live – Screen 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will adshead-grant</cp:lastModifiedBy>
  <cp:revision>35</cp:revision>
  <dcterms:created xsi:type="dcterms:W3CDTF">2022-06-01T18:15:57Z</dcterms:created>
  <dcterms:modified xsi:type="dcterms:W3CDTF">2022-06-01T18:56:35Z</dcterms:modified>
</cp:coreProperties>
</file>