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89750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2568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44A18-E004-4040-8C97-62302A75E180}" type="datetimeFigureOut">
              <a:rPr lang="en-GB" smtClean="0"/>
              <a:pPr/>
              <a:t>25/03/2025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7A0C-1B85-4FE1-8547-A114E9079F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44A18-E004-4040-8C97-62302A75E180}" type="datetimeFigureOut">
              <a:rPr lang="en-GB" smtClean="0"/>
              <a:pPr/>
              <a:t>25/03/2025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7A0C-1B85-4FE1-8547-A114E9079F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44A18-E004-4040-8C97-62302A75E180}" type="datetimeFigureOut">
              <a:rPr lang="en-GB" smtClean="0"/>
              <a:pPr/>
              <a:t>25/03/2025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7A0C-1B85-4FE1-8547-A114E9079F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44A18-E004-4040-8C97-62302A75E180}" type="datetimeFigureOut">
              <a:rPr lang="en-GB" smtClean="0"/>
              <a:pPr/>
              <a:t>25/03/2025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7A0C-1B85-4FE1-8547-A114E9079F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44A18-E004-4040-8C97-62302A75E180}" type="datetimeFigureOut">
              <a:rPr lang="en-GB" smtClean="0"/>
              <a:pPr/>
              <a:t>25/03/2025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7A0C-1B85-4FE1-8547-A114E9079F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44A18-E004-4040-8C97-62302A75E180}" type="datetimeFigureOut">
              <a:rPr lang="en-GB" smtClean="0"/>
              <a:pPr/>
              <a:t>25/03/2025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7A0C-1B85-4FE1-8547-A114E9079F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44A18-E004-4040-8C97-62302A75E180}" type="datetimeFigureOut">
              <a:rPr lang="en-GB" smtClean="0"/>
              <a:pPr/>
              <a:t>25/03/2025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7A0C-1B85-4FE1-8547-A114E9079F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44A18-E004-4040-8C97-62302A75E180}" type="datetimeFigureOut">
              <a:rPr lang="en-GB" smtClean="0"/>
              <a:pPr/>
              <a:t>25/03/2025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7A0C-1B85-4FE1-8547-A114E9079F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44A18-E004-4040-8C97-62302A75E180}" type="datetimeFigureOut">
              <a:rPr lang="en-GB" smtClean="0"/>
              <a:pPr/>
              <a:t>25/03/2025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7A0C-1B85-4FE1-8547-A114E9079F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44A18-E004-4040-8C97-62302A75E180}" type="datetimeFigureOut">
              <a:rPr lang="en-GB" smtClean="0"/>
              <a:pPr/>
              <a:t>25/03/2025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7A0C-1B85-4FE1-8547-A114E9079F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44A18-E004-4040-8C97-62302A75E180}" type="datetimeFigureOut">
              <a:rPr lang="en-GB" smtClean="0"/>
              <a:pPr/>
              <a:t>25/03/2025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7A0C-1B85-4FE1-8547-A114E9079F1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44A18-E004-4040-8C97-62302A75E180}" type="datetimeFigureOut">
              <a:rPr lang="en-GB" smtClean="0"/>
              <a:pPr/>
              <a:t>25/03/2025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997A0C-1B85-4FE1-8547-A114E9079F1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clerk@greatwalthamparishcouncil.co.uk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80" y="683568"/>
            <a:ext cx="5829300" cy="1008112"/>
          </a:xfrm>
        </p:spPr>
        <p:txBody>
          <a:bodyPr>
            <a:normAutofit fontScale="90000"/>
          </a:bodyPr>
          <a:lstStyle/>
          <a:p>
            <a:r>
              <a:rPr lang="en-GB" dirty="0"/>
              <a:t>Parish Councillor Vacancy</a:t>
            </a: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80" y="3419872"/>
            <a:ext cx="5832648" cy="2232248"/>
          </a:xfrm>
        </p:spPr>
        <p:txBody>
          <a:bodyPr>
            <a:normAutofit fontScale="70000" lnSpcReduction="20000"/>
          </a:bodyPr>
          <a:lstStyle/>
          <a:p>
            <a:r>
              <a:rPr lang="en-GB" dirty="0">
                <a:solidFill>
                  <a:schemeClr val="tx1"/>
                </a:solidFill>
              </a:rPr>
              <a:t>Do you want to help make a long-lasting change?</a:t>
            </a:r>
          </a:p>
          <a:p>
            <a:r>
              <a:rPr lang="en-GB" dirty="0">
                <a:solidFill>
                  <a:schemeClr val="tx1"/>
                </a:solidFill>
              </a:rPr>
              <a:t>Do you have innovative ideas for the council? </a:t>
            </a:r>
          </a:p>
          <a:p>
            <a:r>
              <a:rPr lang="en-GB" dirty="0">
                <a:solidFill>
                  <a:schemeClr val="tx1"/>
                </a:solidFill>
              </a:rPr>
              <a:t>Do you have concerns about local issues?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Make a change, become a councillor.</a:t>
            </a:r>
          </a:p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672" y="1475656"/>
            <a:ext cx="6059487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548680" y="971600"/>
            <a:ext cx="59046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dirty="0"/>
              <a:t>Are you passionate about your community? 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80" y="5220072"/>
            <a:ext cx="5832648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We have a vacancy on the Parish Council for the Church End Ward to be filled by co-option.</a:t>
            </a:r>
          </a:p>
          <a:p>
            <a:endParaRPr lang="en-GB" sz="2000" dirty="0"/>
          </a:p>
          <a:p>
            <a:r>
              <a:rPr lang="en-GB" sz="2000" dirty="0"/>
              <a:t>For applications and further information contact:</a:t>
            </a:r>
          </a:p>
          <a:p>
            <a:r>
              <a:rPr lang="en-GB" dirty="0">
                <a:hlinkClick r:id="rId3"/>
              </a:rPr>
              <a:t>clerk@greatwalthamparishcouncil.co.uk</a:t>
            </a:r>
            <a:endParaRPr lang="en-GB" dirty="0"/>
          </a:p>
          <a:p>
            <a:endParaRPr lang="en-GB" dirty="0"/>
          </a:p>
          <a:p>
            <a:r>
              <a:rPr lang="en-GB" sz="2000" dirty="0"/>
              <a:t>The role requires your attendance at monthly meetings, normally held on the 3rd Monday of each month, starting at 19:30hrs and some additional meetings if nominated to join a committee.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113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Parish Councillor Vacancy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Parish Councillor Vacancy</dc:title>
  <dc:creator>Owner</dc:creator>
  <cp:lastModifiedBy>will adshead-grant</cp:lastModifiedBy>
  <cp:revision>7</cp:revision>
  <cp:lastPrinted>2025-03-25T21:30:01Z</cp:lastPrinted>
  <dcterms:created xsi:type="dcterms:W3CDTF">2025-03-19T21:39:38Z</dcterms:created>
  <dcterms:modified xsi:type="dcterms:W3CDTF">2025-03-25T21:31:53Z</dcterms:modified>
</cp:coreProperties>
</file>