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4A95E0-6C13-45F7-9185-858AF005B864}">
          <p14:sldIdLst>
            <p14:sldId id="257"/>
            <p14:sldId id="259"/>
            <p14:sldId id="258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4660"/>
  </p:normalViewPr>
  <p:slideViewPr>
    <p:cSldViewPr snapToGrid="0">
      <p:cViewPr varScale="1">
        <p:scale>
          <a:sx n="58" d="100"/>
          <a:sy n="58" d="100"/>
        </p:scale>
        <p:origin x="51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13417-98FA-1BE2-45B9-EDC496600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7271A-F947-7DCB-B802-13E1CBD54E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7079E-104E-BEFE-7A8E-CEADF6D15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EF51-0AB0-4F97-BD10-0578574D3C94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654CE-C12D-D4F9-9124-BDE2AC838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58CF1-104B-7D9F-6C22-AF7D654C2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6B48-0D25-4C7A-92C7-FB02D2EB9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751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5F43C-9764-4D4A-3D84-C4CC4D647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D9BBD6-413B-89FA-3568-3030840A4C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98E4A-AFFF-4DDF-5F40-E516E8BBA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EF51-0AB0-4F97-BD10-0578574D3C94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B5FA1-A69A-BCD1-1C7C-1C0C4E00E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E0AB5-CB28-A2EE-C0E6-C04CE4E84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6B48-0D25-4C7A-92C7-FB02D2EB9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351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46FD36-0EBB-C351-E762-4A38DC21A5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44CE14-3EC9-2086-841F-46B2454D21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96975-BBA6-8425-D98F-E63C20D50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EF51-0AB0-4F97-BD10-0578574D3C94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03662-BA49-0C8C-8FE5-65A8CF233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9D200-367D-6A1A-2592-9951D9194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6B48-0D25-4C7A-92C7-FB02D2EB9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09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D5A21-F130-0BB2-E1D3-FACEA7605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A7138-141E-F8A0-0E4A-13BC0360D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39318-426D-C441-28A8-C1F02042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EF51-0AB0-4F97-BD10-0578574D3C94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2EE6B-5B87-BA69-9692-2A13D57C8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32765-A683-C7EE-8870-408FAE2A6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6B48-0D25-4C7A-92C7-FB02D2EB9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03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510BA-87A6-473D-C00F-F33708B7C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CF283-178A-FB79-AE94-A8CA27425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52871-BF33-021C-519F-68979BF98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EF51-0AB0-4F97-BD10-0578574D3C94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C21CC-D466-9DA9-449B-CCD7EF9CD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543DD-4F11-E950-F981-A895F895D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6B48-0D25-4C7A-92C7-FB02D2EB9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33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EE73B-599A-002F-A7F2-DAC458E5B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78C46-3A27-82D3-A020-0B078237C1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921131-A326-E396-2D04-4980B219C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58020C-BE52-9EF6-D99B-96CD6ADFE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EF51-0AB0-4F97-BD10-0578574D3C94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EB6F4A-64F4-264D-A822-701CF44D0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72906-03E5-3FD6-BF07-04B31B06D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6B48-0D25-4C7A-92C7-FB02D2EB9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541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4927E-3349-0098-42B4-00E99B428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1A64F1-52C7-339A-6DD0-DF724FF63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E4612B-221A-F734-F4BD-01A892030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F061CD-686F-131A-0775-A7E09FD30E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49CC4E-5DFB-4A5C-40BF-31566912F3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34ADF5-B001-8209-A4D7-BA9A7549D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EF51-0AB0-4F97-BD10-0578574D3C94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391E7E-68EC-0921-BCC7-9BD0D155C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7EEC72-FADF-4EEC-D9A6-D0D84BD17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6B48-0D25-4C7A-92C7-FB02D2EB9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687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7C66D-8660-C4DA-F3E8-9138EFE4A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AD1AFE-0ACB-DA03-1A97-ABFC9B6AE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EF51-0AB0-4F97-BD10-0578574D3C94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6B2B63-E01C-61B1-F408-C27D79988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858ADC-6DB3-21C7-4E4F-E83361F6B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6B48-0D25-4C7A-92C7-FB02D2EB9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654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FE6097-6EDB-D97E-4905-112CE9E60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EF51-0AB0-4F97-BD10-0578574D3C94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E72586-6538-BBD2-62FD-1F656A06F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7756A3-6CB2-048C-5FD1-073E5E9A0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6B48-0D25-4C7A-92C7-FB02D2EB9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983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04E2A-1F83-739C-4951-36815DDFF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0E565-5432-D0D3-4307-261FB811A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5E76F4-3F96-DB1E-315D-9B396B2893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60B67B-4D8D-EB03-697B-14497A8E4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EF51-0AB0-4F97-BD10-0578574D3C94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D914BA-7128-B74C-AB55-E4F195043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923A6A-0336-D7B4-FE19-73832C0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6B48-0D25-4C7A-92C7-FB02D2EB9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77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57973-7DF1-A074-34EE-C1E9595C6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702A69-CF80-AE06-DD36-19BFB01843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81C62F-0245-47DC-22E9-3598026739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6C0E2-2A24-951B-01BE-70176779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EF51-0AB0-4F97-BD10-0578574D3C94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80AA12-B63A-3781-6AA9-1F2E36F3A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D5CE2D-9B3B-2094-ACE4-7E71F5BF6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6B48-0D25-4C7A-92C7-FB02D2EB9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31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E41AAD-A286-5416-3504-E0CC5F240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B09C29-1324-52E6-A809-7BA1D03D2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F3B9F-BD46-000C-46CE-4C3A7E0F8E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3EF51-0AB0-4F97-BD10-0578574D3C94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D1634-29CB-9E16-E0F5-DBDBB3EED8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E8936-6FC3-10C3-4E08-59B24A3DC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06B48-0D25-4C7A-92C7-FB02D2EB9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503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F8A8A-D5B7-BD1D-7484-AF57F79AB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outdoor, sky, grass, cloud&#10;&#10;Description automatically generated">
            <a:extLst>
              <a:ext uri="{FF2B5EF4-FFF2-40B4-BE49-F238E27FC236}">
                <a16:creationId xmlns:a16="http://schemas.microsoft.com/office/drawing/2014/main" id="{D4DABCAF-6D80-116D-DE50-7D9DD86ED7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80054" cy="6858000"/>
          </a:xfrm>
        </p:spPr>
      </p:pic>
    </p:spTree>
    <p:extLst>
      <p:ext uri="{BB962C8B-B14F-4D97-AF65-F5344CB8AC3E}">
        <p14:creationId xmlns:p14="http://schemas.microsoft.com/office/powerpoint/2010/main" val="2007230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57AED2D-1D71-BDE5-CB50-81CB47E49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8100"/>
            <a:ext cx="3143250" cy="193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F31DB3-F4C1-6F6F-1621-3087B1BA8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What could it become,</a:t>
            </a:r>
            <a:br>
              <a:rPr lang="en-GB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w</a:t>
            </a:r>
            <a:r>
              <a:rPr lang="en-GB" sz="4400" b="1" dirty="0">
                <a:solidFill>
                  <a:schemeClr val="accent6">
                    <a:lumMod val="50000"/>
                  </a:schemeClr>
                </a:solidFill>
              </a:rPr>
              <a:t>hat do you think </a:t>
            </a:r>
            <a:r>
              <a:rPr lang="en-GB" sz="4400" dirty="0">
                <a:solidFill>
                  <a:schemeClr val="accent6">
                    <a:lumMod val="50000"/>
                  </a:schemeClr>
                </a:solidFill>
              </a:rPr>
              <a:t>?</a:t>
            </a:r>
            <a:br>
              <a:rPr lang="en-GB" sz="4400" dirty="0"/>
            </a:b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57F4F-C976-77CB-C0DB-3763A5AD2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9781"/>
            <a:ext cx="10515600" cy="4351338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bg2">
                    <a:lumMod val="10000"/>
                  </a:schemeClr>
                </a:solidFill>
              </a:rPr>
              <a:t>A green open space for families and a nice place to play with your friends</a:t>
            </a:r>
          </a:p>
          <a:p>
            <a:r>
              <a:rPr lang="en-GB" sz="3200" dirty="0"/>
              <a:t>A place that is good the environment, birds, bees, insects and wildlife</a:t>
            </a:r>
          </a:p>
          <a:p>
            <a:r>
              <a:rPr lang="en-GB" sz="3200" dirty="0"/>
              <a:t>A place to understand how things grow and how nature, people and the environment can work together </a:t>
            </a:r>
          </a:p>
        </p:txBody>
      </p:sp>
      <p:pic>
        <p:nvPicPr>
          <p:cNvPr id="1028" name="Picture 4" descr="Kids, children running on meadow in ... | Stock image | Colourbox">
            <a:extLst>
              <a:ext uri="{FF2B5EF4-FFF2-40B4-BE49-F238E27FC236}">
                <a16:creationId xmlns:a16="http://schemas.microsoft.com/office/drawing/2014/main" id="{800C5068-D2C1-2A84-D954-2A086C780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121" y="0"/>
            <a:ext cx="2976879" cy="180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ate Campbell's Word Garden: Use the Popcorn Principle When Gardening ...">
            <a:extLst>
              <a:ext uri="{FF2B5EF4-FFF2-40B4-BE49-F238E27FC236}">
                <a16:creationId xmlns:a16="http://schemas.microsoft.com/office/drawing/2014/main" id="{628F52A5-8939-9BE1-EC0E-A15358458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360" y="4683760"/>
            <a:ext cx="3088640" cy="217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Young woodland © Richard Webb :: Geograph Britain and Ireland">
            <a:extLst>
              <a:ext uri="{FF2B5EF4-FFF2-40B4-BE49-F238E27FC236}">
                <a16:creationId xmlns:a16="http://schemas.microsoft.com/office/drawing/2014/main" id="{9FBD67A4-218C-C0AB-8F87-854E2F192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1" y="4965144"/>
            <a:ext cx="3261359" cy="185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37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0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2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626FE6-BC1F-685D-0268-9180DC5FAD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31" b="5621"/>
          <a:stretch/>
        </p:blipFill>
        <p:spPr>
          <a:xfrm>
            <a:off x="1727314" y="1123527"/>
            <a:ext cx="8737366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14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0994D-7E31-DA93-F1A5-EBAAC97A1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 We need some help  from you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9453C-CF66-8824-C857-D178D2B60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/>
              <a:t> </a:t>
            </a:r>
            <a:r>
              <a:rPr lang="en-GB" sz="3600" dirty="0">
                <a:solidFill>
                  <a:srgbClr val="FF0000"/>
                </a:solidFill>
              </a:rPr>
              <a:t>Help us design a logo or badge for the website, posters and signs </a:t>
            </a:r>
          </a:p>
          <a:p>
            <a:r>
              <a:rPr lang="en-GB" sz="3600" dirty="0"/>
              <a:t>What could that include and what might it say?</a:t>
            </a:r>
          </a:p>
          <a:p>
            <a:pPr lvl="1"/>
            <a:r>
              <a:rPr lang="en-GB" sz="3600" dirty="0"/>
              <a:t> A fun  place for families and children ?</a:t>
            </a:r>
          </a:p>
          <a:p>
            <a:pPr lvl="1"/>
            <a:r>
              <a:rPr lang="en-GB" sz="3600" dirty="0"/>
              <a:t> Good for insects birds and the environment ?</a:t>
            </a:r>
          </a:p>
          <a:p>
            <a:r>
              <a:rPr lang="en-GB" sz="3600" dirty="0">
                <a:solidFill>
                  <a:srgbClr val="FF0000"/>
                </a:solidFill>
              </a:rPr>
              <a:t>In the future help with planting and gardening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533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118</Words>
  <Application>Microsoft Office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What could it become, what do you think ? </vt:lpstr>
      <vt:lpstr>PowerPoint Presentation</vt:lpstr>
      <vt:lpstr> We need some help  from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PROFILE OF ASTRO TURF PITCH</dc:title>
  <dc:creator>PETER APPLEBY</dc:creator>
  <cp:lastModifiedBy>Cathy Pickering</cp:lastModifiedBy>
  <cp:revision>18</cp:revision>
  <dcterms:created xsi:type="dcterms:W3CDTF">2023-01-27T11:01:46Z</dcterms:created>
  <dcterms:modified xsi:type="dcterms:W3CDTF">2023-06-12T17:31:11Z</dcterms:modified>
</cp:coreProperties>
</file>