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76" r:id="rId7"/>
    <p:sldId id="264" r:id="rId8"/>
    <p:sldId id="266" r:id="rId9"/>
    <p:sldId id="268" r:id="rId10"/>
    <p:sldId id="269" r:id="rId11"/>
    <p:sldId id="274" r:id="rId12"/>
    <p:sldId id="273" r:id="rId13"/>
    <p:sldId id="275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9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3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4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CAEC6-0489-44DE-97B4-EF5DA97B2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20EBAA-3A84-4D22-B08A-F5BBFB7E69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A05AE-20CB-40BE-8677-099EC3CDB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A047E-77A4-4250-8BBC-C8D4C00A3EB5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D2114-6F53-404C-816E-5F2D6CB63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9E175-E744-4414-81BE-C785C032E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417E-594B-4128-A97A-6496FF6032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3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05270-15F5-4D7D-A8E0-B7D242602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28092B-2C6B-4B13-B9C3-29647FE51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27327-6BF9-4F3C-ADCC-76CE89854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A047E-77A4-4250-8BBC-C8D4C00A3EB5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655F1-14D3-4BBE-BF88-0C7725D6C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828BF-FB51-4FC5-ADF2-C3291E5B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417E-594B-4128-A97A-6496FF6032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380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6CDD94-A0DB-4739-A5FA-9B31311254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094C7A-FED1-4E63-B168-C8D686C45C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FFB52-BEFF-453D-B680-A4CEF98C3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A047E-77A4-4250-8BBC-C8D4C00A3EB5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FD8D9-BE1F-4B42-A965-6B46D60BC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07C2D-9C5F-45E3-9847-9BF76DF59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417E-594B-4128-A97A-6496FF6032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3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63386-6A6A-4378-96FD-136A52038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95785-825E-42FD-B6BD-37A078F0F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482FE-A5C7-40F3-9070-60F64AB43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A047E-77A4-4250-8BBC-C8D4C00A3EB5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745E2D-CC64-44AA-BADB-A2C9D57D4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6D019-2264-48F1-9C63-22EB9D094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417E-594B-4128-A97A-6496FF6032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86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5EBFC-316E-43C5-94FF-7D4FE45A6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52822B-6AC1-4263-B4F9-D64B2B541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10AEE-874E-4432-90F7-929C23930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A047E-77A4-4250-8BBC-C8D4C00A3EB5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07240-F792-46AB-9B68-DD0D614E7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E6E60-79FB-43A6-AE8E-DBB28BE4B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417E-594B-4128-A97A-6496FF6032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90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34259-BC0F-4D53-A950-60171720F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74E65-BCCC-4D1A-988E-BC2DE7A47D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84258B-FA6F-42A3-8335-A02C685FCE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CECCAE-3523-449B-8EE2-63DE203B2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A047E-77A4-4250-8BBC-C8D4C00A3EB5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0013FA-DA36-4628-9C4F-CA2D4473B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242CC6-5620-4DA3-89F2-517BFF2C0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417E-594B-4128-A97A-6496FF6032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82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C4DF6-3414-42CE-B836-B58EDBA78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1DA772-B13F-4760-B69A-3EEA9C194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C77E17-7E1B-46E9-A6D7-4EB0C9246B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511CB0-BD9F-4DF3-AC42-5CA38618E8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6D5FF0-406E-4A28-8843-BE68428D8D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305D0F-8597-4865-B401-A7FAEB5E0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A047E-77A4-4250-8BBC-C8D4C00A3EB5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D3D43E-FA11-42C0-875B-BA1DF159D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44893D-837F-4471-8C3C-8F9152C9F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417E-594B-4128-A97A-6496FF6032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15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31521-00B5-4AE8-ACBB-81DCE17CE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FB8AFD-F54E-402A-A0FE-22B308EF3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A047E-77A4-4250-8BBC-C8D4C00A3EB5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D008BA-7787-4FEF-BDA8-A7EB1C3FA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60D6D5-2C38-41A7-9E56-267984D52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417E-594B-4128-A97A-6496FF6032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65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594EB7-7CCD-497B-A9AA-A45CD73F4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A047E-77A4-4250-8BBC-C8D4C00A3EB5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F485BF-A0B9-4F90-BD36-F35D8B44D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D5F181-8778-4235-9008-FDECCD0E3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417E-594B-4128-A97A-6496FF6032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1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4D066-6EBC-4DAE-8784-7FD1004EE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42B09-7897-4524-8BD7-F5C246E92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94C598-8CC5-4C71-9830-B82F89DA99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872FD-0869-4B5D-917E-48A09FD77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A047E-77A4-4250-8BBC-C8D4C00A3EB5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E2F9F8-DEE8-4DBC-BAA1-5EAD9CB40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5FE296-7396-4283-86B1-05CAF7C9A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417E-594B-4128-A97A-6496FF6032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962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41229-AF21-459F-AD9A-7C19E6936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6ADE30-935A-4A05-8A8B-AC6C076A59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E45457-E47F-42D4-BF10-EDB419AED8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EE1BF0-41F5-48B9-BAB5-C290D6E07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A047E-77A4-4250-8BBC-C8D4C00A3EB5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11D413-E989-4CBB-9E1F-00F0E5189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57B8DB-11C7-431C-AED9-5711A631B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3417E-594B-4128-A97A-6496FF6032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68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7FF252-7690-4B40-9C9C-00440D3E7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E31342-81D4-4F52-A28E-68FFD23D8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A9D4B-121D-4916-90D8-A406A63477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A047E-77A4-4250-8BBC-C8D4C00A3EB5}" type="datetimeFigureOut">
              <a:rPr lang="en-GB" smtClean="0"/>
              <a:t>27/09/2021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6B18E-1934-4E75-862E-2CC1DE9EF6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9C1FC-04AD-4CEE-9EA4-690CFCE32C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3417E-594B-4128-A97A-6496FF6032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748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96987-100B-4A9C-B75A-10E2B0C9BD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8800" b="1" dirty="0">
                <a:latin typeface="Abadi" panose="020B0604020202020204" pitchFamily="34" charset="0"/>
              </a:rPr>
              <a:t>Loxley Cemetery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FCCFDC-7C42-436E-8915-4B306886C9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83DDA61-6DC3-4750-A320-747A79A6D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7" y="3602038"/>
            <a:ext cx="2743205" cy="274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2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grass, outdoor, sky, bench&#10;&#10;Description automatically generated">
            <a:extLst>
              <a:ext uri="{FF2B5EF4-FFF2-40B4-BE49-F238E27FC236}">
                <a16:creationId xmlns:a16="http://schemas.microsoft.com/office/drawing/2014/main" id="{1ABBF026-547E-4A7F-B7AF-CC5EA0DC25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1" r="2" b="22447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8390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outdoor, tree, plant&#10;&#10;Description automatically generated">
            <a:extLst>
              <a:ext uri="{FF2B5EF4-FFF2-40B4-BE49-F238E27FC236}">
                <a16:creationId xmlns:a16="http://schemas.microsoft.com/office/drawing/2014/main" id="{26A40429-10C7-4808-8747-36E0074EB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4200" y="120015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2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tree, outdoor, plant, forest&#10;&#10;Description automatically generated">
            <a:extLst>
              <a:ext uri="{FF2B5EF4-FFF2-40B4-BE49-F238E27FC236}">
                <a16:creationId xmlns:a16="http://schemas.microsoft.com/office/drawing/2014/main" id="{0DAE6BB8-DB4F-442F-8F8A-A8F2ABA22B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4233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A picture containing tree, outdoor, grass, plant&#10;&#10;Description automatically generated">
            <a:extLst>
              <a:ext uri="{FF2B5EF4-FFF2-40B4-BE49-F238E27FC236}">
                <a16:creationId xmlns:a16="http://schemas.microsoft.com/office/drawing/2014/main" id="{F4A99803-2CD1-4FA1-9366-237571EEBE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195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grass, tree, outdoor, plant&#10;&#10;Description automatically generated">
            <a:extLst>
              <a:ext uri="{FF2B5EF4-FFF2-40B4-BE49-F238E27FC236}">
                <a16:creationId xmlns:a16="http://schemas.microsoft.com/office/drawing/2014/main" id="{BB4E56BD-429F-4444-AD05-3ECF8FBFC6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373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ree, grass, outdoor, plant&#10;&#10;Description automatically generated">
            <a:extLst>
              <a:ext uri="{FF2B5EF4-FFF2-40B4-BE49-F238E27FC236}">
                <a16:creationId xmlns:a16="http://schemas.microsoft.com/office/drawing/2014/main" id="{36E4EE6D-C8AB-491F-96FC-57981783C3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1" r="40912" b="-1"/>
          <a:stretch/>
        </p:blipFill>
        <p:spPr>
          <a:xfrm rot="5400000">
            <a:off x="3124200" y="-1854308"/>
            <a:ext cx="5943600" cy="1056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1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ree, outdoor, grass&#10;&#10;Description automatically generated">
            <a:extLst>
              <a:ext uri="{FF2B5EF4-FFF2-40B4-BE49-F238E27FC236}">
                <a16:creationId xmlns:a16="http://schemas.microsoft.com/office/drawing/2014/main" id="{CCBF7B92-7648-4A39-9D24-51AA0B08D8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7" r="40966"/>
          <a:stretch/>
        </p:blipFill>
        <p:spPr>
          <a:xfrm rot="5400000">
            <a:off x="3124200" y="-2209800"/>
            <a:ext cx="5943600" cy="112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3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group of people working in a field&#10;&#10;Description automatically generated with low confidence">
            <a:extLst>
              <a:ext uri="{FF2B5EF4-FFF2-40B4-BE49-F238E27FC236}">
                <a16:creationId xmlns:a16="http://schemas.microsoft.com/office/drawing/2014/main" id="{278E59E4-1F53-4A8C-B6B7-AA91972E45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6845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ree, outdoor, grass, yellow&#10;&#10;Description automatically generated">
            <a:extLst>
              <a:ext uri="{FF2B5EF4-FFF2-40B4-BE49-F238E27FC236}">
                <a16:creationId xmlns:a16="http://schemas.microsoft.com/office/drawing/2014/main" id="{C2021140-553D-4172-BB35-58BEE1B50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4200" y="120015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3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596654F8-03F6-46C1-AFA7-F6952B470A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6895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grass, outdoor, building, sky&#10;&#10;Description automatically generated">
            <a:extLst>
              <a:ext uri="{FF2B5EF4-FFF2-40B4-BE49-F238E27FC236}">
                <a16:creationId xmlns:a16="http://schemas.microsoft.com/office/drawing/2014/main" id="{CD6F6B25-839F-4F06-9A76-BD02DA1206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" r="11410" b="1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3533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6A6E83FD-9AE2-47E0-8732-BDAB07FDE1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397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1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2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2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ree, outdoor, plant, nature&#10;&#10;Description automatically generated">
            <a:extLst>
              <a:ext uri="{FF2B5EF4-FFF2-40B4-BE49-F238E27FC236}">
                <a16:creationId xmlns:a16="http://schemas.microsoft.com/office/drawing/2014/main" id="{F6697658-42B3-4CB8-90CD-5FB4DFA57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4200" y="120015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85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08D8FA24-6428-497F-A442-BA6FE077C0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6570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grass, outdoor, tree, sky&#10;&#10;Description automatically generated">
            <a:extLst>
              <a:ext uri="{FF2B5EF4-FFF2-40B4-BE49-F238E27FC236}">
                <a16:creationId xmlns:a16="http://schemas.microsoft.com/office/drawing/2014/main" id="{30C69E31-8931-49A0-83A8-9F5882B12E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64" b="-1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6879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grass, outdoor, park, garden&#10;&#10;Description automatically generated">
            <a:extLst>
              <a:ext uri="{FF2B5EF4-FFF2-40B4-BE49-F238E27FC236}">
                <a16:creationId xmlns:a16="http://schemas.microsoft.com/office/drawing/2014/main" id="{673C1805-1D9B-4E51-A53F-9EC637873F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4047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outdoor, tree, plant, forest&#10;&#10;Description automatically generated">
            <a:extLst>
              <a:ext uri="{FF2B5EF4-FFF2-40B4-BE49-F238E27FC236}">
                <a16:creationId xmlns:a16="http://schemas.microsoft.com/office/drawing/2014/main" id="{15DC0A8F-D785-40DF-B6E0-36A80214C3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6127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ACDD654F-024D-4B63-B0BC-B0BAF6F137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5874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bench in a park&#10;&#10;Description automatically generated with low confidence">
            <a:extLst>
              <a:ext uri="{FF2B5EF4-FFF2-40B4-BE49-F238E27FC236}">
                <a16:creationId xmlns:a16="http://schemas.microsoft.com/office/drawing/2014/main" id="{DC504D20-1EF6-4473-B479-6146A6A32E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9986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group of people working in a field&#10;&#10;Description automatically generated with low confidence">
            <a:extLst>
              <a:ext uri="{FF2B5EF4-FFF2-40B4-BE49-F238E27FC236}">
                <a16:creationId xmlns:a16="http://schemas.microsoft.com/office/drawing/2014/main" id="{03EA3FFC-96BC-41FF-B8F9-1F6D771FA9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" r="5955" b="-1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7822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le of dirt in a field&#10;&#10;Description automatically generated with low confidence">
            <a:extLst>
              <a:ext uri="{FF2B5EF4-FFF2-40B4-BE49-F238E27FC236}">
                <a16:creationId xmlns:a16="http://schemas.microsoft.com/office/drawing/2014/main" id="{A6ED8CCF-421A-4490-83A6-52D083C911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6" r="-1" b="-1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6749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grass, outdoor, rock&#10;&#10;Description automatically generated">
            <a:extLst>
              <a:ext uri="{FF2B5EF4-FFF2-40B4-BE49-F238E27FC236}">
                <a16:creationId xmlns:a16="http://schemas.microsoft.com/office/drawing/2014/main" id="{AF5A3E3E-979A-4146-AC74-512398E65B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" r="8947" b="-1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4584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2</Words>
  <Application>Microsoft Office PowerPoint</Application>
  <PresentationFormat>Widescreen</PresentationFormat>
  <Paragraphs>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Abadi</vt:lpstr>
      <vt:lpstr>Arial</vt:lpstr>
      <vt:lpstr>Calibri</vt:lpstr>
      <vt:lpstr>Calibri Light</vt:lpstr>
      <vt:lpstr>Office Theme</vt:lpstr>
      <vt:lpstr>Loxley Cemetery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Loxley Cemetery</dc:title>
  <dc:creator>V Brack</dc:creator>
  <cp:lastModifiedBy>V Brack</cp:lastModifiedBy>
  <cp:revision>22</cp:revision>
  <dcterms:created xsi:type="dcterms:W3CDTF">2021-08-29T16:12:49Z</dcterms:created>
  <dcterms:modified xsi:type="dcterms:W3CDTF">2021-09-27T11:29:48Z</dcterms:modified>
</cp:coreProperties>
</file>