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7" r:id="rId5"/>
    <p:sldId id="258" r:id="rId6"/>
    <p:sldId id="2147482323" r:id="rId7"/>
    <p:sldId id="2147482356" r:id="rId8"/>
    <p:sldId id="2147482364" r:id="rId9"/>
    <p:sldId id="2147482358" r:id="rId10"/>
    <p:sldId id="2147482359" r:id="rId11"/>
    <p:sldId id="2147482322" r:id="rId12"/>
    <p:sldId id="2147482357" r:id="rId13"/>
    <p:sldId id="2147482333" r:id="rId14"/>
    <p:sldId id="2147482360" r:id="rId15"/>
    <p:sldId id="2147482361" r:id="rId16"/>
    <p:sldId id="2147482326" r:id="rId17"/>
    <p:sldId id="263" r:id="rId18"/>
    <p:sldId id="21474823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0AD"/>
    <a:srgbClr val="000000"/>
    <a:srgbClr val="E94E1B"/>
    <a:srgbClr val="EF8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53BFE-85EA-45A3-B755-DB880D786B27}" v="6" dt="2025-10-14T08:23:05.213"/>
    <p1510:client id="{9EF4E678-417F-4651-840C-AC1EC1C85960}" v="5" dt="2025-10-14T09:43:10.38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MUELLER" userId="1a2cc1f2-296d-4ff2-ba14-f474f79ba21b" providerId="ADAL" clId="{9EF4E678-417F-4651-840C-AC1EC1C85960}"/>
    <pc:docChg chg="custSel modSld">
      <pc:chgData name="Mandy MUELLER" userId="1a2cc1f2-296d-4ff2-ba14-f474f79ba21b" providerId="ADAL" clId="{9EF4E678-417F-4651-840C-AC1EC1C85960}" dt="2025-10-14T09:43:10.384" v="4" actId="113"/>
      <pc:docMkLst>
        <pc:docMk/>
      </pc:docMkLst>
      <pc:sldChg chg="modSp mod">
        <pc:chgData name="Mandy MUELLER" userId="1a2cc1f2-296d-4ff2-ba14-f474f79ba21b" providerId="ADAL" clId="{9EF4E678-417F-4651-840C-AC1EC1C85960}" dt="2025-10-14T09:43:10.384" v="4" actId="113"/>
        <pc:sldMkLst>
          <pc:docMk/>
          <pc:sldMk cId="1818098118" sldId="2147482364"/>
        </pc:sldMkLst>
        <pc:spChg chg="mod">
          <ac:chgData name="Mandy MUELLER" userId="1a2cc1f2-296d-4ff2-ba14-f474f79ba21b" providerId="ADAL" clId="{9EF4E678-417F-4651-840C-AC1EC1C85960}" dt="2025-10-14T09:43:10.384" v="4" actId="113"/>
          <ac:spMkLst>
            <pc:docMk/>
            <pc:sldMk cId="1818098118" sldId="2147482364"/>
            <ac:spMk id="3" creationId="{FE01D891-D0BD-7E89-6435-BAA13A97245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241E5-8040-4AC9-8775-445722352508}"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GB"/>
        </a:p>
      </dgm:t>
    </dgm:pt>
    <dgm:pt modelId="{626FD9B6-2A97-498E-BE83-CC68B539A8E7}">
      <dgm:prSet phldrT="[Text]" phldr="0"/>
      <dgm:spPr/>
      <dgm:t>
        <a:bodyPr/>
        <a:lstStyle/>
        <a:p>
          <a:r>
            <a:rPr lang="en-GB" b="1"/>
            <a:t>Strategically</a:t>
          </a:r>
        </a:p>
        <a:p>
          <a:r>
            <a:rPr lang="en-GB"/>
            <a:t> You can engage with the elected Mayor of Greater Essex, who will set priorities on countywide issues like transport, skills, climate action and economic growth. The Mayor and unitary councillors will decide exactly how they want to engage once elected.</a:t>
          </a:r>
        </a:p>
      </dgm:t>
    </dgm:pt>
    <dgm:pt modelId="{E0A0E590-8745-4B1A-B8BB-C44399599C67}" type="parTrans" cxnId="{197F7164-C0F3-4D55-B03C-85800AA1CB81}">
      <dgm:prSet/>
      <dgm:spPr/>
      <dgm:t>
        <a:bodyPr/>
        <a:lstStyle/>
        <a:p>
          <a:endParaRPr lang="en-GB"/>
        </a:p>
      </dgm:t>
    </dgm:pt>
    <dgm:pt modelId="{1043D842-DA45-4BF7-981F-60ACC47FFC17}" type="sibTrans" cxnId="{197F7164-C0F3-4D55-B03C-85800AA1CB81}">
      <dgm:prSet/>
      <dgm:spPr/>
      <dgm:t>
        <a:bodyPr/>
        <a:lstStyle/>
        <a:p>
          <a:endParaRPr lang="en-GB"/>
        </a:p>
      </dgm:t>
    </dgm:pt>
    <dgm:pt modelId="{BB7049BD-F25B-46FD-B691-25E971CC24A7}">
      <dgm:prSet phldrT="[Text]" phldr="0"/>
      <dgm:spPr/>
      <dgm:t>
        <a:bodyPr/>
        <a:lstStyle/>
        <a:p>
          <a:r>
            <a:rPr lang="en-GB" b="1"/>
            <a:t>Locally</a:t>
          </a:r>
        </a:p>
        <a:p>
          <a:r>
            <a:rPr lang="en-GB" b="0"/>
            <a:t>Unitary councils will oversee services like housing, planning, care, waste and roads.</a:t>
          </a:r>
        </a:p>
      </dgm:t>
    </dgm:pt>
    <dgm:pt modelId="{4A88C50A-31E8-488E-98B0-C814359AF4CB}" type="parTrans" cxnId="{73876CFF-741C-4132-B2F0-CCDB8EC82C41}">
      <dgm:prSet/>
      <dgm:spPr/>
      <dgm:t>
        <a:bodyPr/>
        <a:lstStyle/>
        <a:p>
          <a:endParaRPr lang="en-GB"/>
        </a:p>
      </dgm:t>
    </dgm:pt>
    <dgm:pt modelId="{D5AC57DB-456C-4564-9A2D-1C667BFEA1FF}" type="sibTrans" cxnId="{73876CFF-741C-4132-B2F0-CCDB8EC82C41}">
      <dgm:prSet/>
      <dgm:spPr/>
      <dgm:t>
        <a:bodyPr/>
        <a:lstStyle/>
        <a:p>
          <a:endParaRPr lang="en-GB"/>
        </a:p>
      </dgm:t>
    </dgm:pt>
    <dgm:pt modelId="{63090B73-EEBD-4A92-901F-08C9AFCDADBD}">
      <dgm:prSet phldrT="[Text]" phldr="0"/>
      <dgm:spPr/>
      <dgm:t>
        <a:bodyPr/>
        <a:lstStyle/>
        <a:p>
          <a:r>
            <a:rPr lang="en-GB" b="1"/>
            <a:t>Hyperlocally</a:t>
          </a:r>
        </a:p>
        <a:p>
          <a:r>
            <a:rPr lang="en-GB"/>
            <a:t>Parish and town councils, where they exist, will still give neighbourhoods a direct say.</a:t>
          </a:r>
        </a:p>
      </dgm:t>
    </dgm:pt>
    <dgm:pt modelId="{314A3170-C1F9-44FF-9F8B-C9CF7A5C0AEF}" type="parTrans" cxnId="{05BED190-9D76-4316-8CCC-96450C34DB38}">
      <dgm:prSet/>
      <dgm:spPr/>
      <dgm:t>
        <a:bodyPr/>
        <a:lstStyle/>
        <a:p>
          <a:endParaRPr lang="en-GB"/>
        </a:p>
      </dgm:t>
    </dgm:pt>
    <dgm:pt modelId="{BE9BC3C7-89CC-4457-8EB0-9D3DABC37BAB}" type="sibTrans" cxnId="{05BED190-9D76-4316-8CCC-96450C34DB38}">
      <dgm:prSet/>
      <dgm:spPr/>
      <dgm:t>
        <a:bodyPr/>
        <a:lstStyle/>
        <a:p>
          <a:endParaRPr lang="en-GB"/>
        </a:p>
      </dgm:t>
    </dgm:pt>
    <dgm:pt modelId="{D79E5924-4D4A-48A8-8A4B-D6CFAE8AAA75}">
      <dgm:prSet phldrT="[Text]" phldr="0"/>
      <dgm:spPr/>
      <dgm:t>
        <a:bodyPr/>
        <a:lstStyle/>
        <a:p>
          <a:r>
            <a:rPr lang="en-GB" b="1"/>
            <a:t>Mayoral Cabinet</a:t>
          </a:r>
        </a:p>
        <a:p>
          <a:r>
            <a:rPr lang="en-GB" b="0"/>
            <a:t>Leaders of the new unitary councils will sit on the Mayor’s cabinet, so local voices feed into strategic decisions. Your “route in”.</a:t>
          </a:r>
        </a:p>
      </dgm:t>
    </dgm:pt>
    <dgm:pt modelId="{F855800C-0F14-4208-AE39-BC70E690261C}" type="parTrans" cxnId="{C55DDCE5-9267-47C9-BABE-740318FDAAA0}">
      <dgm:prSet/>
      <dgm:spPr/>
      <dgm:t>
        <a:bodyPr/>
        <a:lstStyle/>
        <a:p>
          <a:endParaRPr lang="en-GB"/>
        </a:p>
      </dgm:t>
    </dgm:pt>
    <dgm:pt modelId="{E7DBB9FA-93A7-40F9-8085-0490324C9E65}" type="sibTrans" cxnId="{C55DDCE5-9267-47C9-BABE-740318FDAAA0}">
      <dgm:prSet/>
      <dgm:spPr/>
      <dgm:t>
        <a:bodyPr/>
        <a:lstStyle/>
        <a:p>
          <a:endParaRPr lang="en-GB"/>
        </a:p>
      </dgm:t>
    </dgm:pt>
    <dgm:pt modelId="{502A5BA9-9F66-457B-95DC-E35D8075BF8A}">
      <dgm:prSet phldrT="[Text]" phldr="0"/>
      <dgm:spPr/>
      <dgm:t>
        <a:bodyPr/>
        <a:lstStyle/>
        <a:p>
          <a:r>
            <a:rPr lang="en-GB" b="1"/>
            <a:t>Partnerships</a:t>
          </a:r>
        </a:p>
        <a:p>
          <a:r>
            <a:rPr lang="en-GB" b="0"/>
            <a:t>Local councils will continue working with local businesses and business groups. Opportunities to influence through consultations, forums and partnerships.</a:t>
          </a:r>
        </a:p>
      </dgm:t>
    </dgm:pt>
    <dgm:pt modelId="{9FCCA26F-EC19-4A1E-AB3F-0F1678AF19E9}" type="parTrans" cxnId="{DAB51C98-E2EE-4FFB-A3F0-3A4C4523547D}">
      <dgm:prSet/>
      <dgm:spPr/>
      <dgm:t>
        <a:bodyPr/>
        <a:lstStyle/>
        <a:p>
          <a:endParaRPr lang="en-GB"/>
        </a:p>
      </dgm:t>
    </dgm:pt>
    <dgm:pt modelId="{82C23303-EB31-45F5-AA7A-A9ED9944619E}" type="sibTrans" cxnId="{DAB51C98-E2EE-4FFB-A3F0-3A4C4523547D}">
      <dgm:prSet/>
      <dgm:spPr/>
      <dgm:t>
        <a:bodyPr/>
        <a:lstStyle/>
        <a:p>
          <a:endParaRPr lang="en-GB"/>
        </a:p>
      </dgm:t>
    </dgm:pt>
    <dgm:pt modelId="{E266987B-47CC-4F03-863F-E6AA792C1260}" type="pres">
      <dgm:prSet presAssocID="{F02241E5-8040-4AC9-8775-445722352508}" presName="Name0" presStyleCnt="0">
        <dgm:presLayoutVars>
          <dgm:chPref val="1"/>
          <dgm:dir/>
          <dgm:animOne val="branch"/>
          <dgm:animLvl val="lvl"/>
          <dgm:resizeHandles/>
        </dgm:presLayoutVars>
      </dgm:prSet>
      <dgm:spPr/>
    </dgm:pt>
    <dgm:pt modelId="{4CE28C96-DFD9-4564-B37A-584813F27B7D}" type="pres">
      <dgm:prSet presAssocID="{626FD9B6-2A97-498E-BE83-CC68B539A8E7}" presName="vertOne" presStyleCnt="0"/>
      <dgm:spPr/>
    </dgm:pt>
    <dgm:pt modelId="{839FBC93-6D8B-4DEF-AD44-B03B3738F994}" type="pres">
      <dgm:prSet presAssocID="{626FD9B6-2A97-498E-BE83-CC68B539A8E7}" presName="txOne" presStyleLbl="node0" presStyleIdx="0" presStyleCnt="1" custLinFactNeighborX="-37" custLinFactNeighborY="-25784">
        <dgm:presLayoutVars>
          <dgm:chPref val="3"/>
        </dgm:presLayoutVars>
      </dgm:prSet>
      <dgm:spPr/>
    </dgm:pt>
    <dgm:pt modelId="{310F2DB3-35F4-40BD-B1AE-5EC97D7A1423}" type="pres">
      <dgm:prSet presAssocID="{626FD9B6-2A97-498E-BE83-CC68B539A8E7}" presName="parTransOne" presStyleCnt="0"/>
      <dgm:spPr/>
    </dgm:pt>
    <dgm:pt modelId="{7DB8274F-56C1-423E-83F7-D2DDE58EB2AD}" type="pres">
      <dgm:prSet presAssocID="{626FD9B6-2A97-498E-BE83-CC68B539A8E7}" presName="horzOne" presStyleCnt="0"/>
      <dgm:spPr/>
    </dgm:pt>
    <dgm:pt modelId="{FBC5DA07-1110-466E-9895-3D62D6916BCD}" type="pres">
      <dgm:prSet presAssocID="{BB7049BD-F25B-46FD-B691-25E971CC24A7}" presName="vertTwo" presStyleCnt="0"/>
      <dgm:spPr/>
    </dgm:pt>
    <dgm:pt modelId="{3DC093E4-873D-420C-9ACE-C5B53B8D4659}" type="pres">
      <dgm:prSet presAssocID="{BB7049BD-F25B-46FD-B691-25E971CC24A7}" presName="txTwo" presStyleLbl="node2" presStyleIdx="0" presStyleCnt="2">
        <dgm:presLayoutVars>
          <dgm:chPref val="3"/>
        </dgm:presLayoutVars>
      </dgm:prSet>
      <dgm:spPr/>
    </dgm:pt>
    <dgm:pt modelId="{69C670E8-0A32-4E17-BA81-6C37EA672B50}" type="pres">
      <dgm:prSet presAssocID="{BB7049BD-F25B-46FD-B691-25E971CC24A7}" presName="parTransTwo" presStyleCnt="0"/>
      <dgm:spPr/>
    </dgm:pt>
    <dgm:pt modelId="{F2FBEEFA-F961-4818-9239-47A7CD262DE3}" type="pres">
      <dgm:prSet presAssocID="{BB7049BD-F25B-46FD-B691-25E971CC24A7}" presName="horzTwo" presStyleCnt="0"/>
      <dgm:spPr/>
    </dgm:pt>
    <dgm:pt modelId="{67731542-00A3-418A-A579-2C5A42C2B544}" type="pres">
      <dgm:prSet presAssocID="{63090B73-EEBD-4A92-901F-08C9AFCDADBD}" presName="vertThree" presStyleCnt="0"/>
      <dgm:spPr/>
    </dgm:pt>
    <dgm:pt modelId="{F1C17A2B-BD1F-4FC0-AEE4-51C19192E5DF}" type="pres">
      <dgm:prSet presAssocID="{63090B73-EEBD-4A92-901F-08C9AFCDADBD}" presName="txThree" presStyleLbl="node3" presStyleIdx="0" presStyleCnt="2">
        <dgm:presLayoutVars>
          <dgm:chPref val="3"/>
        </dgm:presLayoutVars>
      </dgm:prSet>
      <dgm:spPr/>
    </dgm:pt>
    <dgm:pt modelId="{4599D982-CF9A-45A9-B895-205BE6C283A3}" type="pres">
      <dgm:prSet presAssocID="{63090B73-EEBD-4A92-901F-08C9AFCDADBD}" presName="horzThree" presStyleCnt="0"/>
      <dgm:spPr/>
    </dgm:pt>
    <dgm:pt modelId="{833D5C37-4393-4227-A3BE-D09FF870C656}" type="pres">
      <dgm:prSet presAssocID="{D5AC57DB-456C-4564-9A2D-1C667BFEA1FF}" presName="sibSpaceTwo" presStyleCnt="0"/>
      <dgm:spPr/>
    </dgm:pt>
    <dgm:pt modelId="{DE8F308F-3159-4425-8447-47D1DD2EF51D}" type="pres">
      <dgm:prSet presAssocID="{D79E5924-4D4A-48A8-8A4B-D6CFAE8AAA75}" presName="vertTwo" presStyleCnt="0"/>
      <dgm:spPr/>
    </dgm:pt>
    <dgm:pt modelId="{D2CC5094-BE7C-41C6-8241-F71C71FC26E5}" type="pres">
      <dgm:prSet presAssocID="{D79E5924-4D4A-48A8-8A4B-D6CFAE8AAA75}" presName="txTwo" presStyleLbl="node2" presStyleIdx="1" presStyleCnt="2">
        <dgm:presLayoutVars>
          <dgm:chPref val="3"/>
        </dgm:presLayoutVars>
      </dgm:prSet>
      <dgm:spPr/>
    </dgm:pt>
    <dgm:pt modelId="{5F3A4EAA-430B-410E-AB8F-2E61D7BB4DF0}" type="pres">
      <dgm:prSet presAssocID="{D79E5924-4D4A-48A8-8A4B-D6CFAE8AAA75}" presName="parTransTwo" presStyleCnt="0"/>
      <dgm:spPr/>
    </dgm:pt>
    <dgm:pt modelId="{295CC772-23E4-4B30-8FB7-E2E1A0CEBCE6}" type="pres">
      <dgm:prSet presAssocID="{D79E5924-4D4A-48A8-8A4B-D6CFAE8AAA75}" presName="horzTwo" presStyleCnt="0"/>
      <dgm:spPr/>
    </dgm:pt>
    <dgm:pt modelId="{4F363DFA-365D-416C-86D5-097F6E0CD7A1}" type="pres">
      <dgm:prSet presAssocID="{502A5BA9-9F66-457B-95DC-E35D8075BF8A}" presName="vertThree" presStyleCnt="0"/>
      <dgm:spPr/>
    </dgm:pt>
    <dgm:pt modelId="{03C755B9-315C-450B-BBB8-B2B905AF05E1}" type="pres">
      <dgm:prSet presAssocID="{502A5BA9-9F66-457B-95DC-E35D8075BF8A}" presName="txThree" presStyleLbl="node3" presStyleIdx="1" presStyleCnt="2">
        <dgm:presLayoutVars>
          <dgm:chPref val="3"/>
        </dgm:presLayoutVars>
      </dgm:prSet>
      <dgm:spPr/>
    </dgm:pt>
    <dgm:pt modelId="{DA475C72-4841-4277-A521-9356A9D9BE18}" type="pres">
      <dgm:prSet presAssocID="{502A5BA9-9F66-457B-95DC-E35D8075BF8A}" presName="horzThree" presStyleCnt="0"/>
      <dgm:spPr/>
    </dgm:pt>
  </dgm:ptLst>
  <dgm:cxnLst>
    <dgm:cxn modelId="{E1272F13-F0B9-406A-8232-90FF6F9E0443}" type="presOf" srcId="{D79E5924-4D4A-48A8-8A4B-D6CFAE8AAA75}" destId="{D2CC5094-BE7C-41C6-8241-F71C71FC26E5}" srcOrd="0" destOrd="0" presId="urn:microsoft.com/office/officeart/2005/8/layout/hierarchy4"/>
    <dgm:cxn modelId="{197F7164-C0F3-4D55-B03C-85800AA1CB81}" srcId="{F02241E5-8040-4AC9-8775-445722352508}" destId="{626FD9B6-2A97-498E-BE83-CC68B539A8E7}" srcOrd="0" destOrd="0" parTransId="{E0A0E590-8745-4B1A-B8BB-C44399599C67}" sibTransId="{1043D842-DA45-4BF7-981F-60ACC47FFC17}"/>
    <dgm:cxn modelId="{18C92C45-9C32-40B3-9B16-8D741315E32A}" type="presOf" srcId="{626FD9B6-2A97-498E-BE83-CC68B539A8E7}" destId="{839FBC93-6D8B-4DEF-AD44-B03B3738F994}" srcOrd="0" destOrd="0" presId="urn:microsoft.com/office/officeart/2005/8/layout/hierarchy4"/>
    <dgm:cxn modelId="{65F1304E-4096-4811-8762-0FDEFB729112}" type="presOf" srcId="{BB7049BD-F25B-46FD-B691-25E971CC24A7}" destId="{3DC093E4-873D-420C-9ACE-C5B53B8D4659}" srcOrd="0" destOrd="0" presId="urn:microsoft.com/office/officeart/2005/8/layout/hierarchy4"/>
    <dgm:cxn modelId="{05BED190-9D76-4316-8CCC-96450C34DB38}" srcId="{BB7049BD-F25B-46FD-B691-25E971CC24A7}" destId="{63090B73-EEBD-4A92-901F-08C9AFCDADBD}" srcOrd="0" destOrd="0" parTransId="{314A3170-C1F9-44FF-9F8B-C9CF7A5C0AEF}" sibTransId="{BE9BC3C7-89CC-4457-8EB0-9D3DABC37BAB}"/>
    <dgm:cxn modelId="{6424DD94-BD83-4741-8024-429C3DC26139}" type="presOf" srcId="{F02241E5-8040-4AC9-8775-445722352508}" destId="{E266987B-47CC-4F03-863F-E6AA792C1260}" srcOrd="0" destOrd="0" presId="urn:microsoft.com/office/officeart/2005/8/layout/hierarchy4"/>
    <dgm:cxn modelId="{DAB51C98-E2EE-4FFB-A3F0-3A4C4523547D}" srcId="{D79E5924-4D4A-48A8-8A4B-D6CFAE8AAA75}" destId="{502A5BA9-9F66-457B-95DC-E35D8075BF8A}" srcOrd="0" destOrd="0" parTransId="{9FCCA26F-EC19-4A1E-AB3F-0F1678AF19E9}" sibTransId="{82C23303-EB31-45F5-AA7A-A9ED9944619E}"/>
    <dgm:cxn modelId="{AC68B0AC-0085-45AB-AC01-31FEDDCA8442}" type="presOf" srcId="{63090B73-EEBD-4A92-901F-08C9AFCDADBD}" destId="{F1C17A2B-BD1F-4FC0-AEE4-51C19192E5DF}" srcOrd="0" destOrd="0" presId="urn:microsoft.com/office/officeart/2005/8/layout/hierarchy4"/>
    <dgm:cxn modelId="{97BE8DB6-31B9-4FC2-AB0F-897A15D2298D}" type="presOf" srcId="{502A5BA9-9F66-457B-95DC-E35D8075BF8A}" destId="{03C755B9-315C-450B-BBB8-B2B905AF05E1}" srcOrd="0" destOrd="0" presId="urn:microsoft.com/office/officeart/2005/8/layout/hierarchy4"/>
    <dgm:cxn modelId="{C55DDCE5-9267-47C9-BABE-740318FDAAA0}" srcId="{626FD9B6-2A97-498E-BE83-CC68B539A8E7}" destId="{D79E5924-4D4A-48A8-8A4B-D6CFAE8AAA75}" srcOrd="1" destOrd="0" parTransId="{F855800C-0F14-4208-AE39-BC70E690261C}" sibTransId="{E7DBB9FA-93A7-40F9-8085-0490324C9E65}"/>
    <dgm:cxn modelId="{73876CFF-741C-4132-B2F0-CCDB8EC82C41}" srcId="{626FD9B6-2A97-498E-BE83-CC68B539A8E7}" destId="{BB7049BD-F25B-46FD-B691-25E971CC24A7}" srcOrd="0" destOrd="0" parTransId="{4A88C50A-31E8-488E-98B0-C814359AF4CB}" sibTransId="{D5AC57DB-456C-4564-9A2D-1C667BFEA1FF}"/>
    <dgm:cxn modelId="{BC967607-6E9D-497A-8A08-C7C9B921DAFD}" type="presParOf" srcId="{E266987B-47CC-4F03-863F-E6AA792C1260}" destId="{4CE28C96-DFD9-4564-B37A-584813F27B7D}" srcOrd="0" destOrd="0" presId="urn:microsoft.com/office/officeart/2005/8/layout/hierarchy4"/>
    <dgm:cxn modelId="{5A712C3A-E1FF-4256-ACD7-9C9175FE41C2}" type="presParOf" srcId="{4CE28C96-DFD9-4564-B37A-584813F27B7D}" destId="{839FBC93-6D8B-4DEF-AD44-B03B3738F994}" srcOrd="0" destOrd="0" presId="urn:microsoft.com/office/officeart/2005/8/layout/hierarchy4"/>
    <dgm:cxn modelId="{AA432246-36F7-4892-9241-440A2DE348E8}" type="presParOf" srcId="{4CE28C96-DFD9-4564-B37A-584813F27B7D}" destId="{310F2DB3-35F4-40BD-B1AE-5EC97D7A1423}" srcOrd="1" destOrd="0" presId="urn:microsoft.com/office/officeart/2005/8/layout/hierarchy4"/>
    <dgm:cxn modelId="{DCFA3696-A24E-4184-B458-DF9FF3DCF7D4}" type="presParOf" srcId="{4CE28C96-DFD9-4564-B37A-584813F27B7D}" destId="{7DB8274F-56C1-423E-83F7-D2DDE58EB2AD}" srcOrd="2" destOrd="0" presId="urn:microsoft.com/office/officeart/2005/8/layout/hierarchy4"/>
    <dgm:cxn modelId="{0FCC12F8-1E70-484E-8BDC-297C1D061AC4}" type="presParOf" srcId="{7DB8274F-56C1-423E-83F7-D2DDE58EB2AD}" destId="{FBC5DA07-1110-466E-9895-3D62D6916BCD}" srcOrd="0" destOrd="0" presId="urn:microsoft.com/office/officeart/2005/8/layout/hierarchy4"/>
    <dgm:cxn modelId="{7904EEF2-C2AC-4CE7-B39A-BCE646A937EE}" type="presParOf" srcId="{FBC5DA07-1110-466E-9895-3D62D6916BCD}" destId="{3DC093E4-873D-420C-9ACE-C5B53B8D4659}" srcOrd="0" destOrd="0" presId="urn:microsoft.com/office/officeart/2005/8/layout/hierarchy4"/>
    <dgm:cxn modelId="{5532D10C-5BC5-4756-9B03-1CEDA4E2D5F5}" type="presParOf" srcId="{FBC5DA07-1110-466E-9895-3D62D6916BCD}" destId="{69C670E8-0A32-4E17-BA81-6C37EA672B50}" srcOrd="1" destOrd="0" presId="urn:microsoft.com/office/officeart/2005/8/layout/hierarchy4"/>
    <dgm:cxn modelId="{6F5FC3F0-6A2D-496F-B26E-7DC6C8F81EA2}" type="presParOf" srcId="{FBC5DA07-1110-466E-9895-3D62D6916BCD}" destId="{F2FBEEFA-F961-4818-9239-47A7CD262DE3}" srcOrd="2" destOrd="0" presId="urn:microsoft.com/office/officeart/2005/8/layout/hierarchy4"/>
    <dgm:cxn modelId="{E156052A-12D1-4CA0-A87C-3BC8DF008632}" type="presParOf" srcId="{F2FBEEFA-F961-4818-9239-47A7CD262DE3}" destId="{67731542-00A3-418A-A579-2C5A42C2B544}" srcOrd="0" destOrd="0" presId="urn:microsoft.com/office/officeart/2005/8/layout/hierarchy4"/>
    <dgm:cxn modelId="{670490DE-3914-4778-8F45-3391320E686F}" type="presParOf" srcId="{67731542-00A3-418A-A579-2C5A42C2B544}" destId="{F1C17A2B-BD1F-4FC0-AEE4-51C19192E5DF}" srcOrd="0" destOrd="0" presId="urn:microsoft.com/office/officeart/2005/8/layout/hierarchy4"/>
    <dgm:cxn modelId="{DB6AC52E-FE7C-4E58-A5AE-DBCDC16D9444}" type="presParOf" srcId="{67731542-00A3-418A-A579-2C5A42C2B544}" destId="{4599D982-CF9A-45A9-B895-205BE6C283A3}" srcOrd="1" destOrd="0" presId="urn:microsoft.com/office/officeart/2005/8/layout/hierarchy4"/>
    <dgm:cxn modelId="{B2ABC993-780C-4271-AB6D-2CA0E1C95516}" type="presParOf" srcId="{7DB8274F-56C1-423E-83F7-D2DDE58EB2AD}" destId="{833D5C37-4393-4227-A3BE-D09FF870C656}" srcOrd="1" destOrd="0" presId="urn:microsoft.com/office/officeart/2005/8/layout/hierarchy4"/>
    <dgm:cxn modelId="{C014DA1E-3A2B-47C8-A451-76C4076FDC2F}" type="presParOf" srcId="{7DB8274F-56C1-423E-83F7-D2DDE58EB2AD}" destId="{DE8F308F-3159-4425-8447-47D1DD2EF51D}" srcOrd="2" destOrd="0" presId="urn:microsoft.com/office/officeart/2005/8/layout/hierarchy4"/>
    <dgm:cxn modelId="{16654FF7-FAE6-447D-B5B7-EF86CC01E2CD}" type="presParOf" srcId="{DE8F308F-3159-4425-8447-47D1DD2EF51D}" destId="{D2CC5094-BE7C-41C6-8241-F71C71FC26E5}" srcOrd="0" destOrd="0" presId="urn:microsoft.com/office/officeart/2005/8/layout/hierarchy4"/>
    <dgm:cxn modelId="{731F450D-EA56-42B9-8B05-FE29BACDFE66}" type="presParOf" srcId="{DE8F308F-3159-4425-8447-47D1DD2EF51D}" destId="{5F3A4EAA-430B-410E-AB8F-2E61D7BB4DF0}" srcOrd="1" destOrd="0" presId="urn:microsoft.com/office/officeart/2005/8/layout/hierarchy4"/>
    <dgm:cxn modelId="{3D8FF668-E5CF-4E5F-A0F3-B6947B9844FA}" type="presParOf" srcId="{DE8F308F-3159-4425-8447-47D1DD2EF51D}" destId="{295CC772-23E4-4B30-8FB7-E2E1A0CEBCE6}" srcOrd="2" destOrd="0" presId="urn:microsoft.com/office/officeart/2005/8/layout/hierarchy4"/>
    <dgm:cxn modelId="{AD5937D0-B8DC-44CA-AE93-C4DDF768D267}" type="presParOf" srcId="{295CC772-23E4-4B30-8FB7-E2E1A0CEBCE6}" destId="{4F363DFA-365D-416C-86D5-097F6E0CD7A1}" srcOrd="0" destOrd="0" presId="urn:microsoft.com/office/officeart/2005/8/layout/hierarchy4"/>
    <dgm:cxn modelId="{16A3A433-4305-4520-9CA7-F40D17DE3BD4}" type="presParOf" srcId="{4F363DFA-365D-416C-86D5-097F6E0CD7A1}" destId="{03C755B9-315C-450B-BBB8-B2B905AF05E1}" srcOrd="0" destOrd="0" presId="urn:microsoft.com/office/officeart/2005/8/layout/hierarchy4"/>
    <dgm:cxn modelId="{A3154092-34DB-4F8F-A1E0-F5283BDDD570}" type="presParOf" srcId="{4F363DFA-365D-416C-86D5-097F6E0CD7A1}" destId="{DA475C72-4841-4277-A521-9356A9D9BE1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A9C58B-7A4B-4312-9136-A734BD4912AB}"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US"/>
        </a:p>
      </dgm:t>
    </dgm:pt>
    <dgm:pt modelId="{5DBF645E-F2EB-4DA2-B89A-EC18D4FB464A}">
      <dgm:prSet custT="1"/>
      <dgm:spPr>
        <a:solidFill>
          <a:srgbClr val="F7A300"/>
        </a:solidFill>
      </dgm:spPr>
      <dgm:t>
        <a:bodyPr/>
        <a:lstStyle/>
        <a:p>
          <a:r>
            <a:rPr lang="en-GB" sz="2000" b="1">
              <a:solidFill>
                <a:schemeClr val="accent6"/>
              </a:solidFill>
              <a:latin typeface="+mn-lt"/>
              <a:cs typeface="Arial"/>
            </a:rPr>
            <a:t>Engage early</a:t>
          </a:r>
          <a:endParaRPr lang="en-US" sz="2000" b="1">
            <a:solidFill>
              <a:schemeClr val="accent6"/>
            </a:solidFill>
            <a:latin typeface="+mn-lt"/>
            <a:cs typeface="Arial"/>
          </a:endParaRPr>
        </a:p>
      </dgm:t>
    </dgm:pt>
    <dgm:pt modelId="{43802BB9-F076-4843-871A-D8F314342C89}" type="parTrans" cxnId="{DBE401F4-BBF1-4D54-9CC4-137F1AE7FE0D}">
      <dgm:prSet/>
      <dgm:spPr/>
      <dgm:t>
        <a:bodyPr/>
        <a:lstStyle/>
        <a:p>
          <a:endParaRPr lang="en-US" sz="2000">
            <a:latin typeface="+mn-lt"/>
          </a:endParaRPr>
        </a:p>
      </dgm:t>
    </dgm:pt>
    <dgm:pt modelId="{6CDBBB58-4319-4913-88A4-1EA6DE68C30F}" type="sibTrans" cxnId="{DBE401F4-BBF1-4D54-9CC4-137F1AE7FE0D}">
      <dgm:prSet/>
      <dgm:spPr/>
      <dgm:t>
        <a:bodyPr/>
        <a:lstStyle/>
        <a:p>
          <a:endParaRPr lang="en-US" sz="2000">
            <a:latin typeface="+mn-lt"/>
          </a:endParaRPr>
        </a:p>
      </dgm:t>
    </dgm:pt>
    <dgm:pt modelId="{C0B37DC8-5964-46D2-BB79-5952D0A14E4D}">
      <dgm:prSet custT="1"/>
      <dgm:spPr>
        <a:solidFill>
          <a:srgbClr val="FCE0CB">
            <a:alpha val="90000"/>
          </a:srgbClr>
        </a:solidFill>
      </dgm:spPr>
      <dgm:t>
        <a:bodyPr/>
        <a:lstStyle/>
        <a:p>
          <a:pPr rtl="0">
            <a:buNone/>
          </a:pPr>
          <a:r>
            <a:rPr lang="en-GB" sz="1600" i="0" kern="1200">
              <a:solidFill>
                <a:schemeClr val="accent6"/>
              </a:solidFill>
              <a:latin typeface="+mn-lt"/>
            </a:rPr>
            <a:t>Share how you interact with local councils, and highlight your community’s needs, when the government consultation starts. </a:t>
          </a:r>
          <a:endParaRPr lang="en-US" sz="1600" i="0" kern="1200">
            <a:solidFill>
              <a:schemeClr val="accent6"/>
            </a:solidFill>
            <a:latin typeface="+mn-lt"/>
            <a:ea typeface="+mn-ea"/>
            <a:cs typeface="+mn-cs"/>
          </a:endParaRPr>
        </a:p>
      </dgm:t>
    </dgm:pt>
    <dgm:pt modelId="{2B5E7629-8764-47FC-A8AE-59FDBC33D613}" type="parTrans" cxnId="{313C2326-7C0C-442A-A385-B01FAA1DB31F}">
      <dgm:prSet/>
      <dgm:spPr/>
      <dgm:t>
        <a:bodyPr/>
        <a:lstStyle/>
        <a:p>
          <a:endParaRPr lang="en-US" sz="2000">
            <a:latin typeface="+mn-lt"/>
          </a:endParaRPr>
        </a:p>
      </dgm:t>
    </dgm:pt>
    <dgm:pt modelId="{45FA276A-4503-480F-8D77-19C4EDEA2FDE}" type="sibTrans" cxnId="{313C2326-7C0C-442A-A385-B01FAA1DB31F}">
      <dgm:prSet/>
      <dgm:spPr/>
      <dgm:t>
        <a:bodyPr/>
        <a:lstStyle/>
        <a:p>
          <a:endParaRPr lang="en-US" sz="2000">
            <a:latin typeface="+mn-lt"/>
          </a:endParaRPr>
        </a:p>
      </dgm:t>
    </dgm:pt>
    <dgm:pt modelId="{C3018CC6-F411-4758-84AA-577431F1F3F4}">
      <dgm:prSet custT="1"/>
      <dgm:spPr>
        <a:solidFill>
          <a:srgbClr val="709C35"/>
        </a:solidFill>
      </dgm:spPr>
      <dgm:t>
        <a:bodyPr/>
        <a:lstStyle/>
        <a:p>
          <a:r>
            <a:rPr lang="en-GB" sz="2000" b="1">
              <a:solidFill>
                <a:schemeClr val="accent6"/>
              </a:solidFill>
              <a:latin typeface="+mn-lt"/>
            </a:rPr>
            <a:t>Think ahead</a:t>
          </a:r>
          <a:endParaRPr lang="en-US" sz="2000" b="1">
            <a:solidFill>
              <a:schemeClr val="accent6"/>
            </a:solidFill>
            <a:latin typeface="+mn-lt"/>
          </a:endParaRPr>
        </a:p>
      </dgm:t>
    </dgm:pt>
    <dgm:pt modelId="{13844FD0-BE4F-4125-A960-D9CDD5816B63}" type="parTrans" cxnId="{B7E7CDDA-B7F4-4FEB-AC7B-12F87F5BA07C}">
      <dgm:prSet/>
      <dgm:spPr/>
      <dgm:t>
        <a:bodyPr/>
        <a:lstStyle/>
        <a:p>
          <a:endParaRPr lang="en-US" sz="2000">
            <a:latin typeface="+mn-lt"/>
          </a:endParaRPr>
        </a:p>
      </dgm:t>
    </dgm:pt>
    <dgm:pt modelId="{A1982401-F859-462F-8D31-1C8FAFAE68C4}" type="sibTrans" cxnId="{B7E7CDDA-B7F4-4FEB-AC7B-12F87F5BA07C}">
      <dgm:prSet/>
      <dgm:spPr/>
      <dgm:t>
        <a:bodyPr/>
        <a:lstStyle/>
        <a:p>
          <a:endParaRPr lang="en-US" sz="2000">
            <a:latin typeface="+mn-lt"/>
          </a:endParaRPr>
        </a:p>
      </dgm:t>
    </dgm:pt>
    <dgm:pt modelId="{3DBA9269-019B-416E-A158-75F0EB167197}">
      <dgm:prSet custT="1"/>
      <dgm:spPr>
        <a:solidFill>
          <a:srgbClr val="D5DECE">
            <a:alpha val="90000"/>
          </a:srgbClr>
        </a:solidFill>
      </dgm:spPr>
      <dgm:t>
        <a:bodyPr/>
        <a:lstStyle/>
        <a:p>
          <a:pPr algn="l">
            <a:buNone/>
          </a:pPr>
          <a:r>
            <a:rPr lang="en-GB" sz="1600">
              <a:solidFill>
                <a:schemeClr val="accent6"/>
              </a:solidFill>
              <a:latin typeface="+mn-lt"/>
            </a:rPr>
            <a:t>Identify which council services matter most to your patch and analyse how you might future-proof. Consider how you could work with unitary partners and the mayoral strategic authority. </a:t>
          </a:r>
          <a:endParaRPr lang="en-US" sz="1600">
            <a:solidFill>
              <a:schemeClr val="accent6"/>
            </a:solidFill>
            <a:latin typeface="+mn-lt"/>
          </a:endParaRPr>
        </a:p>
      </dgm:t>
    </dgm:pt>
    <dgm:pt modelId="{1F5E63A3-2A86-41A9-BB56-E62E2B8B49FE}" type="parTrans" cxnId="{59144161-A966-4EB7-AE6A-1C2B71738E10}">
      <dgm:prSet/>
      <dgm:spPr/>
      <dgm:t>
        <a:bodyPr/>
        <a:lstStyle/>
        <a:p>
          <a:endParaRPr lang="en-US" sz="2000">
            <a:latin typeface="+mn-lt"/>
          </a:endParaRPr>
        </a:p>
      </dgm:t>
    </dgm:pt>
    <dgm:pt modelId="{4338CC68-AD6A-421D-8B07-1E8F968724C0}" type="sibTrans" cxnId="{59144161-A966-4EB7-AE6A-1C2B71738E10}">
      <dgm:prSet/>
      <dgm:spPr/>
      <dgm:t>
        <a:bodyPr/>
        <a:lstStyle/>
        <a:p>
          <a:endParaRPr lang="en-US" sz="2000">
            <a:latin typeface="+mn-lt"/>
          </a:endParaRPr>
        </a:p>
      </dgm:t>
    </dgm:pt>
    <dgm:pt modelId="{E6589C4F-2482-4321-845F-C57C2C0AE1D0}">
      <dgm:prSet custT="1"/>
      <dgm:spPr>
        <a:solidFill>
          <a:srgbClr val="33BADA"/>
        </a:solidFill>
      </dgm:spPr>
      <dgm:t>
        <a:bodyPr/>
        <a:lstStyle/>
        <a:p>
          <a:r>
            <a:rPr lang="en-GB" sz="2000" b="1">
              <a:solidFill>
                <a:schemeClr val="accent6"/>
              </a:solidFill>
              <a:latin typeface="+mn-lt"/>
            </a:rPr>
            <a:t>Collaborate</a:t>
          </a:r>
          <a:endParaRPr lang="en-US" sz="2000" b="1">
            <a:solidFill>
              <a:schemeClr val="accent6"/>
            </a:solidFill>
            <a:latin typeface="+mn-lt"/>
          </a:endParaRPr>
        </a:p>
      </dgm:t>
    </dgm:pt>
    <dgm:pt modelId="{CDB370FE-944F-4DE1-9315-F0135D596D69}" type="parTrans" cxnId="{789241A5-0CDE-4E31-9DB9-939AB42D032E}">
      <dgm:prSet/>
      <dgm:spPr/>
      <dgm:t>
        <a:bodyPr/>
        <a:lstStyle/>
        <a:p>
          <a:endParaRPr lang="en-US" sz="2000">
            <a:latin typeface="+mn-lt"/>
          </a:endParaRPr>
        </a:p>
      </dgm:t>
    </dgm:pt>
    <dgm:pt modelId="{6195508F-9E08-41D1-BEEF-04C0E6B37EFF}" type="sibTrans" cxnId="{789241A5-0CDE-4E31-9DB9-939AB42D032E}">
      <dgm:prSet/>
      <dgm:spPr/>
      <dgm:t>
        <a:bodyPr/>
        <a:lstStyle/>
        <a:p>
          <a:endParaRPr lang="en-US" sz="2000">
            <a:latin typeface="+mn-lt"/>
          </a:endParaRPr>
        </a:p>
      </dgm:t>
    </dgm:pt>
    <dgm:pt modelId="{7EF0891A-2F0F-4E32-B8AF-F0671B73D56B}">
      <dgm:prSet custT="1"/>
      <dgm:spPr>
        <a:solidFill>
          <a:srgbClr val="CDE7F1">
            <a:alpha val="90000"/>
          </a:srgbClr>
        </a:solidFill>
        <a:ln>
          <a:solidFill>
            <a:srgbClr val="CDE7F1">
              <a:alpha val="90000"/>
            </a:srgbClr>
          </a:solidFill>
        </a:ln>
      </dgm:spPr>
      <dgm:t>
        <a:bodyPr/>
        <a:lstStyle/>
        <a:p>
          <a:pPr>
            <a:buNone/>
          </a:pPr>
          <a:r>
            <a:rPr lang="en-GB" sz="1600">
              <a:solidFill>
                <a:schemeClr val="accent6"/>
              </a:solidFill>
              <a:latin typeface="+mn-lt"/>
            </a:rPr>
            <a:t>Work together with other parishes and community-level councils to have a stronger, collective voice on the issues that matter most to you in LGR.</a:t>
          </a:r>
          <a:endParaRPr lang="en-US" sz="1600">
            <a:solidFill>
              <a:schemeClr val="accent6"/>
            </a:solidFill>
            <a:latin typeface="+mn-lt"/>
          </a:endParaRPr>
        </a:p>
      </dgm:t>
    </dgm:pt>
    <dgm:pt modelId="{C6F76224-96AE-4238-9277-A00AC03EEF55}" type="parTrans" cxnId="{DB674850-F766-472C-834F-FAD8FDBA2F62}">
      <dgm:prSet/>
      <dgm:spPr/>
      <dgm:t>
        <a:bodyPr/>
        <a:lstStyle/>
        <a:p>
          <a:endParaRPr lang="en-US" sz="2000">
            <a:latin typeface="+mn-lt"/>
          </a:endParaRPr>
        </a:p>
      </dgm:t>
    </dgm:pt>
    <dgm:pt modelId="{01864EF9-F592-4707-B068-B206A76B95D4}" type="sibTrans" cxnId="{DB674850-F766-472C-834F-FAD8FDBA2F62}">
      <dgm:prSet/>
      <dgm:spPr/>
      <dgm:t>
        <a:bodyPr/>
        <a:lstStyle/>
        <a:p>
          <a:endParaRPr lang="en-US" sz="2000">
            <a:latin typeface="+mn-lt"/>
          </a:endParaRPr>
        </a:p>
      </dgm:t>
    </dgm:pt>
    <dgm:pt modelId="{CD0C7955-CBAC-4807-B971-4D84FDCBB61D}">
      <dgm:prSet custT="1"/>
      <dgm:spPr>
        <a:solidFill>
          <a:schemeClr val="tx1">
            <a:lumMod val="20000"/>
            <a:lumOff val="80000"/>
          </a:schemeClr>
        </a:solidFill>
      </dgm:spPr>
      <dgm:t>
        <a:bodyPr/>
        <a:lstStyle/>
        <a:p>
          <a:r>
            <a:rPr lang="en-US" sz="2000" b="1">
              <a:solidFill>
                <a:schemeClr val="accent6"/>
              </a:solidFill>
              <a:latin typeface="+mn-lt"/>
              <a:cs typeface="Arial"/>
            </a:rPr>
            <a:t>Stay informed</a:t>
          </a:r>
        </a:p>
      </dgm:t>
    </dgm:pt>
    <dgm:pt modelId="{2219960E-042B-4A7E-90C4-75821D57C554}" type="parTrans" cxnId="{DC45949D-E2BD-4652-9CD0-8E59E049CC9F}">
      <dgm:prSet/>
      <dgm:spPr/>
      <dgm:t>
        <a:bodyPr/>
        <a:lstStyle/>
        <a:p>
          <a:endParaRPr lang="en-GB"/>
        </a:p>
      </dgm:t>
    </dgm:pt>
    <dgm:pt modelId="{5DE5A7B9-EE9C-4BA9-B90B-A7866A8045CD}" type="sibTrans" cxnId="{DC45949D-E2BD-4652-9CD0-8E59E049CC9F}">
      <dgm:prSet/>
      <dgm:spPr/>
      <dgm:t>
        <a:bodyPr/>
        <a:lstStyle/>
        <a:p>
          <a:endParaRPr lang="en-GB"/>
        </a:p>
      </dgm:t>
    </dgm:pt>
    <dgm:pt modelId="{9B16804C-81EB-45C9-8EBA-20BFFA46DD85}">
      <dgm:prSet custT="1"/>
      <dgm:spPr>
        <a:solidFill>
          <a:schemeClr val="bg2">
            <a:lumMod val="85000"/>
          </a:schemeClr>
        </a:solidFill>
      </dgm:spPr>
      <dgm:t>
        <a:bodyPr/>
        <a:lstStyle/>
        <a:p>
          <a:pPr>
            <a:buNone/>
          </a:pPr>
          <a:r>
            <a:rPr lang="en-US" sz="1600" b="0">
              <a:solidFill>
                <a:schemeClr val="accent6"/>
              </a:solidFill>
              <a:latin typeface="+mn-lt"/>
              <a:cs typeface="Arial"/>
            </a:rPr>
            <a:t>We will update you as we know more. </a:t>
          </a:r>
          <a:r>
            <a:rPr lang="en-GB" sz="1600" b="0">
              <a:solidFill>
                <a:schemeClr val="accent6"/>
              </a:solidFill>
              <a:latin typeface="+mn-lt"/>
              <a:cs typeface="Arial"/>
            </a:rPr>
            <a:t>Follow Chelmsford City Council and the county council for news and opportunities to engage.</a:t>
          </a:r>
          <a:endParaRPr lang="en-US" sz="1600" b="0">
            <a:solidFill>
              <a:schemeClr val="accent6"/>
            </a:solidFill>
            <a:latin typeface="+mn-lt"/>
            <a:cs typeface="Arial"/>
          </a:endParaRPr>
        </a:p>
      </dgm:t>
    </dgm:pt>
    <dgm:pt modelId="{43E946BD-7640-49D6-B117-9260CEAE9401}" type="parTrans" cxnId="{83A9685C-DC4E-480B-9986-8FC69D5B1FB4}">
      <dgm:prSet/>
      <dgm:spPr/>
      <dgm:t>
        <a:bodyPr/>
        <a:lstStyle/>
        <a:p>
          <a:endParaRPr lang="en-GB"/>
        </a:p>
      </dgm:t>
    </dgm:pt>
    <dgm:pt modelId="{A7C1E7E0-220D-446C-9D06-78B090395CEE}" type="sibTrans" cxnId="{83A9685C-DC4E-480B-9986-8FC69D5B1FB4}">
      <dgm:prSet/>
      <dgm:spPr/>
      <dgm:t>
        <a:bodyPr/>
        <a:lstStyle/>
        <a:p>
          <a:endParaRPr lang="en-GB"/>
        </a:p>
      </dgm:t>
    </dgm:pt>
    <dgm:pt modelId="{AF1E4488-F3D7-4B26-88DE-CB320DAAFE37}" type="pres">
      <dgm:prSet presAssocID="{54A9C58B-7A4B-4312-9136-A734BD4912AB}" presName="Name0" presStyleCnt="0">
        <dgm:presLayoutVars>
          <dgm:dir/>
          <dgm:animLvl val="lvl"/>
          <dgm:resizeHandles val="exact"/>
        </dgm:presLayoutVars>
      </dgm:prSet>
      <dgm:spPr/>
    </dgm:pt>
    <dgm:pt modelId="{601122D7-5214-421E-A812-51FFC6C6CA30}" type="pres">
      <dgm:prSet presAssocID="{CD0C7955-CBAC-4807-B971-4D84FDCBB61D}" presName="linNode" presStyleCnt="0"/>
      <dgm:spPr/>
    </dgm:pt>
    <dgm:pt modelId="{1B7AA47C-AB44-48F3-8ACE-21E553100C41}" type="pres">
      <dgm:prSet presAssocID="{CD0C7955-CBAC-4807-B971-4D84FDCBB61D}" presName="parentText" presStyleLbl="node1" presStyleIdx="0" presStyleCnt="4">
        <dgm:presLayoutVars>
          <dgm:chMax val="1"/>
          <dgm:bulletEnabled val="1"/>
        </dgm:presLayoutVars>
      </dgm:prSet>
      <dgm:spPr/>
    </dgm:pt>
    <dgm:pt modelId="{816D279E-B3E9-4AE9-B49A-3153AA506D37}" type="pres">
      <dgm:prSet presAssocID="{CD0C7955-CBAC-4807-B971-4D84FDCBB61D}" presName="descendantText" presStyleLbl="alignAccFollowNode1" presStyleIdx="0" presStyleCnt="4" custLinFactNeighborX="0" custLinFactNeighborY="749">
        <dgm:presLayoutVars>
          <dgm:bulletEnabled val="1"/>
        </dgm:presLayoutVars>
      </dgm:prSet>
      <dgm:spPr/>
    </dgm:pt>
    <dgm:pt modelId="{E00586DF-4B40-45C2-88FD-2A82517E1177}" type="pres">
      <dgm:prSet presAssocID="{5DE5A7B9-EE9C-4BA9-B90B-A7866A8045CD}" presName="sp" presStyleCnt="0"/>
      <dgm:spPr/>
    </dgm:pt>
    <dgm:pt modelId="{A96B4FBB-68D8-4288-B809-D60CE1DF615B}" type="pres">
      <dgm:prSet presAssocID="{5DBF645E-F2EB-4DA2-B89A-EC18D4FB464A}" presName="linNode" presStyleCnt="0"/>
      <dgm:spPr/>
    </dgm:pt>
    <dgm:pt modelId="{8EF81C67-CC72-4D61-9A66-505F286CF508}" type="pres">
      <dgm:prSet presAssocID="{5DBF645E-F2EB-4DA2-B89A-EC18D4FB464A}" presName="parentText" presStyleLbl="node1" presStyleIdx="1" presStyleCnt="4">
        <dgm:presLayoutVars>
          <dgm:chMax val="1"/>
          <dgm:bulletEnabled val="1"/>
        </dgm:presLayoutVars>
      </dgm:prSet>
      <dgm:spPr/>
    </dgm:pt>
    <dgm:pt modelId="{1680D3F2-CBEC-4C18-898B-24CBBFC05995}" type="pres">
      <dgm:prSet presAssocID="{5DBF645E-F2EB-4DA2-B89A-EC18D4FB464A}" presName="descendantText" presStyleLbl="alignAccFollowNode1" presStyleIdx="1" presStyleCnt="4">
        <dgm:presLayoutVars>
          <dgm:bulletEnabled val="1"/>
        </dgm:presLayoutVars>
      </dgm:prSet>
      <dgm:spPr/>
    </dgm:pt>
    <dgm:pt modelId="{24841832-3C53-48EC-BABF-2FF6AB118A6C}" type="pres">
      <dgm:prSet presAssocID="{6CDBBB58-4319-4913-88A4-1EA6DE68C30F}" presName="sp" presStyleCnt="0"/>
      <dgm:spPr/>
    </dgm:pt>
    <dgm:pt modelId="{E5E7DB78-AA0B-44EE-BB2E-C8BC5C9AC38F}" type="pres">
      <dgm:prSet presAssocID="{C3018CC6-F411-4758-84AA-577431F1F3F4}" presName="linNode" presStyleCnt="0"/>
      <dgm:spPr/>
    </dgm:pt>
    <dgm:pt modelId="{44389F89-0A74-41BF-A179-C1FE0298B7FF}" type="pres">
      <dgm:prSet presAssocID="{C3018CC6-F411-4758-84AA-577431F1F3F4}" presName="parentText" presStyleLbl="node1" presStyleIdx="2" presStyleCnt="4" custScaleY="146034">
        <dgm:presLayoutVars>
          <dgm:chMax val="1"/>
          <dgm:bulletEnabled val="1"/>
        </dgm:presLayoutVars>
      </dgm:prSet>
      <dgm:spPr/>
    </dgm:pt>
    <dgm:pt modelId="{250695EA-846F-495A-A215-302FD7202A16}" type="pres">
      <dgm:prSet presAssocID="{C3018CC6-F411-4758-84AA-577431F1F3F4}" presName="descendantText" presStyleLbl="alignAccFollowNode1" presStyleIdx="2" presStyleCnt="4" custScaleY="163250" custLinFactNeighborX="0" custLinFactNeighborY="2623">
        <dgm:presLayoutVars>
          <dgm:bulletEnabled val="1"/>
        </dgm:presLayoutVars>
      </dgm:prSet>
      <dgm:spPr/>
    </dgm:pt>
    <dgm:pt modelId="{145E9A9E-4939-4C75-B927-FB8C55E5D9D8}" type="pres">
      <dgm:prSet presAssocID="{A1982401-F859-462F-8D31-1C8FAFAE68C4}" presName="sp" presStyleCnt="0"/>
      <dgm:spPr/>
    </dgm:pt>
    <dgm:pt modelId="{B0F2E627-97EB-4E6D-9FC4-1A439C47C297}" type="pres">
      <dgm:prSet presAssocID="{E6589C4F-2482-4321-845F-C57C2C0AE1D0}" presName="linNode" presStyleCnt="0"/>
      <dgm:spPr/>
    </dgm:pt>
    <dgm:pt modelId="{F94BF4FA-7F22-40BE-9456-A5C4334B5EF3}" type="pres">
      <dgm:prSet presAssocID="{E6589C4F-2482-4321-845F-C57C2C0AE1D0}" presName="parentText" presStyleLbl="node1" presStyleIdx="3" presStyleCnt="4">
        <dgm:presLayoutVars>
          <dgm:chMax val="1"/>
          <dgm:bulletEnabled val="1"/>
        </dgm:presLayoutVars>
      </dgm:prSet>
      <dgm:spPr/>
    </dgm:pt>
    <dgm:pt modelId="{E88E58A2-EBE6-409A-AB3E-CF8C1B4BC5C2}" type="pres">
      <dgm:prSet presAssocID="{E6589C4F-2482-4321-845F-C57C2C0AE1D0}" presName="descendantText" presStyleLbl="alignAccFollowNode1" presStyleIdx="3" presStyleCnt="4">
        <dgm:presLayoutVars>
          <dgm:bulletEnabled val="1"/>
        </dgm:presLayoutVars>
      </dgm:prSet>
      <dgm:spPr/>
    </dgm:pt>
  </dgm:ptLst>
  <dgm:cxnLst>
    <dgm:cxn modelId="{A3622804-0091-4F1A-BC05-2EADCBBFF0E6}" type="presOf" srcId="{5DBF645E-F2EB-4DA2-B89A-EC18D4FB464A}" destId="{8EF81C67-CC72-4D61-9A66-505F286CF508}" srcOrd="0" destOrd="0" presId="urn:microsoft.com/office/officeart/2005/8/layout/vList5"/>
    <dgm:cxn modelId="{313C2326-7C0C-442A-A385-B01FAA1DB31F}" srcId="{5DBF645E-F2EB-4DA2-B89A-EC18D4FB464A}" destId="{C0B37DC8-5964-46D2-BB79-5952D0A14E4D}" srcOrd="0" destOrd="0" parTransId="{2B5E7629-8764-47FC-A8AE-59FDBC33D613}" sibTransId="{45FA276A-4503-480F-8D77-19C4EDEA2FDE}"/>
    <dgm:cxn modelId="{4F419B37-9BA6-4D4D-83B0-FF79573C84DE}" type="presOf" srcId="{C0B37DC8-5964-46D2-BB79-5952D0A14E4D}" destId="{1680D3F2-CBEC-4C18-898B-24CBBFC05995}" srcOrd="0" destOrd="0" presId="urn:microsoft.com/office/officeart/2005/8/layout/vList5"/>
    <dgm:cxn modelId="{83A9685C-DC4E-480B-9986-8FC69D5B1FB4}" srcId="{CD0C7955-CBAC-4807-B971-4D84FDCBB61D}" destId="{9B16804C-81EB-45C9-8EBA-20BFFA46DD85}" srcOrd="0" destOrd="0" parTransId="{43E946BD-7640-49D6-B117-9260CEAE9401}" sibTransId="{A7C1E7E0-220D-446C-9D06-78B090395CEE}"/>
    <dgm:cxn modelId="{59144161-A966-4EB7-AE6A-1C2B71738E10}" srcId="{C3018CC6-F411-4758-84AA-577431F1F3F4}" destId="{3DBA9269-019B-416E-A158-75F0EB167197}" srcOrd="0" destOrd="0" parTransId="{1F5E63A3-2A86-41A9-BB56-E62E2B8B49FE}" sibTransId="{4338CC68-AD6A-421D-8B07-1E8F968724C0}"/>
    <dgm:cxn modelId="{0966F24D-9701-4698-B4E2-4CFC4062E80C}" type="presOf" srcId="{3DBA9269-019B-416E-A158-75F0EB167197}" destId="{250695EA-846F-495A-A215-302FD7202A16}" srcOrd="0" destOrd="0" presId="urn:microsoft.com/office/officeart/2005/8/layout/vList5"/>
    <dgm:cxn modelId="{DB674850-F766-472C-834F-FAD8FDBA2F62}" srcId="{E6589C4F-2482-4321-845F-C57C2C0AE1D0}" destId="{7EF0891A-2F0F-4E32-B8AF-F0671B73D56B}" srcOrd="0" destOrd="0" parTransId="{C6F76224-96AE-4238-9277-A00AC03EEF55}" sibTransId="{01864EF9-F592-4707-B068-B206A76B95D4}"/>
    <dgm:cxn modelId="{0123AB71-E294-4E02-A467-F7B4FBF8247E}" type="presOf" srcId="{54A9C58B-7A4B-4312-9136-A734BD4912AB}" destId="{AF1E4488-F3D7-4B26-88DE-CB320DAAFE37}" srcOrd="0" destOrd="0" presId="urn:microsoft.com/office/officeart/2005/8/layout/vList5"/>
    <dgm:cxn modelId="{32D53E92-332F-4594-AB10-CB9C63CAF15B}" type="presOf" srcId="{7EF0891A-2F0F-4E32-B8AF-F0671B73D56B}" destId="{E88E58A2-EBE6-409A-AB3E-CF8C1B4BC5C2}" srcOrd="0" destOrd="0" presId="urn:microsoft.com/office/officeart/2005/8/layout/vList5"/>
    <dgm:cxn modelId="{CA22249B-8893-4273-9074-C1CEE598725D}" type="presOf" srcId="{C3018CC6-F411-4758-84AA-577431F1F3F4}" destId="{44389F89-0A74-41BF-A179-C1FE0298B7FF}" srcOrd="0" destOrd="0" presId="urn:microsoft.com/office/officeart/2005/8/layout/vList5"/>
    <dgm:cxn modelId="{DC45949D-E2BD-4652-9CD0-8E59E049CC9F}" srcId="{54A9C58B-7A4B-4312-9136-A734BD4912AB}" destId="{CD0C7955-CBAC-4807-B971-4D84FDCBB61D}" srcOrd="0" destOrd="0" parTransId="{2219960E-042B-4A7E-90C4-75821D57C554}" sibTransId="{5DE5A7B9-EE9C-4BA9-B90B-A7866A8045CD}"/>
    <dgm:cxn modelId="{789241A5-0CDE-4E31-9DB9-939AB42D032E}" srcId="{54A9C58B-7A4B-4312-9136-A734BD4912AB}" destId="{E6589C4F-2482-4321-845F-C57C2C0AE1D0}" srcOrd="3" destOrd="0" parTransId="{CDB370FE-944F-4DE1-9315-F0135D596D69}" sibTransId="{6195508F-9E08-41D1-BEEF-04C0E6B37EFF}"/>
    <dgm:cxn modelId="{A8F9F8AC-F6EC-438B-88F9-FFA00E9B3FA2}" type="presOf" srcId="{9B16804C-81EB-45C9-8EBA-20BFFA46DD85}" destId="{816D279E-B3E9-4AE9-B49A-3153AA506D37}" srcOrd="0" destOrd="0" presId="urn:microsoft.com/office/officeart/2005/8/layout/vList5"/>
    <dgm:cxn modelId="{290C9DD6-D73D-4903-9F33-D772956AB139}" type="presOf" srcId="{CD0C7955-CBAC-4807-B971-4D84FDCBB61D}" destId="{1B7AA47C-AB44-48F3-8ACE-21E553100C41}" srcOrd="0" destOrd="0" presId="urn:microsoft.com/office/officeart/2005/8/layout/vList5"/>
    <dgm:cxn modelId="{B7E7CDDA-B7F4-4FEB-AC7B-12F87F5BA07C}" srcId="{54A9C58B-7A4B-4312-9136-A734BD4912AB}" destId="{C3018CC6-F411-4758-84AA-577431F1F3F4}" srcOrd="2" destOrd="0" parTransId="{13844FD0-BE4F-4125-A960-D9CDD5816B63}" sibTransId="{A1982401-F859-462F-8D31-1C8FAFAE68C4}"/>
    <dgm:cxn modelId="{978924E2-3598-4928-B66D-D17CAAD6D926}" type="presOf" srcId="{E6589C4F-2482-4321-845F-C57C2C0AE1D0}" destId="{F94BF4FA-7F22-40BE-9456-A5C4334B5EF3}" srcOrd="0" destOrd="0" presId="urn:microsoft.com/office/officeart/2005/8/layout/vList5"/>
    <dgm:cxn modelId="{DBE401F4-BBF1-4D54-9CC4-137F1AE7FE0D}" srcId="{54A9C58B-7A4B-4312-9136-A734BD4912AB}" destId="{5DBF645E-F2EB-4DA2-B89A-EC18D4FB464A}" srcOrd="1" destOrd="0" parTransId="{43802BB9-F076-4843-871A-D8F314342C89}" sibTransId="{6CDBBB58-4319-4913-88A4-1EA6DE68C30F}"/>
    <dgm:cxn modelId="{63A6629E-C786-452C-B279-56010CEF98AA}" type="presParOf" srcId="{AF1E4488-F3D7-4B26-88DE-CB320DAAFE37}" destId="{601122D7-5214-421E-A812-51FFC6C6CA30}" srcOrd="0" destOrd="0" presId="urn:microsoft.com/office/officeart/2005/8/layout/vList5"/>
    <dgm:cxn modelId="{64922AD6-3615-4D26-9235-E1F8ACEB25D8}" type="presParOf" srcId="{601122D7-5214-421E-A812-51FFC6C6CA30}" destId="{1B7AA47C-AB44-48F3-8ACE-21E553100C41}" srcOrd="0" destOrd="0" presId="urn:microsoft.com/office/officeart/2005/8/layout/vList5"/>
    <dgm:cxn modelId="{8FFBE9BB-EFF3-4827-9EA7-874BE50E7423}" type="presParOf" srcId="{601122D7-5214-421E-A812-51FFC6C6CA30}" destId="{816D279E-B3E9-4AE9-B49A-3153AA506D37}" srcOrd="1" destOrd="0" presId="urn:microsoft.com/office/officeart/2005/8/layout/vList5"/>
    <dgm:cxn modelId="{FA22D564-03BE-4DE0-BF3D-0A9144572287}" type="presParOf" srcId="{AF1E4488-F3D7-4B26-88DE-CB320DAAFE37}" destId="{E00586DF-4B40-45C2-88FD-2A82517E1177}" srcOrd="1" destOrd="0" presId="urn:microsoft.com/office/officeart/2005/8/layout/vList5"/>
    <dgm:cxn modelId="{1A76D35F-7605-4F94-860A-31B267624C7B}" type="presParOf" srcId="{AF1E4488-F3D7-4B26-88DE-CB320DAAFE37}" destId="{A96B4FBB-68D8-4288-B809-D60CE1DF615B}" srcOrd="2" destOrd="0" presId="urn:microsoft.com/office/officeart/2005/8/layout/vList5"/>
    <dgm:cxn modelId="{745B6EC6-B081-40DB-81C1-1137C6E64099}" type="presParOf" srcId="{A96B4FBB-68D8-4288-B809-D60CE1DF615B}" destId="{8EF81C67-CC72-4D61-9A66-505F286CF508}" srcOrd="0" destOrd="0" presId="urn:microsoft.com/office/officeart/2005/8/layout/vList5"/>
    <dgm:cxn modelId="{8ABCF81B-9FE6-4612-BCAD-BF4203753354}" type="presParOf" srcId="{A96B4FBB-68D8-4288-B809-D60CE1DF615B}" destId="{1680D3F2-CBEC-4C18-898B-24CBBFC05995}" srcOrd="1" destOrd="0" presId="urn:microsoft.com/office/officeart/2005/8/layout/vList5"/>
    <dgm:cxn modelId="{6D002A16-FC01-407F-AC8D-E955AC6531FE}" type="presParOf" srcId="{AF1E4488-F3D7-4B26-88DE-CB320DAAFE37}" destId="{24841832-3C53-48EC-BABF-2FF6AB118A6C}" srcOrd="3" destOrd="0" presId="urn:microsoft.com/office/officeart/2005/8/layout/vList5"/>
    <dgm:cxn modelId="{CF6A348D-D69D-476D-A892-532F8DAA8AF0}" type="presParOf" srcId="{AF1E4488-F3D7-4B26-88DE-CB320DAAFE37}" destId="{E5E7DB78-AA0B-44EE-BB2E-C8BC5C9AC38F}" srcOrd="4" destOrd="0" presId="urn:microsoft.com/office/officeart/2005/8/layout/vList5"/>
    <dgm:cxn modelId="{15CEF458-5796-47E4-956B-AC0FD610F91D}" type="presParOf" srcId="{E5E7DB78-AA0B-44EE-BB2E-C8BC5C9AC38F}" destId="{44389F89-0A74-41BF-A179-C1FE0298B7FF}" srcOrd="0" destOrd="0" presId="urn:microsoft.com/office/officeart/2005/8/layout/vList5"/>
    <dgm:cxn modelId="{16BA68D7-3A46-4B56-8F38-C1E674C9A869}" type="presParOf" srcId="{E5E7DB78-AA0B-44EE-BB2E-C8BC5C9AC38F}" destId="{250695EA-846F-495A-A215-302FD7202A16}" srcOrd="1" destOrd="0" presId="urn:microsoft.com/office/officeart/2005/8/layout/vList5"/>
    <dgm:cxn modelId="{DABC486B-2785-47A7-BE32-530A5FC1679D}" type="presParOf" srcId="{AF1E4488-F3D7-4B26-88DE-CB320DAAFE37}" destId="{145E9A9E-4939-4C75-B927-FB8C55E5D9D8}" srcOrd="5" destOrd="0" presId="urn:microsoft.com/office/officeart/2005/8/layout/vList5"/>
    <dgm:cxn modelId="{35008850-401D-4672-B27D-7863FC486362}" type="presParOf" srcId="{AF1E4488-F3D7-4B26-88DE-CB320DAAFE37}" destId="{B0F2E627-97EB-4E6D-9FC4-1A439C47C297}" srcOrd="6" destOrd="0" presId="urn:microsoft.com/office/officeart/2005/8/layout/vList5"/>
    <dgm:cxn modelId="{27DA158A-CF22-41CC-A27F-8F13D1830997}" type="presParOf" srcId="{B0F2E627-97EB-4E6D-9FC4-1A439C47C297}" destId="{F94BF4FA-7F22-40BE-9456-A5C4334B5EF3}" srcOrd="0" destOrd="0" presId="urn:microsoft.com/office/officeart/2005/8/layout/vList5"/>
    <dgm:cxn modelId="{D89AF0FB-16EB-47F0-AF05-E5BD152D7132}" type="presParOf" srcId="{B0F2E627-97EB-4E6D-9FC4-1A439C47C297}" destId="{E88E58A2-EBE6-409A-AB3E-CF8C1B4BC5C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FBC93-6D8B-4DEF-AD44-B03B3738F994}">
      <dsp:nvSpPr>
        <dsp:cNvPr id="0" name=""/>
        <dsp:cNvSpPr/>
      </dsp:nvSpPr>
      <dsp:spPr>
        <a:xfrm>
          <a:off x="0" y="0"/>
          <a:ext cx="7816466" cy="1496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t>Strategically</a:t>
          </a:r>
        </a:p>
        <a:p>
          <a:pPr marL="0" lvl="0" indent="0" algn="ctr" defTabSz="755650">
            <a:lnSpc>
              <a:spcPct val="90000"/>
            </a:lnSpc>
            <a:spcBef>
              <a:spcPct val="0"/>
            </a:spcBef>
            <a:spcAft>
              <a:spcPct val="35000"/>
            </a:spcAft>
            <a:buNone/>
          </a:pPr>
          <a:r>
            <a:rPr lang="en-GB" sz="1700" kern="1200"/>
            <a:t> You can engage with the elected Mayor of Greater Essex, who will set priorities on countywide issues like transport, skills, climate action and economic growth. The Mayor and unitary councillors will decide exactly how they want to engage once elected.</a:t>
          </a:r>
        </a:p>
      </dsp:txBody>
      <dsp:txXfrm>
        <a:off x="43834" y="43834"/>
        <a:ext cx="7728798" cy="1408918"/>
      </dsp:txXfrm>
    </dsp:sp>
    <dsp:sp modelId="{3DC093E4-873D-420C-9ACE-C5B53B8D4659}">
      <dsp:nvSpPr>
        <dsp:cNvPr id="0" name=""/>
        <dsp:cNvSpPr/>
      </dsp:nvSpPr>
      <dsp:spPr>
        <a:xfrm>
          <a:off x="2887" y="1635073"/>
          <a:ext cx="3750703" cy="14965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t>Locally</a:t>
          </a:r>
        </a:p>
        <a:p>
          <a:pPr marL="0" lvl="0" indent="0" algn="ctr" defTabSz="755650">
            <a:lnSpc>
              <a:spcPct val="90000"/>
            </a:lnSpc>
            <a:spcBef>
              <a:spcPct val="0"/>
            </a:spcBef>
            <a:spcAft>
              <a:spcPct val="35000"/>
            </a:spcAft>
            <a:buNone/>
          </a:pPr>
          <a:r>
            <a:rPr lang="en-GB" sz="1700" b="0" kern="1200"/>
            <a:t>Unitary councils will oversee services like housing, planning, care, waste and roads.</a:t>
          </a:r>
        </a:p>
      </dsp:txBody>
      <dsp:txXfrm>
        <a:off x="46721" y="1678907"/>
        <a:ext cx="3663035" cy="1408918"/>
      </dsp:txXfrm>
    </dsp:sp>
    <dsp:sp modelId="{F1C17A2B-BD1F-4FC0-AEE4-51C19192E5DF}">
      <dsp:nvSpPr>
        <dsp:cNvPr id="0" name=""/>
        <dsp:cNvSpPr/>
      </dsp:nvSpPr>
      <dsp:spPr>
        <a:xfrm>
          <a:off x="2887" y="3269190"/>
          <a:ext cx="3750703" cy="14965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Hyperlocally</a:t>
          </a:r>
        </a:p>
        <a:p>
          <a:pPr marL="0" lvl="0" indent="0" algn="ctr" defTabSz="666750">
            <a:lnSpc>
              <a:spcPct val="90000"/>
            </a:lnSpc>
            <a:spcBef>
              <a:spcPct val="0"/>
            </a:spcBef>
            <a:spcAft>
              <a:spcPct val="35000"/>
            </a:spcAft>
            <a:buNone/>
          </a:pPr>
          <a:r>
            <a:rPr lang="en-GB" sz="1500" kern="1200"/>
            <a:t>Parish and town councils, where they exist, will still give neighbourhoods a direct say.</a:t>
          </a:r>
        </a:p>
      </dsp:txBody>
      <dsp:txXfrm>
        <a:off x="46721" y="3313024"/>
        <a:ext cx="3663035" cy="1408918"/>
      </dsp:txXfrm>
    </dsp:sp>
    <dsp:sp modelId="{D2CC5094-BE7C-41C6-8241-F71C71FC26E5}">
      <dsp:nvSpPr>
        <dsp:cNvPr id="0" name=""/>
        <dsp:cNvSpPr/>
      </dsp:nvSpPr>
      <dsp:spPr>
        <a:xfrm>
          <a:off x="4068650" y="1635073"/>
          <a:ext cx="3750703" cy="14965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t>Mayoral Cabinet</a:t>
          </a:r>
        </a:p>
        <a:p>
          <a:pPr marL="0" lvl="0" indent="0" algn="ctr" defTabSz="755650">
            <a:lnSpc>
              <a:spcPct val="90000"/>
            </a:lnSpc>
            <a:spcBef>
              <a:spcPct val="0"/>
            </a:spcBef>
            <a:spcAft>
              <a:spcPct val="35000"/>
            </a:spcAft>
            <a:buNone/>
          </a:pPr>
          <a:r>
            <a:rPr lang="en-GB" sz="1700" b="0" kern="1200"/>
            <a:t>Leaders of the new unitary councils will sit on the Mayor’s cabinet, so local voices feed into strategic decisions. Your “route in”.</a:t>
          </a:r>
        </a:p>
      </dsp:txBody>
      <dsp:txXfrm>
        <a:off x="4112484" y="1678907"/>
        <a:ext cx="3663035" cy="1408918"/>
      </dsp:txXfrm>
    </dsp:sp>
    <dsp:sp modelId="{03C755B9-315C-450B-BBB8-B2B905AF05E1}">
      <dsp:nvSpPr>
        <dsp:cNvPr id="0" name=""/>
        <dsp:cNvSpPr/>
      </dsp:nvSpPr>
      <dsp:spPr>
        <a:xfrm>
          <a:off x="4068650" y="3269190"/>
          <a:ext cx="3750703" cy="14965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Partnerships</a:t>
          </a:r>
        </a:p>
        <a:p>
          <a:pPr marL="0" lvl="0" indent="0" algn="ctr" defTabSz="666750">
            <a:lnSpc>
              <a:spcPct val="90000"/>
            </a:lnSpc>
            <a:spcBef>
              <a:spcPct val="0"/>
            </a:spcBef>
            <a:spcAft>
              <a:spcPct val="35000"/>
            </a:spcAft>
            <a:buNone/>
          </a:pPr>
          <a:r>
            <a:rPr lang="en-GB" sz="1500" b="0" kern="1200"/>
            <a:t>Local councils will continue working with local businesses and business groups. Opportunities to influence through consultations, forums and partnerships.</a:t>
          </a:r>
        </a:p>
      </dsp:txBody>
      <dsp:txXfrm>
        <a:off x="4112484" y="3313024"/>
        <a:ext cx="3663035" cy="1408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D279E-B3E9-4AE9-B49A-3153AA506D37}">
      <dsp:nvSpPr>
        <dsp:cNvPr id="0" name=""/>
        <dsp:cNvSpPr/>
      </dsp:nvSpPr>
      <dsp:spPr>
        <a:xfrm rot="5400000">
          <a:off x="5133877" y="-2093676"/>
          <a:ext cx="808462" cy="5212337"/>
        </a:xfrm>
        <a:prstGeom prst="round2SameRect">
          <a:avLst/>
        </a:prstGeom>
        <a:solidFill>
          <a:schemeClr val="bg2">
            <a:lumMod val="85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b="0" kern="1200">
              <a:solidFill>
                <a:schemeClr val="accent6"/>
              </a:solidFill>
              <a:latin typeface="+mn-lt"/>
              <a:cs typeface="Arial"/>
            </a:rPr>
            <a:t>We will update you as we know more. </a:t>
          </a:r>
          <a:r>
            <a:rPr lang="en-GB" sz="1600" b="0" kern="1200">
              <a:solidFill>
                <a:schemeClr val="accent6"/>
              </a:solidFill>
              <a:latin typeface="+mn-lt"/>
              <a:cs typeface="Arial"/>
            </a:rPr>
            <a:t>Follow Chelmsford City Council and the county council for news and opportunities to engage.</a:t>
          </a:r>
          <a:endParaRPr lang="en-US" sz="1600" b="0" kern="1200">
            <a:solidFill>
              <a:schemeClr val="accent6"/>
            </a:solidFill>
            <a:latin typeface="+mn-lt"/>
            <a:cs typeface="Arial"/>
          </a:endParaRPr>
        </a:p>
      </dsp:txBody>
      <dsp:txXfrm rot="-5400000">
        <a:off x="2931940" y="147727"/>
        <a:ext cx="5172871" cy="729530"/>
      </dsp:txXfrm>
    </dsp:sp>
    <dsp:sp modelId="{1B7AA47C-AB44-48F3-8ACE-21E553100C41}">
      <dsp:nvSpPr>
        <dsp:cNvPr id="0" name=""/>
        <dsp:cNvSpPr/>
      </dsp:nvSpPr>
      <dsp:spPr>
        <a:xfrm>
          <a:off x="0" y="1148"/>
          <a:ext cx="2931939" cy="1010577"/>
        </a:xfrm>
        <a:prstGeom prst="roundRect">
          <a:avLst/>
        </a:prstGeom>
        <a:solidFill>
          <a:schemeClr val="tx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6"/>
              </a:solidFill>
              <a:latin typeface="+mn-lt"/>
              <a:cs typeface="Arial"/>
            </a:rPr>
            <a:t>Stay informed</a:t>
          </a:r>
        </a:p>
      </dsp:txBody>
      <dsp:txXfrm>
        <a:off x="49332" y="50480"/>
        <a:ext cx="2833275" cy="911913"/>
      </dsp:txXfrm>
    </dsp:sp>
    <dsp:sp modelId="{1680D3F2-CBEC-4C18-898B-24CBBFC05995}">
      <dsp:nvSpPr>
        <dsp:cNvPr id="0" name=""/>
        <dsp:cNvSpPr/>
      </dsp:nvSpPr>
      <dsp:spPr>
        <a:xfrm rot="5400000">
          <a:off x="5133877" y="-1038625"/>
          <a:ext cx="808462" cy="5212337"/>
        </a:xfrm>
        <a:prstGeom prst="round2SameRect">
          <a:avLst/>
        </a:prstGeom>
        <a:solidFill>
          <a:srgbClr val="FCE0CB">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None/>
          </a:pPr>
          <a:r>
            <a:rPr lang="en-GB" sz="1600" i="0" kern="1200">
              <a:solidFill>
                <a:schemeClr val="accent6"/>
              </a:solidFill>
              <a:latin typeface="+mn-lt"/>
            </a:rPr>
            <a:t>Share how you interact with local councils, and highlight your community’s needs, when the government consultation starts. </a:t>
          </a:r>
          <a:endParaRPr lang="en-US" sz="1600" i="0" kern="1200">
            <a:solidFill>
              <a:schemeClr val="accent6"/>
            </a:solidFill>
            <a:latin typeface="+mn-lt"/>
            <a:ea typeface="+mn-ea"/>
            <a:cs typeface="+mn-cs"/>
          </a:endParaRPr>
        </a:p>
      </dsp:txBody>
      <dsp:txXfrm rot="-5400000">
        <a:off x="2931940" y="1202778"/>
        <a:ext cx="5172871" cy="729530"/>
      </dsp:txXfrm>
    </dsp:sp>
    <dsp:sp modelId="{8EF81C67-CC72-4D61-9A66-505F286CF508}">
      <dsp:nvSpPr>
        <dsp:cNvPr id="0" name=""/>
        <dsp:cNvSpPr/>
      </dsp:nvSpPr>
      <dsp:spPr>
        <a:xfrm>
          <a:off x="0" y="1062254"/>
          <a:ext cx="2931939" cy="1010577"/>
        </a:xfrm>
        <a:prstGeom prst="roundRect">
          <a:avLst/>
        </a:prstGeom>
        <a:solidFill>
          <a:srgbClr val="F7A3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accent6"/>
              </a:solidFill>
              <a:latin typeface="+mn-lt"/>
              <a:cs typeface="Arial"/>
            </a:rPr>
            <a:t>Engage early</a:t>
          </a:r>
          <a:endParaRPr lang="en-US" sz="2000" b="1" kern="1200">
            <a:solidFill>
              <a:schemeClr val="accent6"/>
            </a:solidFill>
            <a:latin typeface="+mn-lt"/>
            <a:cs typeface="Arial"/>
          </a:endParaRPr>
        </a:p>
      </dsp:txBody>
      <dsp:txXfrm>
        <a:off x="49332" y="1111586"/>
        <a:ext cx="2833275" cy="911913"/>
      </dsp:txXfrm>
    </dsp:sp>
    <dsp:sp modelId="{250695EA-846F-495A-A215-302FD7202A16}">
      <dsp:nvSpPr>
        <dsp:cNvPr id="0" name=""/>
        <dsp:cNvSpPr/>
      </dsp:nvSpPr>
      <dsp:spPr>
        <a:xfrm rot="5400000">
          <a:off x="4872792" y="278837"/>
          <a:ext cx="1319814" cy="5207247"/>
        </a:xfrm>
        <a:prstGeom prst="round2SameRect">
          <a:avLst/>
        </a:prstGeom>
        <a:solidFill>
          <a:srgbClr val="D5DECE">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GB" sz="1600" kern="1200">
              <a:solidFill>
                <a:schemeClr val="accent6"/>
              </a:solidFill>
              <a:latin typeface="+mn-lt"/>
            </a:rPr>
            <a:t>Identify which council services matter most to your patch and analyse how you might future-proof. Consider how you could work with unitary partners and the mayoral strategic authority. </a:t>
          </a:r>
          <a:endParaRPr lang="en-US" sz="1600" kern="1200">
            <a:solidFill>
              <a:schemeClr val="accent6"/>
            </a:solidFill>
            <a:latin typeface="+mn-lt"/>
          </a:endParaRPr>
        </a:p>
      </dsp:txBody>
      <dsp:txXfrm rot="-5400000">
        <a:off x="2929076" y="2286981"/>
        <a:ext cx="5142819" cy="1190958"/>
      </dsp:txXfrm>
    </dsp:sp>
    <dsp:sp modelId="{44389F89-0A74-41BF-A179-C1FE0298B7FF}">
      <dsp:nvSpPr>
        <dsp:cNvPr id="0" name=""/>
        <dsp:cNvSpPr/>
      </dsp:nvSpPr>
      <dsp:spPr>
        <a:xfrm>
          <a:off x="0" y="2123361"/>
          <a:ext cx="2929076" cy="1475786"/>
        </a:xfrm>
        <a:prstGeom prst="roundRect">
          <a:avLst/>
        </a:prstGeom>
        <a:solidFill>
          <a:srgbClr val="709C3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accent6"/>
              </a:solidFill>
              <a:latin typeface="+mn-lt"/>
            </a:rPr>
            <a:t>Think ahead</a:t>
          </a:r>
          <a:endParaRPr lang="en-US" sz="2000" b="1" kern="1200">
            <a:solidFill>
              <a:schemeClr val="accent6"/>
            </a:solidFill>
            <a:latin typeface="+mn-lt"/>
          </a:endParaRPr>
        </a:p>
      </dsp:txBody>
      <dsp:txXfrm>
        <a:off x="72042" y="2195403"/>
        <a:ext cx="2784992" cy="1331702"/>
      </dsp:txXfrm>
    </dsp:sp>
    <dsp:sp modelId="{E88E58A2-EBE6-409A-AB3E-CF8C1B4BC5C2}">
      <dsp:nvSpPr>
        <dsp:cNvPr id="0" name=""/>
        <dsp:cNvSpPr/>
      </dsp:nvSpPr>
      <dsp:spPr>
        <a:xfrm rot="5400000">
          <a:off x="5133877" y="1548797"/>
          <a:ext cx="808462" cy="5212337"/>
        </a:xfrm>
        <a:prstGeom prst="round2SameRect">
          <a:avLst/>
        </a:prstGeom>
        <a:solidFill>
          <a:srgbClr val="CDE7F1">
            <a:alpha val="90000"/>
          </a:srgbClr>
        </a:solidFill>
        <a:ln w="12700" cap="flat" cmpd="sng" algn="ctr">
          <a:solidFill>
            <a:srgbClr val="CDE7F1">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GB" sz="1600" kern="1200">
              <a:solidFill>
                <a:schemeClr val="accent6"/>
              </a:solidFill>
              <a:latin typeface="+mn-lt"/>
            </a:rPr>
            <a:t>Work together with other parishes and community-level councils to have a stronger, collective voice on the issues that matter most to you in LGR.</a:t>
          </a:r>
          <a:endParaRPr lang="en-US" sz="1600" kern="1200">
            <a:solidFill>
              <a:schemeClr val="accent6"/>
            </a:solidFill>
            <a:latin typeface="+mn-lt"/>
          </a:endParaRPr>
        </a:p>
      </dsp:txBody>
      <dsp:txXfrm rot="-5400000">
        <a:off x="2931940" y="3790200"/>
        <a:ext cx="5172871" cy="729530"/>
      </dsp:txXfrm>
    </dsp:sp>
    <dsp:sp modelId="{F94BF4FA-7F22-40BE-9456-A5C4334B5EF3}">
      <dsp:nvSpPr>
        <dsp:cNvPr id="0" name=""/>
        <dsp:cNvSpPr/>
      </dsp:nvSpPr>
      <dsp:spPr>
        <a:xfrm>
          <a:off x="0" y="3649677"/>
          <a:ext cx="2931939" cy="1010577"/>
        </a:xfrm>
        <a:prstGeom prst="roundRect">
          <a:avLst/>
        </a:prstGeom>
        <a:solidFill>
          <a:srgbClr val="33BAD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accent6"/>
              </a:solidFill>
              <a:latin typeface="+mn-lt"/>
            </a:rPr>
            <a:t>Collaborate</a:t>
          </a:r>
          <a:endParaRPr lang="en-US" sz="2000" b="1" kern="1200">
            <a:solidFill>
              <a:schemeClr val="accent6"/>
            </a:solidFill>
            <a:latin typeface="+mn-lt"/>
          </a:endParaRPr>
        </a:p>
      </dsp:txBody>
      <dsp:txXfrm>
        <a:off x="49332" y="3699009"/>
        <a:ext cx="2833275" cy="9119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1DB7E0-4B5F-F04E-ADBA-DA4529D2CC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A4C417-B2EB-EC4F-A841-8955B9B826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643FDC-82B6-3F4C-BC8A-ABC25666A84F}" type="datetimeFigureOut">
              <a:rPr lang="en-US" smtClean="0"/>
              <a:t>10/14/2025</a:t>
            </a:fld>
            <a:endParaRPr lang="en-US"/>
          </a:p>
        </p:txBody>
      </p:sp>
      <p:sp>
        <p:nvSpPr>
          <p:cNvPr id="4" name="Footer Placeholder 3">
            <a:extLst>
              <a:ext uri="{FF2B5EF4-FFF2-40B4-BE49-F238E27FC236}">
                <a16:creationId xmlns:a16="http://schemas.microsoft.com/office/drawing/2014/main" id="{E4C16E43-905C-B943-A6E9-57A280E02F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B0C40F-E6FA-9B4C-B4FF-D82B5FBB79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D68764-21C0-0647-9050-1A0DD7C8FC44}" type="slidenum">
              <a:rPr lang="en-US" smtClean="0"/>
              <a:t>‹#›</a:t>
            </a:fld>
            <a:endParaRPr lang="en-US"/>
          </a:p>
        </p:txBody>
      </p:sp>
    </p:spTree>
    <p:extLst>
      <p:ext uri="{BB962C8B-B14F-4D97-AF65-F5344CB8AC3E}">
        <p14:creationId xmlns:p14="http://schemas.microsoft.com/office/powerpoint/2010/main" val="1131154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E7F5A-67B4-4A6E-9270-28B039E6CF5F}" type="datetimeFigureOut">
              <a:rPr lang="en-GB" smtClean="0"/>
              <a:t>14/10/2025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3B633-FDC3-4D66-A71E-16DAA8792F76}" type="slidenum">
              <a:rPr lang="en-GB" smtClean="0"/>
              <a:t>‹#›</a:t>
            </a:fld>
            <a:endParaRPr lang="en-GB"/>
          </a:p>
        </p:txBody>
      </p:sp>
    </p:spTree>
    <p:extLst>
      <p:ext uri="{BB962C8B-B14F-4D97-AF65-F5344CB8AC3E}">
        <p14:creationId xmlns:p14="http://schemas.microsoft.com/office/powerpoint/2010/main" val="33894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105A4-A033-526B-2738-E5B8B0AEF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21C3A-A83A-AC48-16A7-8AD78505C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08E79-F52B-FE72-0E73-F0CD917325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9DE802C-5ED6-5C1E-D564-1AF7A1C41FF2}"/>
              </a:ext>
            </a:extLst>
          </p:cNvPr>
          <p:cNvSpPr>
            <a:spLocks noGrp="1"/>
          </p:cNvSpPr>
          <p:nvPr>
            <p:ph type="sldNum" sz="quarter" idx="5"/>
          </p:nvPr>
        </p:nvSpPr>
        <p:spPr/>
        <p:txBody>
          <a:bodyPr/>
          <a:lstStyle/>
          <a:p>
            <a:fld id="{68B83140-067A-481B-B06B-FD47270718BB}" type="slidenum">
              <a:rPr lang="en-GB" smtClean="0"/>
              <a:t>8</a:t>
            </a:fld>
            <a:endParaRPr lang="en-GB"/>
          </a:p>
        </p:txBody>
      </p:sp>
    </p:spTree>
    <p:extLst>
      <p:ext uri="{BB962C8B-B14F-4D97-AF65-F5344CB8AC3E}">
        <p14:creationId xmlns:p14="http://schemas.microsoft.com/office/powerpoint/2010/main" val="291390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EB7A-DB2E-4727-B282-EF29CC84B2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088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Ref idx="1001">
        <a:schemeClr val="bg1"/>
      </p:bgRef>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BC8E738E-3DDA-5B42-BF31-DD3EDD9F7711}"/>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a:ln>
            <a:noFill/>
          </a:ln>
        </p:spPr>
        <p:txBody>
          <a:bodyPr wrap="square">
            <a:noAutofit/>
          </a:bodyPr>
          <a:lstStyle>
            <a:lvl1pPr>
              <a:defRPr sz="1400">
                <a:latin typeface="+mn-lt"/>
              </a:defRPr>
            </a:lvl1pPr>
          </a:lstStyle>
          <a:p>
            <a:endParaRPr lang="en-US"/>
          </a:p>
        </p:txBody>
      </p:sp>
      <p:sp>
        <p:nvSpPr>
          <p:cNvPr id="11" name="Oval 10">
            <a:extLst>
              <a:ext uri="{FF2B5EF4-FFF2-40B4-BE49-F238E27FC236}">
                <a16:creationId xmlns:a16="http://schemas.microsoft.com/office/drawing/2014/main" id="{64224CBC-A2E2-EE40-9347-402E2D061293}"/>
              </a:ext>
            </a:extLst>
          </p:cNvPr>
          <p:cNvSpPr>
            <a:spLocks noChangeAspect="1"/>
          </p:cNvSpPr>
          <p:nvPr userDrawn="1"/>
        </p:nvSpPr>
        <p:spPr>
          <a:xfrm>
            <a:off x="6096000" y="-2665800"/>
            <a:ext cx="12189600" cy="1218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20A0649-D412-2E40-8833-E16AE44D7D13}"/>
              </a:ext>
            </a:extLst>
          </p:cNvPr>
          <p:cNvPicPr>
            <a:picLocks noChangeAspect="1"/>
          </p:cNvPicPr>
          <p:nvPr userDrawn="1"/>
        </p:nvPicPr>
        <p:blipFill>
          <a:blip r:embed="rId2"/>
          <a:stretch>
            <a:fillRect/>
          </a:stretch>
        </p:blipFill>
        <p:spPr>
          <a:xfrm>
            <a:off x="9308999" y="5868000"/>
            <a:ext cx="2883001" cy="990000"/>
          </a:xfrm>
          <a:prstGeom prst="rect">
            <a:avLst/>
          </a:prstGeom>
        </p:spPr>
      </p:pic>
      <p:sp>
        <p:nvSpPr>
          <p:cNvPr id="2" name="Title 1">
            <a:extLst>
              <a:ext uri="{FF2B5EF4-FFF2-40B4-BE49-F238E27FC236}">
                <a16:creationId xmlns:a16="http://schemas.microsoft.com/office/drawing/2014/main" id="{C558A05E-4495-8445-92C7-91D9CCDC7EB5}"/>
              </a:ext>
            </a:extLst>
          </p:cNvPr>
          <p:cNvSpPr>
            <a:spLocks noGrp="1"/>
          </p:cNvSpPr>
          <p:nvPr>
            <p:ph type="ctrTitle"/>
          </p:nvPr>
        </p:nvSpPr>
        <p:spPr>
          <a:xfrm>
            <a:off x="6973823" y="2170818"/>
            <a:ext cx="4721375" cy="2023163"/>
          </a:xfrm>
          <a:prstGeom prst="rect">
            <a:avLst/>
          </a:prstGeom>
          <a:noFill/>
        </p:spPr>
        <p:txBody>
          <a:bodyPr vert="horz" lIns="90000" tIns="90000" rIns="90000" bIns="90000" anchor="b">
            <a:normAutofit/>
          </a:bodyPr>
          <a:lstStyle>
            <a:lvl1pPr algn="l">
              <a:lnSpc>
                <a:spcPct val="100000"/>
              </a:lnSpc>
              <a:defRPr sz="3600" b="1">
                <a:solidFill>
                  <a:schemeClr val="tx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02DF14D-219A-524B-AF3B-73D029AD2F14}"/>
              </a:ext>
            </a:extLst>
          </p:cNvPr>
          <p:cNvSpPr>
            <a:spLocks noGrp="1"/>
          </p:cNvSpPr>
          <p:nvPr>
            <p:ph type="subTitle" idx="1"/>
          </p:nvPr>
        </p:nvSpPr>
        <p:spPr>
          <a:xfrm>
            <a:off x="6973824" y="4212238"/>
            <a:ext cx="4721374" cy="1655762"/>
          </a:xfrm>
        </p:spPr>
        <p:txBody>
          <a:bodyPr lIns="90000" tIns="90000" rIns="90000" bIns="90000">
            <a:normAutofit/>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112065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ith text -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A6E4-E0E5-C849-92C3-C16B4E865E2B}"/>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sp>
        <p:nvSpPr>
          <p:cNvPr id="7" name="Picture Placeholder 10">
            <a:extLst>
              <a:ext uri="{FF2B5EF4-FFF2-40B4-BE49-F238E27FC236}">
                <a16:creationId xmlns:a16="http://schemas.microsoft.com/office/drawing/2014/main" id="{C3C2AA13-36CE-FF41-A413-B653D2748B2F}"/>
              </a:ext>
            </a:extLst>
          </p:cNvPr>
          <p:cNvSpPr>
            <a:spLocks noGrp="1"/>
          </p:cNvSpPr>
          <p:nvPr>
            <p:ph type="pic" sz="quarter" idx="18"/>
          </p:nvPr>
        </p:nvSpPr>
        <p:spPr>
          <a:xfrm>
            <a:off x="496800" y="1486800"/>
            <a:ext cx="11198397" cy="3889872"/>
          </a:xfrm>
          <a:prstGeom prst="round2DiagRect">
            <a:avLst/>
          </a:prstGeom>
          <a:noFill/>
          <a:ln w="76200">
            <a:solidFill>
              <a:schemeClr val="bg1"/>
            </a:solidFill>
          </a:ln>
        </p:spPr>
        <p:txBody>
          <a:bodyPr vert="horz">
            <a:normAutofit/>
          </a:bodyPr>
          <a:lstStyle>
            <a:lvl1pPr marL="285750" indent="-285750">
              <a:lnSpc>
                <a:spcPct val="100000"/>
              </a:lnSpc>
              <a:buFont typeface="Arial" panose="020B0604020202020204" pitchFamily="34" charset="0"/>
              <a:buChar char="•"/>
              <a:defRPr sz="1400">
                <a:latin typeface="+mn-lt"/>
              </a:defRPr>
            </a:lvl1pPr>
          </a:lstStyle>
          <a:p>
            <a:endParaRPr lang="en-US"/>
          </a:p>
        </p:txBody>
      </p:sp>
      <p:sp>
        <p:nvSpPr>
          <p:cNvPr id="8" name="Content Placeholder 2">
            <a:extLst>
              <a:ext uri="{FF2B5EF4-FFF2-40B4-BE49-F238E27FC236}">
                <a16:creationId xmlns:a16="http://schemas.microsoft.com/office/drawing/2014/main" id="{5142F249-BF7D-BA4F-ACAB-FDA9BAF19C86}"/>
              </a:ext>
            </a:extLst>
          </p:cNvPr>
          <p:cNvSpPr>
            <a:spLocks noGrp="1"/>
          </p:cNvSpPr>
          <p:nvPr>
            <p:ph sz="quarter" idx="15"/>
          </p:nvPr>
        </p:nvSpPr>
        <p:spPr>
          <a:xfrm>
            <a:off x="496800" y="5550736"/>
            <a:ext cx="5400000"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GB"/>
              <a:t>Click to edit Master text styles</a:t>
            </a:r>
          </a:p>
        </p:txBody>
      </p:sp>
    </p:spTree>
    <p:extLst>
      <p:ext uri="{BB962C8B-B14F-4D97-AF65-F5344CB8AC3E}">
        <p14:creationId xmlns:p14="http://schemas.microsoft.com/office/powerpoint/2010/main" val="7910886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71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text - opt2">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16344D8-FE94-E445-99F1-4441047C1851}"/>
              </a:ext>
            </a:extLst>
          </p:cNvPr>
          <p:cNvSpPr>
            <a:spLocks noGrp="1"/>
          </p:cNvSpPr>
          <p:nvPr>
            <p:ph sz="quarter" idx="15"/>
          </p:nvPr>
        </p:nvSpPr>
        <p:spPr>
          <a:xfrm>
            <a:off x="496800" y="5550736"/>
            <a:ext cx="3236400"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GB"/>
              <a:t>Click to edit Master text styles</a:t>
            </a:r>
          </a:p>
        </p:txBody>
      </p:sp>
      <p:sp>
        <p:nvSpPr>
          <p:cNvPr id="14" name="Content Placeholder 2">
            <a:extLst>
              <a:ext uri="{FF2B5EF4-FFF2-40B4-BE49-F238E27FC236}">
                <a16:creationId xmlns:a16="http://schemas.microsoft.com/office/drawing/2014/main" id="{F43291AA-1C71-B549-8637-6F586FC78885}"/>
              </a:ext>
            </a:extLst>
          </p:cNvPr>
          <p:cNvSpPr>
            <a:spLocks noGrp="1"/>
          </p:cNvSpPr>
          <p:nvPr>
            <p:ph sz="quarter" idx="21"/>
          </p:nvPr>
        </p:nvSpPr>
        <p:spPr>
          <a:xfrm>
            <a:off x="3981600" y="5550736"/>
            <a:ext cx="3484801"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GB"/>
              <a:t>Click to edit Master text styles</a:t>
            </a:r>
          </a:p>
        </p:txBody>
      </p:sp>
      <p:sp>
        <p:nvSpPr>
          <p:cNvPr id="15" name="Title 1">
            <a:extLst>
              <a:ext uri="{FF2B5EF4-FFF2-40B4-BE49-F238E27FC236}">
                <a16:creationId xmlns:a16="http://schemas.microsoft.com/office/drawing/2014/main" id="{49DE4C68-135D-334F-99A5-7E4E95F07BF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sp>
        <p:nvSpPr>
          <p:cNvPr id="17" name="Picture Placeholder 9">
            <a:extLst>
              <a:ext uri="{FF2B5EF4-FFF2-40B4-BE49-F238E27FC236}">
                <a16:creationId xmlns:a16="http://schemas.microsoft.com/office/drawing/2014/main" id="{F0312A1E-B4BB-3349-8E3C-30D0BD7DC532}"/>
              </a:ext>
            </a:extLst>
          </p:cNvPr>
          <p:cNvSpPr>
            <a:spLocks noGrp="1"/>
          </p:cNvSpPr>
          <p:nvPr>
            <p:ph type="pic" sz="quarter" idx="18"/>
          </p:nvPr>
        </p:nvSpPr>
        <p:spPr>
          <a:xfrm>
            <a:off x="496800" y="1486801"/>
            <a:ext cx="3642980" cy="3906000"/>
          </a:xfrm>
          <a:custGeom>
            <a:avLst/>
            <a:gdLst>
              <a:gd name="connsiteX0" fmla="*/ 0 w 3642980"/>
              <a:gd name="connsiteY0" fmla="*/ 0 h 3906000"/>
              <a:gd name="connsiteX1" fmla="*/ 3642980 w 3642980"/>
              <a:gd name="connsiteY1" fmla="*/ 0 h 3906000"/>
              <a:gd name="connsiteX2" fmla="*/ 3606231 w 3642980"/>
              <a:gd name="connsiteY2" fmla="*/ 93203 h 3906000"/>
              <a:gd name="connsiteX3" fmla="*/ 3236400 w 3642980"/>
              <a:gd name="connsiteY3" fmla="*/ 2188799 h 3906000"/>
              <a:gd name="connsiteX4" fmla="*/ 3428281 w 3642980"/>
              <a:gd name="connsiteY4" fmla="*/ 3711985 h 3906000"/>
              <a:gd name="connsiteX5" fmla="*/ 3483375 w 3642980"/>
              <a:gd name="connsiteY5" fmla="*/ 3906000 h 3906000"/>
              <a:gd name="connsiteX6" fmla="*/ 0 w 3642980"/>
              <a:gd name="connsiteY6" fmla="*/ 3906000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980" h="3906000">
                <a:moveTo>
                  <a:pt x="0" y="0"/>
                </a:moveTo>
                <a:lnTo>
                  <a:pt x="3642980" y="0"/>
                </a:lnTo>
                <a:lnTo>
                  <a:pt x="3606231" y="93203"/>
                </a:lnTo>
                <a:cubicBezTo>
                  <a:pt x="3366975" y="746643"/>
                  <a:pt x="3236400" y="1452472"/>
                  <a:pt x="3236400" y="2188799"/>
                </a:cubicBezTo>
                <a:cubicBezTo>
                  <a:pt x="3236400" y="2714747"/>
                  <a:pt x="3303020" y="3225135"/>
                  <a:pt x="3428281" y="3711985"/>
                </a:cubicBezTo>
                <a:lnTo>
                  <a:pt x="3483375" y="3906000"/>
                </a:lnTo>
                <a:lnTo>
                  <a:pt x="0" y="3906000"/>
                </a:lnTo>
                <a:close/>
              </a:path>
            </a:pathLst>
          </a:custGeom>
          <a:noFill/>
          <a:ln w="76200">
            <a:solidFill>
              <a:schemeClr val="bg1"/>
            </a:solidFill>
          </a:ln>
        </p:spPr>
        <p:txBody>
          <a:bodyPr wrap="square">
            <a:noAutofit/>
          </a:bodyPr>
          <a:lstStyle>
            <a:lvl1pPr>
              <a:defRPr sz="1400">
                <a:latin typeface="+mn-lt"/>
              </a:defRPr>
            </a:lvl1pPr>
          </a:lstStyle>
          <a:p>
            <a:endParaRPr lang="en-US"/>
          </a:p>
        </p:txBody>
      </p:sp>
      <p:sp>
        <p:nvSpPr>
          <p:cNvPr id="16" name="Picture Placeholder 15">
            <a:extLst>
              <a:ext uri="{FF2B5EF4-FFF2-40B4-BE49-F238E27FC236}">
                <a16:creationId xmlns:a16="http://schemas.microsoft.com/office/drawing/2014/main" id="{83EDF7B2-2A6E-5C46-B91F-98360F960768}"/>
              </a:ext>
            </a:extLst>
          </p:cNvPr>
          <p:cNvSpPr>
            <a:spLocks noGrp="1"/>
          </p:cNvSpPr>
          <p:nvPr>
            <p:ph type="pic" sz="quarter" idx="22"/>
          </p:nvPr>
        </p:nvSpPr>
        <p:spPr>
          <a:xfrm>
            <a:off x="2698230" y="1486739"/>
            <a:ext cx="8996969" cy="3906000"/>
          </a:xfrm>
          <a:custGeom>
            <a:avLst/>
            <a:gdLst>
              <a:gd name="connsiteX0" fmla="*/ 0 w 8996969"/>
              <a:gd name="connsiteY0" fmla="*/ 0 h 3906000"/>
              <a:gd name="connsiteX1" fmla="*/ 8996969 w 8996969"/>
              <a:gd name="connsiteY1" fmla="*/ 0 h 3906000"/>
              <a:gd name="connsiteX2" fmla="*/ 8996969 w 8996969"/>
              <a:gd name="connsiteY2" fmla="*/ 3906000 h 3906000"/>
              <a:gd name="connsiteX3" fmla="*/ 1281928 w 8996969"/>
              <a:gd name="connsiteY3" fmla="*/ 3906000 h 3906000"/>
              <a:gd name="connsiteX4" fmla="*/ 1226851 w 8996969"/>
              <a:gd name="connsiteY4" fmla="*/ 3712047 h 3906000"/>
              <a:gd name="connsiteX5" fmla="*/ 1034970 w 8996969"/>
              <a:gd name="connsiteY5" fmla="*/ 2188861 h 3906000"/>
              <a:gd name="connsiteX6" fmla="*/ 1404801 w 8996969"/>
              <a:gd name="connsiteY6" fmla="*/ 93265 h 3906000"/>
              <a:gd name="connsiteX7" fmla="*/ 1441550 w 8996969"/>
              <a:gd name="connsiteY7" fmla="*/ 62 h 3906000"/>
              <a:gd name="connsiteX8" fmla="*/ 0 w 8996969"/>
              <a:gd name="connsiteY8" fmla="*/ 62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6969" h="3906000">
                <a:moveTo>
                  <a:pt x="0" y="0"/>
                </a:moveTo>
                <a:lnTo>
                  <a:pt x="8996969" y="0"/>
                </a:lnTo>
                <a:lnTo>
                  <a:pt x="8996969" y="3906000"/>
                </a:lnTo>
                <a:lnTo>
                  <a:pt x="1281928" y="3906000"/>
                </a:lnTo>
                <a:lnTo>
                  <a:pt x="1226851" y="3712047"/>
                </a:lnTo>
                <a:cubicBezTo>
                  <a:pt x="1101590" y="3225197"/>
                  <a:pt x="1034970" y="2714809"/>
                  <a:pt x="1034970" y="2188861"/>
                </a:cubicBezTo>
                <a:cubicBezTo>
                  <a:pt x="1034970" y="1452534"/>
                  <a:pt x="1165545" y="746705"/>
                  <a:pt x="1404801" y="93265"/>
                </a:cubicBezTo>
                <a:lnTo>
                  <a:pt x="1441550" y="62"/>
                </a:lnTo>
                <a:lnTo>
                  <a:pt x="0" y="62"/>
                </a:lnTo>
                <a:close/>
              </a:path>
            </a:pathLst>
          </a:custGeom>
          <a:noFill/>
          <a:ln w="76200">
            <a:solidFill>
              <a:schemeClr val="bg1"/>
            </a:solidFill>
          </a:ln>
        </p:spPr>
        <p:txBody>
          <a:bodyPr wrap="square">
            <a:noAutofit/>
          </a:bodyPr>
          <a:lstStyle>
            <a:lvl1pPr>
              <a:defRPr sz="1400"/>
            </a:lvl1pPr>
          </a:lstStyle>
          <a:p>
            <a:endParaRPr lang="en-US"/>
          </a:p>
        </p:txBody>
      </p:sp>
    </p:spTree>
    <p:extLst>
      <p:ext uri="{BB962C8B-B14F-4D97-AF65-F5344CB8AC3E}">
        <p14:creationId xmlns:p14="http://schemas.microsoft.com/office/powerpoint/2010/main" val="18842912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text - opt3">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16344D8-FE94-E445-99F1-4441047C1851}"/>
              </a:ext>
            </a:extLst>
          </p:cNvPr>
          <p:cNvSpPr>
            <a:spLocks noGrp="1"/>
          </p:cNvSpPr>
          <p:nvPr>
            <p:ph sz="quarter" idx="15"/>
          </p:nvPr>
        </p:nvSpPr>
        <p:spPr>
          <a:xfrm>
            <a:off x="496800" y="5550736"/>
            <a:ext cx="3236400"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GB"/>
              <a:t>Click to edit Master text styles</a:t>
            </a:r>
          </a:p>
        </p:txBody>
      </p:sp>
      <p:sp>
        <p:nvSpPr>
          <p:cNvPr id="12" name="Content Placeholder 2">
            <a:extLst>
              <a:ext uri="{FF2B5EF4-FFF2-40B4-BE49-F238E27FC236}">
                <a16:creationId xmlns:a16="http://schemas.microsoft.com/office/drawing/2014/main" id="{56E9DB81-3944-E146-A14B-356D1E30D9B1}"/>
              </a:ext>
            </a:extLst>
          </p:cNvPr>
          <p:cNvSpPr>
            <a:spLocks noGrp="1"/>
          </p:cNvSpPr>
          <p:nvPr>
            <p:ph sz="quarter" idx="19"/>
          </p:nvPr>
        </p:nvSpPr>
        <p:spPr>
          <a:xfrm>
            <a:off x="7714801" y="5550736"/>
            <a:ext cx="3980398"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GB"/>
              <a:t>Click to edit Master text styles</a:t>
            </a:r>
          </a:p>
        </p:txBody>
      </p:sp>
      <p:sp>
        <p:nvSpPr>
          <p:cNvPr id="15" name="Title 1">
            <a:extLst>
              <a:ext uri="{FF2B5EF4-FFF2-40B4-BE49-F238E27FC236}">
                <a16:creationId xmlns:a16="http://schemas.microsoft.com/office/drawing/2014/main" id="{49DE4C68-135D-334F-99A5-7E4E95F07BF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sp>
        <p:nvSpPr>
          <p:cNvPr id="18" name="Picture Placeholder 17">
            <a:extLst>
              <a:ext uri="{FF2B5EF4-FFF2-40B4-BE49-F238E27FC236}">
                <a16:creationId xmlns:a16="http://schemas.microsoft.com/office/drawing/2014/main" id="{AF381FC7-F611-9C42-823F-D22EE5A4A124}"/>
              </a:ext>
            </a:extLst>
          </p:cNvPr>
          <p:cNvSpPr>
            <a:spLocks noGrp="1"/>
          </p:cNvSpPr>
          <p:nvPr>
            <p:ph type="pic" sz="quarter" idx="22"/>
          </p:nvPr>
        </p:nvSpPr>
        <p:spPr>
          <a:xfrm>
            <a:off x="496800" y="1486738"/>
            <a:ext cx="8114038" cy="3906000"/>
          </a:xfrm>
          <a:custGeom>
            <a:avLst/>
            <a:gdLst>
              <a:gd name="connsiteX0" fmla="*/ 0 w 8114038"/>
              <a:gd name="connsiteY0" fmla="*/ 0 h 3906000"/>
              <a:gd name="connsiteX1" fmla="*/ 8114038 w 8114038"/>
              <a:gd name="connsiteY1" fmla="*/ 0 h 3906000"/>
              <a:gd name="connsiteX2" fmla="*/ 8114038 w 8114038"/>
              <a:gd name="connsiteY2" fmla="*/ 63 h 3906000"/>
              <a:gd name="connsiteX3" fmla="*/ 7376180 w 8114038"/>
              <a:gd name="connsiteY3" fmla="*/ 63 h 3906000"/>
              <a:gd name="connsiteX4" fmla="*/ 7339431 w 8114038"/>
              <a:gd name="connsiteY4" fmla="*/ 93266 h 3906000"/>
              <a:gd name="connsiteX5" fmla="*/ 6969601 w 8114038"/>
              <a:gd name="connsiteY5" fmla="*/ 2188862 h 3906000"/>
              <a:gd name="connsiteX6" fmla="*/ 7161481 w 8114038"/>
              <a:gd name="connsiteY6" fmla="*/ 3712048 h 3906000"/>
              <a:gd name="connsiteX7" fmla="*/ 7216557 w 8114038"/>
              <a:gd name="connsiteY7" fmla="*/ 3906000 h 3906000"/>
              <a:gd name="connsiteX8" fmla="*/ 0 w 8114038"/>
              <a:gd name="connsiteY8" fmla="*/ 3906000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4038" h="3906000">
                <a:moveTo>
                  <a:pt x="0" y="0"/>
                </a:moveTo>
                <a:lnTo>
                  <a:pt x="8114038" y="0"/>
                </a:lnTo>
                <a:lnTo>
                  <a:pt x="8114038" y="63"/>
                </a:lnTo>
                <a:lnTo>
                  <a:pt x="7376180" y="63"/>
                </a:lnTo>
                <a:lnTo>
                  <a:pt x="7339431" y="93266"/>
                </a:lnTo>
                <a:cubicBezTo>
                  <a:pt x="7100175" y="746706"/>
                  <a:pt x="6969601" y="1452535"/>
                  <a:pt x="6969601" y="2188862"/>
                </a:cubicBezTo>
                <a:cubicBezTo>
                  <a:pt x="6969601" y="2714810"/>
                  <a:pt x="7036220" y="3225198"/>
                  <a:pt x="7161481" y="3712048"/>
                </a:cubicBezTo>
                <a:lnTo>
                  <a:pt x="7216557" y="3906000"/>
                </a:lnTo>
                <a:lnTo>
                  <a:pt x="0" y="3906000"/>
                </a:lnTo>
                <a:close/>
              </a:path>
            </a:pathLst>
          </a:custGeom>
          <a:noFill/>
          <a:ln w="76200">
            <a:solidFill>
              <a:schemeClr val="bg1"/>
            </a:solidFill>
          </a:ln>
        </p:spPr>
        <p:txBody>
          <a:bodyPr wrap="square">
            <a:noAutofit/>
          </a:bodyPr>
          <a:lstStyle>
            <a:lvl1pPr>
              <a:defRPr sz="1400"/>
            </a:lvl1pPr>
          </a:lstStyle>
          <a:p>
            <a:endParaRPr lang="en-US"/>
          </a:p>
        </p:txBody>
      </p:sp>
      <p:sp>
        <p:nvSpPr>
          <p:cNvPr id="19" name="Picture Placeholder 10">
            <a:extLst>
              <a:ext uri="{FF2B5EF4-FFF2-40B4-BE49-F238E27FC236}">
                <a16:creationId xmlns:a16="http://schemas.microsoft.com/office/drawing/2014/main" id="{8355EFA7-E7F5-1343-A480-F8582468489C}"/>
              </a:ext>
            </a:extLst>
          </p:cNvPr>
          <p:cNvSpPr>
            <a:spLocks noGrp="1"/>
          </p:cNvSpPr>
          <p:nvPr>
            <p:ph type="pic" sz="quarter" idx="13"/>
          </p:nvPr>
        </p:nvSpPr>
        <p:spPr>
          <a:xfrm>
            <a:off x="7466401" y="1486801"/>
            <a:ext cx="4228798" cy="3906000"/>
          </a:xfrm>
          <a:custGeom>
            <a:avLst/>
            <a:gdLst>
              <a:gd name="connsiteX0" fmla="*/ 406579 w 4228798"/>
              <a:gd name="connsiteY0" fmla="*/ 0 h 3906000"/>
              <a:gd name="connsiteX1" fmla="*/ 4228798 w 4228798"/>
              <a:gd name="connsiteY1" fmla="*/ 0 h 3906000"/>
              <a:gd name="connsiteX2" fmla="*/ 4228798 w 4228798"/>
              <a:gd name="connsiteY2" fmla="*/ 3906000 h 3906000"/>
              <a:gd name="connsiteX3" fmla="*/ 246974 w 4228798"/>
              <a:gd name="connsiteY3" fmla="*/ 3906000 h 3906000"/>
              <a:gd name="connsiteX4" fmla="*/ 191880 w 4228798"/>
              <a:gd name="connsiteY4" fmla="*/ 3711985 h 3906000"/>
              <a:gd name="connsiteX5" fmla="*/ 0 w 4228798"/>
              <a:gd name="connsiteY5" fmla="*/ 2188799 h 3906000"/>
              <a:gd name="connsiteX6" fmla="*/ 369830 w 4228798"/>
              <a:gd name="connsiteY6" fmla="*/ 93203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8798" h="3906000">
                <a:moveTo>
                  <a:pt x="406579" y="0"/>
                </a:moveTo>
                <a:lnTo>
                  <a:pt x="4228798" y="0"/>
                </a:lnTo>
                <a:lnTo>
                  <a:pt x="4228798" y="3906000"/>
                </a:lnTo>
                <a:lnTo>
                  <a:pt x="246974" y="3906000"/>
                </a:lnTo>
                <a:lnTo>
                  <a:pt x="191880" y="3711985"/>
                </a:lnTo>
                <a:cubicBezTo>
                  <a:pt x="66619" y="3225135"/>
                  <a:pt x="0" y="2714747"/>
                  <a:pt x="0" y="2188799"/>
                </a:cubicBezTo>
                <a:cubicBezTo>
                  <a:pt x="0" y="1452472"/>
                  <a:pt x="130574" y="746643"/>
                  <a:pt x="369830" y="93203"/>
                </a:cubicBezTo>
                <a:close/>
              </a:path>
            </a:pathLst>
          </a:custGeom>
          <a:noFill/>
          <a:ln w="76200">
            <a:solidFill>
              <a:schemeClr val="bg1"/>
            </a:solidFill>
          </a:ln>
        </p:spPr>
        <p:txBody>
          <a:bodyPr wrap="square" lIns="90000">
            <a:noAutofit/>
          </a:bodyPr>
          <a:lstStyle>
            <a:lvl1pPr>
              <a:defRPr sz="1400">
                <a:latin typeface="+mn-lt"/>
              </a:defRPr>
            </a:lvl1pPr>
          </a:lstStyle>
          <a:p>
            <a:endParaRPr lang="en-US"/>
          </a:p>
        </p:txBody>
      </p:sp>
    </p:spTree>
    <p:extLst>
      <p:ext uri="{BB962C8B-B14F-4D97-AF65-F5344CB8AC3E}">
        <p14:creationId xmlns:p14="http://schemas.microsoft.com/office/powerpoint/2010/main" val="32809556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ith text - opt4">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E500B60-FFC6-164C-911A-5C954632940F}"/>
              </a:ext>
            </a:extLst>
          </p:cNvPr>
          <p:cNvSpPr>
            <a:spLocks noGrp="1"/>
          </p:cNvSpPr>
          <p:nvPr>
            <p:ph type="pic" sz="quarter" idx="18"/>
          </p:nvPr>
        </p:nvSpPr>
        <p:spPr>
          <a:xfrm>
            <a:off x="496800" y="1486801"/>
            <a:ext cx="3642980" cy="3906000"/>
          </a:xfrm>
          <a:custGeom>
            <a:avLst/>
            <a:gdLst>
              <a:gd name="connsiteX0" fmla="*/ 0 w 3642980"/>
              <a:gd name="connsiteY0" fmla="*/ 0 h 3906000"/>
              <a:gd name="connsiteX1" fmla="*/ 3642980 w 3642980"/>
              <a:gd name="connsiteY1" fmla="*/ 0 h 3906000"/>
              <a:gd name="connsiteX2" fmla="*/ 3606231 w 3642980"/>
              <a:gd name="connsiteY2" fmla="*/ 93203 h 3906000"/>
              <a:gd name="connsiteX3" fmla="*/ 3236400 w 3642980"/>
              <a:gd name="connsiteY3" fmla="*/ 2188799 h 3906000"/>
              <a:gd name="connsiteX4" fmla="*/ 3428281 w 3642980"/>
              <a:gd name="connsiteY4" fmla="*/ 3711985 h 3906000"/>
              <a:gd name="connsiteX5" fmla="*/ 3483375 w 3642980"/>
              <a:gd name="connsiteY5" fmla="*/ 3906000 h 3906000"/>
              <a:gd name="connsiteX6" fmla="*/ 0 w 3642980"/>
              <a:gd name="connsiteY6" fmla="*/ 3906000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980" h="3906000">
                <a:moveTo>
                  <a:pt x="0" y="0"/>
                </a:moveTo>
                <a:lnTo>
                  <a:pt x="3642980" y="0"/>
                </a:lnTo>
                <a:lnTo>
                  <a:pt x="3606231" y="93203"/>
                </a:lnTo>
                <a:cubicBezTo>
                  <a:pt x="3366975" y="746643"/>
                  <a:pt x="3236400" y="1452472"/>
                  <a:pt x="3236400" y="2188799"/>
                </a:cubicBezTo>
                <a:cubicBezTo>
                  <a:pt x="3236400" y="2714747"/>
                  <a:pt x="3303020" y="3225135"/>
                  <a:pt x="3428281" y="3711985"/>
                </a:cubicBezTo>
                <a:lnTo>
                  <a:pt x="3483375" y="3906000"/>
                </a:lnTo>
                <a:lnTo>
                  <a:pt x="0" y="3906000"/>
                </a:lnTo>
                <a:close/>
              </a:path>
            </a:pathLst>
          </a:custGeom>
          <a:noFill/>
          <a:ln w="76200">
            <a:solidFill>
              <a:schemeClr val="bg1"/>
            </a:solidFill>
          </a:ln>
        </p:spPr>
        <p:txBody>
          <a:bodyPr wrap="square">
            <a:noAutofit/>
          </a:bodyPr>
          <a:lstStyle>
            <a:lvl1pPr>
              <a:defRPr sz="1400">
                <a:latin typeface="+mn-lt"/>
              </a:defRPr>
            </a:lvl1pPr>
          </a:lstStyle>
          <a:p>
            <a:endParaRPr lang="en-US"/>
          </a:p>
        </p:txBody>
      </p:sp>
      <p:sp>
        <p:nvSpPr>
          <p:cNvPr id="9" name="Content Placeholder 2">
            <a:extLst>
              <a:ext uri="{FF2B5EF4-FFF2-40B4-BE49-F238E27FC236}">
                <a16:creationId xmlns:a16="http://schemas.microsoft.com/office/drawing/2014/main" id="{316344D8-FE94-E445-99F1-4441047C1851}"/>
              </a:ext>
            </a:extLst>
          </p:cNvPr>
          <p:cNvSpPr>
            <a:spLocks noGrp="1"/>
          </p:cNvSpPr>
          <p:nvPr>
            <p:ph sz="quarter" idx="15"/>
          </p:nvPr>
        </p:nvSpPr>
        <p:spPr>
          <a:xfrm>
            <a:off x="496800" y="5550736"/>
            <a:ext cx="3236400"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GB"/>
              <a:t>Click to edit Master text styles</a:t>
            </a:r>
          </a:p>
        </p:txBody>
      </p:sp>
      <p:sp>
        <p:nvSpPr>
          <p:cNvPr id="11" name="Picture Placeholder 10">
            <a:extLst>
              <a:ext uri="{FF2B5EF4-FFF2-40B4-BE49-F238E27FC236}">
                <a16:creationId xmlns:a16="http://schemas.microsoft.com/office/drawing/2014/main" id="{5A32E743-B829-8344-9955-5F0C02DAC01D}"/>
              </a:ext>
            </a:extLst>
          </p:cNvPr>
          <p:cNvSpPr>
            <a:spLocks noGrp="1"/>
          </p:cNvSpPr>
          <p:nvPr>
            <p:ph type="pic" sz="quarter" idx="13"/>
          </p:nvPr>
        </p:nvSpPr>
        <p:spPr>
          <a:xfrm>
            <a:off x="7466401" y="1486801"/>
            <a:ext cx="4228798" cy="3906000"/>
          </a:xfrm>
          <a:custGeom>
            <a:avLst/>
            <a:gdLst>
              <a:gd name="connsiteX0" fmla="*/ 406579 w 4228798"/>
              <a:gd name="connsiteY0" fmla="*/ 0 h 3906000"/>
              <a:gd name="connsiteX1" fmla="*/ 4228798 w 4228798"/>
              <a:gd name="connsiteY1" fmla="*/ 0 h 3906000"/>
              <a:gd name="connsiteX2" fmla="*/ 4228798 w 4228798"/>
              <a:gd name="connsiteY2" fmla="*/ 3906000 h 3906000"/>
              <a:gd name="connsiteX3" fmla="*/ 246974 w 4228798"/>
              <a:gd name="connsiteY3" fmla="*/ 3906000 h 3906000"/>
              <a:gd name="connsiteX4" fmla="*/ 191880 w 4228798"/>
              <a:gd name="connsiteY4" fmla="*/ 3711985 h 3906000"/>
              <a:gd name="connsiteX5" fmla="*/ 0 w 4228798"/>
              <a:gd name="connsiteY5" fmla="*/ 2188799 h 3906000"/>
              <a:gd name="connsiteX6" fmla="*/ 369830 w 4228798"/>
              <a:gd name="connsiteY6" fmla="*/ 93203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8798" h="3906000">
                <a:moveTo>
                  <a:pt x="406579" y="0"/>
                </a:moveTo>
                <a:lnTo>
                  <a:pt x="4228798" y="0"/>
                </a:lnTo>
                <a:lnTo>
                  <a:pt x="4228798" y="3906000"/>
                </a:lnTo>
                <a:lnTo>
                  <a:pt x="246974" y="3906000"/>
                </a:lnTo>
                <a:lnTo>
                  <a:pt x="191880" y="3711985"/>
                </a:lnTo>
                <a:cubicBezTo>
                  <a:pt x="66619" y="3225135"/>
                  <a:pt x="0" y="2714747"/>
                  <a:pt x="0" y="2188799"/>
                </a:cubicBezTo>
                <a:cubicBezTo>
                  <a:pt x="0" y="1452472"/>
                  <a:pt x="130574" y="746643"/>
                  <a:pt x="369830" y="93203"/>
                </a:cubicBezTo>
                <a:close/>
              </a:path>
            </a:pathLst>
          </a:custGeom>
          <a:noFill/>
          <a:ln w="76200">
            <a:solidFill>
              <a:schemeClr val="bg1"/>
            </a:solidFill>
          </a:ln>
        </p:spPr>
        <p:txBody>
          <a:bodyPr wrap="square" lIns="90000">
            <a:noAutofit/>
          </a:bodyPr>
          <a:lstStyle>
            <a:lvl1pPr>
              <a:defRPr sz="1400">
                <a:latin typeface="+mn-lt"/>
              </a:defRPr>
            </a:lvl1pPr>
          </a:lstStyle>
          <a:p>
            <a:endParaRPr lang="en-US"/>
          </a:p>
        </p:txBody>
      </p:sp>
      <p:sp>
        <p:nvSpPr>
          <p:cNvPr id="12" name="Content Placeholder 2">
            <a:extLst>
              <a:ext uri="{FF2B5EF4-FFF2-40B4-BE49-F238E27FC236}">
                <a16:creationId xmlns:a16="http://schemas.microsoft.com/office/drawing/2014/main" id="{56E9DB81-3944-E146-A14B-356D1E30D9B1}"/>
              </a:ext>
            </a:extLst>
          </p:cNvPr>
          <p:cNvSpPr>
            <a:spLocks noGrp="1"/>
          </p:cNvSpPr>
          <p:nvPr>
            <p:ph sz="quarter" idx="19"/>
          </p:nvPr>
        </p:nvSpPr>
        <p:spPr>
          <a:xfrm>
            <a:off x="7714801" y="5550736"/>
            <a:ext cx="3980398"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GB"/>
              <a:t>Click to edit Master text styles</a:t>
            </a:r>
          </a:p>
        </p:txBody>
      </p:sp>
      <p:sp>
        <p:nvSpPr>
          <p:cNvPr id="13" name="Picture Placeholder 12">
            <a:extLst>
              <a:ext uri="{FF2B5EF4-FFF2-40B4-BE49-F238E27FC236}">
                <a16:creationId xmlns:a16="http://schemas.microsoft.com/office/drawing/2014/main" id="{6D4B509F-2B44-D94A-AD98-D560A0B725AF}"/>
              </a:ext>
            </a:extLst>
          </p:cNvPr>
          <p:cNvSpPr>
            <a:spLocks noGrp="1"/>
          </p:cNvSpPr>
          <p:nvPr>
            <p:ph type="pic" sz="quarter" idx="20"/>
          </p:nvPr>
        </p:nvSpPr>
        <p:spPr>
          <a:xfrm>
            <a:off x="3733200" y="1486801"/>
            <a:ext cx="4139780" cy="3906000"/>
          </a:xfrm>
          <a:custGeom>
            <a:avLst/>
            <a:gdLst>
              <a:gd name="connsiteX0" fmla="*/ 406580 w 4139780"/>
              <a:gd name="connsiteY0" fmla="*/ 0 h 3906000"/>
              <a:gd name="connsiteX1" fmla="*/ 4139780 w 4139780"/>
              <a:gd name="connsiteY1" fmla="*/ 0 h 3906000"/>
              <a:gd name="connsiteX2" fmla="*/ 4103031 w 4139780"/>
              <a:gd name="connsiteY2" fmla="*/ 93203 h 3906000"/>
              <a:gd name="connsiteX3" fmla="*/ 3733200 w 4139780"/>
              <a:gd name="connsiteY3" fmla="*/ 2188799 h 3906000"/>
              <a:gd name="connsiteX4" fmla="*/ 3925081 w 4139780"/>
              <a:gd name="connsiteY4" fmla="*/ 3711985 h 3906000"/>
              <a:gd name="connsiteX5" fmla="*/ 3980175 w 4139780"/>
              <a:gd name="connsiteY5" fmla="*/ 3906000 h 3906000"/>
              <a:gd name="connsiteX6" fmla="*/ 246975 w 4139780"/>
              <a:gd name="connsiteY6" fmla="*/ 3906000 h 3906000"/>
              <a:gd name="connsiteX7" fmla="*/ 191881 w 4139780"/>
              <a:gd name="connsiteY7" fmla="*/ 3711985 h 3906000"/>
              <a:gd name="connsiteX8" fmla="*/ 0 w 4139780"/>
              <a:gd name="connsiteY8" fmla="*/ 2188799 h 3906000"/>
              <a:gd name="connsiteX9" fmla="*/ 369831 w 4139780"/>
              <a:gd name="connsiteY9" fmla="*/ 93203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780" h="3906000">
                <a:moveTo>
                  <a:pt x="406580" y="0"/>
                </a:moveTo>
                <a:lnTo>
                  <a:pt x="4139780" y="0"/>
                </a:lnTo>
                <a:lnTo>
                  <a:pt x="4103031" y="93203"/>
                </a:lnTo>
                <a:cubicBezTo>
                  <a:pt x="3863775" y="746643"/>
                  <a:pt x="3733200" y="1452472"/>
                  <a:pt x="3733200" y="2188799"/>
                </a:cubicBezTo>
                <a:cubicBezTo>
                  <a:pt x="3733200" y="2714747"/>
                  <a:pt x="3799820" y="3225135"/>
                  <a:pt x="3925081" y="3711985"/>
                </a:cubicBezTo>
                <a:lnTo>
                  <a:pt x="3980175" y="3906000"/>
                </a:lnTo>
                <a:lnTo>
                  <a:pt x="246975" y="3906000"/>
                </a:lnTo>
                <a:lnTo>
                  <a:pt x="191881" y="3711985"/>
                </a:lnTo>
                <a:cubicBezTo>
                  <a:pt x="66620" y="3225135"/>
                  <a:pt x="0" y="2714747"/>
                  <a:pt x="0" y="2188799"/>
                </a:cubicBezTo>
                <a:cubicBezTo>
                  <a:pt x="0" y="1452472"/>
                  <a:pt x="130575" y="746643"/>
                  <a:pt x="369831" y="93203"/>
                </a:cubicBezTo>
                <a:close/>
              </a:path>
            </a:pathLst>
          </a:custGeom>
          <a:noFill/>
          <a:ln w="76200">
            <a:solidFill>
              <a:schemeClr val="bg1"/>
            </a:solidFill>
          </a:ln>
        </p:spPr>
        <p:txBody>
          <a:bodyPr wrap="square">
            <a:noAutofit/>
          </a:bodyPr>
          <a:lstStyle>
            <a:lvl1pPr>
              <a:defRPr sz="1400">
                <a:latin typeface="+mn-lt"/>
              </a:defRPr>
            </a:lvl1pPr>
          </a:lstStyle>
          <a:p>
            <a:endParaRPr lang="en-US"/>
          </a:p>
        </p:txBody>
      </p:sp>
      <p:sp>
        <p:nvSpPr>
          <p:cNvPr id="14" name="Content Placeholder 2">
            <a:extLst>
              <a:ext uri="{FF2B5EF4-FFF2-40B4-BE49-F238E27FC236}">
                <a16:creationId xmlns:a16="http://schemas.microsoft.com/office/drawing/2014/main" id="{F43291AA-1C71-B549-8637-6F586FC78885}"/>
              </a:ext>
            </a:extLst>
          </p:cNvPr>
          <p:cNvSpPr>
            <a:spLocks noGrp="1"/>
          </p:cNvSpPr>
          <p:nvPr>
            <p:ph sz="quarter" idx="21"/>
          </p:nvPr>
        </p:nvSpPr>
        <p:spPr>
          <a:xfrm>
            <a:off x="3981600" y="5550736"/>
            <a:ext cx="3484801"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GB"/>
              <a:t>Click to edit Master text styles</a:t>
            </a:r>
          </a:p>
        </p:txBody>
      </p:sp>
      <p:sp>
        <p:nvSpPr>
          <p:cNvPr id="15" name="Title 1">
            <a:extLst>
              <a:ext uri="{FF2B5EF4-FFF2-40B4-BE49-F238E27FC236}">
                <a16:creationId xmlns:a16="http://schemas.microsoft.com/office/drawing/2014/main" id="{49DE4C68-135D-334F-99A5-7E4E95F07BF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902090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age - opt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66069A-F642-4241-9CCB-434C2C72344D}"/>
              </a:ext>
            </a:extLst>
          </p:cNvPr>
          <p:cNvSpPr>
            <a:spLocks noGrp="1"/>
          </p:cNvSpPr>
          <p:nvPr>
            <p:ph type="pic" sz="quarter" idx="18"/>
          </p:nvPr>
        </p:nvSpPr>
        <p:spPr>
          <a:xfrm>
            <a:off x="6097202" y="0"/>
            <a:ext cx="6094799" cy="6858000"/>
          </a:xfrm>
          <a:custGeom>
            <a:avLst/>
            <a:gdLst>
              <a:gd name="connsiteX0" fmla="*/ 1056070 w 6094799"/>
              <a:gd name="connsiteY0" fmla="*/ 0 h 6858000"/>
              <a:gd name="connsiteX1" fmla="*/ 6094799 w 6094799"/>
              <a:gd name="connsiteY1" fmla="*/ 0 h 6858000"/>
              <a:gd name="connsiteX2" fmla="*/ 6094799 w 6094799"/>
              <a:gd name="connsiteY2" fmla="*/ 6858000 h 6858000"/>
              <a:gd name="connsiteX3" fmla="*/ 1056070 w 6094799"/>
              <a:gd name="connsiteY3" fmla="*/ 6858000 h 6858000"/>
              <a:gd name="connsiteX4" fmla="*/ 1040896 w 6094799"/>
              <a:gd name="connsiteY4" fmla="*/ 6836661 h 6858000"/>
              <a:gd name="connsiteX5" fmla="*/ 0 w 6094799"/>
              <a:gd name="connsiteY5" fmla="*/ 3429000 h 6858000"/>
              <a:gd name="connsiteX6" fmla="*/ 1040896 w 6094799"/>
              <a:gd name="connsiteY6" fmla="*/ 213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99" h="6858000">
                <a:moveTo>
                  <a:pt x="1056070" y="0"/>
                </a:moveTo>
                <a:lnTo>
                  <a:pt x="6094799" y="0"/>
                </a:lnTo>
                <a:lnTo>
                  <a:pt x="6094799" y="6858000"/>
                </a:lnTo>
                <a:lnTo>
                  <a:pt x="1056070" y="6858000"/>
                </a:lnTo>
                <a:lnTo>
                  <a:pt x="1040896" y="6836661"/>
                </a:lnTo>
                <a:cubicBezTo>
                  <a:pt x="383728" y="5863924"/>
                  <a:pt x="0" y="4691275"/>
                  <a:pt x="0" y="3429000"/>
                </a:cubicBezTo>
                <a:cubicBezTo>
                  <a:pt x="0" y="2166726"/>
                  <a:pt x="383728" y="994076"/>
                  <a:pt x="1040896" y="21340"/>
                </a:cubicBezTo>
                <a:close/>
              </a:path>
            </a:pathLst>
          </a:custGeom>
          <a:noFill/>
          <a:ln>
            <a:noFill/>
          </a:ln>
        </p:spPr>
        <p:txBody>
          <a:bodyPr wrap="square">
            <a:noAutofit/>
          </a:bodyPr>
          <a:lstStyle>
            <a:lvl1pPr algn="l">
              <a:defRPr sz="1400">
                <a:latin typeface="+mn-lt"/>
              </a:defRPr>
            </a:lvl1pPr>
          </a:lstStyle>
          <a:p>
            <a:endParaRPr lang="en-US"/>
          </a:p>
        </p:txBody>
      </p:sp>
      <p:sp>
        <p:nvSpPr>
          <p:cNvPr id="8" name="Title 7">
            <a:extLst>
              <a:ext uri="{FF2B5EF4-FFF2-40B4-BE49-F238E27FC236}">
                <a16:creationId xmlns:a16="http://schemas.microsoft.com/office/drawing/2014/main" id="{4C4A9306-5DA3-144E-A910-7E2DA2D5084D}"/>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E2B163D-95B4-4A4E-9B8E-1B66D56E34C2}"/>
              </a:ext>
            </a:extLst>
          </p:cNvPr>
          <p:cNvSpPr>
            <a:spLocks noGrp="1"/>
          </p:cNvSpPr>
          <p:nvPr>
            <p:ph sz="quarter" idx="19"/>
          </p:nvPr>
        </p:nvSpPr>
        <p:spPr>
          <a:xfrm>
            <a:off x="500975" y="1587498"/>
            <a:ext cx="4114800" cy="3993493"/>
          </a:xfrm>
        </p:spPr>
        <p:txBody>
          <a:bodyPr anchor="ct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A80380D9-8216-5845-8BF1-8B754023D5BD}"/>
              </a:ext>
            </a:extLst>
          </p:cNvPr>
          <p:cNvPicPr>
            <a:picLocks noChangeAspect="1"/>
          </p:cNvPicPr>
          <p:nvPr userDrawn="1"/>
        </p:nvPicPr>
        <p:blipFill>
          <a:blip r:embed="rId2"/>
          <a:stretch>
            <a:fillRect/>
          </a:stretch>
        </p:blipFill>
        <p:spPr>
          <a:xfrm>
            <a:off x="9308999" y="5868000"/>
            <a:ext cx="2883001" cy="990000"/>
          </a:xfrm>
          <a:prstGeom prst="rect">
            <a:avLst/>
          </a:prstGeom>
        </p:spPr>
      </p:pic>
    </p:spTree>
    <p:extLst>
      <p:ext uri="{BB962C8B-B14F-4D97-AF65-F5344CB8AC3E}">
        <p14:creationId xmlns:p14="http://schemas.microsoft.com/office/powerpoint/2010/main" val="27275903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ro page - opt2">
    <p:bg>
      <p:bgRef idx="1001">
        <a:schemeClr val="bg1"/>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66069A-F642-4241-9CCB-434C2C72344D}"/>
              </a:ext>
            </a:extLst>
          </p:cNvPr>
          <p:cNvSpPr>
            <a:spLocks noGrp="1"/>
          </p:cNvSpPr>
          <p:nvPr>
            <p:ph type="pic" sz="quarter" idx="18"/>
          </p:nvPr>
        </p:nvSpPr>
        <p:spPr>
          <a:xfrm>
            <a:off x="6097202" y="0"/>
            <a:ext cx="6094799" cy="6858000"/>
          </a:xfrm>
          <a:custGeom>
            <a:avLst/>
            <a:gdLst>
              <a:gd name="connsiteX0" fmla="*/ 1056070 w 6094799"/>
              <a:gd name="connsiteY0" fmla="*/ 0 h 6858000"/>
              <a:gd name="connsiteX1" fmla="*/ 6094799 w 6094799"/>
              <a:gd name="connsiteY1" fmla="*/ 0 h 6858000"/>
              <a:gd name="connsiteX2" fmla="*/ 6094799 w 6094799"/>
              <a:gd name="connsiteY2" fmla="*/ 6858000 h 6858000"/>
              <a:gd name="connsiteX3" fmla="*/ 1056070 w 6094799"/>
              <a:gd name="connsiteY3" fmla="*/ 6858000 h 6858000"/>
              <a:gd name="connsiteX4" fmla="*/ 1040896 w 6094799"/>
              <a:gd name="connsiteY4" fmla="*/ 6836661 h 6858000"/>
              <a:gd name="connsiteX5" fmla="*/ 0 w 6094799"/>
              <a:gd name="connsiteY5" fmla="*/ 3429000 h 6858000"/>
              <a:gd name="connsiteX6" fmla="*/ 1040896 w 6094799"/>
              <a:gd name="connsiteY6" fmla="*/ 213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99" h="6858000">
                <a:moveTo>
                  <a:pt x="1056070" y="0"/>
                </a:moveTo>
                <a:lnTo>
                  <a:pt x="6094799" y="0"/>
                </a:lnTo>
                <a:lnTo>
                  <a:pt x="6094799" y="6858000"/>
                </a:lnTo>
                <a:lnTo>
                  <a:pt x="1056070" y="6858000"/>
                </a:lnTo>
                <a:lnTo>
                  <a:pt x="1040896" y="6836661"/>
                </a:lnTo>
                <a:cubicBezTo>
                  <a:pt x="383728" y="5863924"/>
                  <a:pt x="0" y="4691275"/>
                  <a:pt x="0" y="3429000"/>
                </a:cubicBezTo>
                <a:cubicBezTo>
                  <a:pt x="0" y="2166726"/>
                  <a:pt x="383728" y="994076"/>
                  <a:pt x="1040896" y="21340"/>
                </a:cubicBezTo>
                <a:close/>
              </a:path>
            </a:pathLst>
          </a:custGeom>
          <a:noFill/>
          <a:ln>
            <a:noFill/>
          </a:ln>
        </p:spPr>
        <p:txBody>
          <a:bodyPr wrap="square">
            <a:noAutofit/>
          </a:bodyPr>
          <a:lstStyle>
            <a:lvl1pPr algn="l">
              <a:defRPr sz="1400">
                <a:latin typeface="+mn-lt"/>
              </a:defRPr>
            </a:lvl1pPr>
          </a:lstStyle>
          <a:p>
            <a:endParaRPr lang="en-US"/>
          </a:p>
        </p:txBody>
      </p:sp>
      <p:sp>
        <p:nvSpPr>
          <p:cNvPr id="3" name="Content Placeholder 2">
            <a:extLst>
              <a:ext uri="{FF2B5EF4-FFF2-40B4-BE49-F238E27FC236}">
                <a16:creationId xmlns:a16="http://schemas.microsoft.com/office/drawing/2014/main" id="{8E2B163D-95B4-4A4E-9B8E-1B66D56E34C2}"/>
              </a:ext>
            </a:extLst>
          </p:cNvPr>
          <p:cNvSpPr>
            <a:spLocks noGrp="1"/>
          </p:cNvSpPr>
          <p:nvPr>
            <p:ph sz="quarter" idx="19"/>
          </p:nvPr>
        </p:nvSpPr>
        <p:spPr>
          <a:xfrm>
            <a:off x="500975" y="1587498"/>
            <a:ext cx="4114800" cy="3993493"/>
          </a:xfrm>
        </p:spPr>
        <p:txBody>
          <a:bodyPr anchor="ctr"/>
          <a:lstStyle>
            <a:lvl1pPr marL="0" indent="0">
              <a:lnSpc>
                <a:spcPct val="100000"/>
              </a:lnSpc>
              <a:buNone/>
              <a:defRPr>
                <a:solidFill>
                  <a:schemeClr val="tx1"/>
                </a:solidFill>
              </a:defRPr>
            </a:lvl1pPr>
            <a:lvl2pPr marL="457200" indent="0">
              <a:lnSpc>
                <a:spcPct val="100000"/>
              </a:lnSpc>
              <a:buNone/>
              <a:defRPr>
                <a:solidFill>
                  <a:schemeClr val="tx1"/>
                </a:solidFill>
              </a:defRPr>
            </a:lvl2pPr>
            <a:lvl3pPr marL="914400" indent="0">
              <a:lnSpc>
                <a:spcPct val="100000"/>
              </a:lnSpc>
              <a:buNone/>
              <a:defRPr>
                <a:solidFill>
                  <a:schemeClr val="tx1"/>
                </a:solidFill>
              </a:defRPr>
            </a:lvl3pPr>
            <a:lvl4pPr marL="1371600" indent="0">
              <a:lnSpc>
                <a:spcPct val="100000"/>
              </a:lnSpc>
              <a:buNone/>
              <a:defRPr>
                <a:solidFill>
                  <a:schemeClr val="tx1"/>
                </a:solidFill>
              </a:defRPr>
            </a:lvl4pPr>
            <a:lvl5pPr marL="1828800" indent="0">
              <a:lnSpc>
                <a:spcPct val="100000"/>
              </a:lnSpc>
              <a:buNone/>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D250AA72-416D-4A43-817C-67E907D6B0EB}"/>
              </a:ext>
            </a:extLst>
          </p:cNvPr>
          <p:cNvSpPr>
            <a:spLocks noGrp="1"/>
          </p:cNvSpPr>
          <p:nvPr>
            <p:ph type="title"/>
          </p:nvPr>
        </p:nvSpPr>
        <p:spPr/>
        <p:txBody>
          <a:bodyPr/>
          <a:lstStyle/>
          <a:p>
            <a:r>
              <a:rPr lang="en-GB"/>
              <a:t>Click to edit Master title style</a:t>
            </a:r>
            <a:endParaRPr lang="en-US"/>
          </a:p>
        </p:txBody>
      </p:sp>
      <p:pic>
        <p:nvPicPr>
          <p:cNvPr id="10" name="Picture 9">
            <a:extLst>
              <a:ext uri="{FF2B5EF4-FFF2-40B4-BE49-F238E27FC236}">
                <a16:creationId xmlns:a16="http://schemas.microsoft.com/office/drawing/2014/main" id="{29F25764-77E8-9447-93EF-ABDAAC8839EC}"/>
              </a:ext>
            </a:extLst>
          </p:cNvPr>
          <p:cNvPicPr>
            <a:picLocks noChangeAspect="1"/>
          </p:cNvPicPr>
          <p:nvPr userDrawn="1"/>
        </p:nvPicPr>
        <p:blipFill>
          <a:blip r:embed="rId2"/>
          <a:stretch>
            <a:fillRect/>
          </a:stretch>
        </p:blipFill>
        <p:spPr>
          <a:xfrm>
            <a:off x="9308400" y="5867794"/>
            <a:ext cx="2883600" cy="990206"/>
          </a:xfrm>
          <a:prstGeom prst="rect">
            <a:avLst/>
          </a:prstGeom>
        </p:spPr>
      </p:pic>
    </p:spTree>
    <p:extLst>
      <p:ext uri="{BB962C8B-B14F-4D97-AF65-F5344CB8AC3E}">
        <p14:creationId xmlns:p14="http://schemas.microsoft.com/office/powerpoint/2010/main" val="4000275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page - opt3">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B7A1C6D-8F8A-1C4B-BE9E-66547C9A6BCC}"/>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p:spPr>
        <p:txBody>
          <a:bodyPr wrap="square" anchor="ctr">
            <a:noAutofit/>
          </a:bodyPr>
          <a:lstStyle>
            <a:lvl1pPr>
              <a:lnSpc>
                <a:spcPct val="100000"/>
              </a:lnSpc>
              <a:defRPr sz="1400">
                <a:latin typeface="+mn-lt"/>
              </a:defRPr>
            </a:lvl1pPr>
          </a:lstStyle>
          <a:p>
            <a:endParaRPr lang="en-US"/>
          </a:p>
        </p:txBody>
      </p:sp>
      <p:sp>
        <p:nvSpPr>
          <p:cNvPr id="7" name="Freeform 6">
            <a:extLst>
              <a:ext uri="{FF2B5EF4-FFF2-40B4-BE49-F238E27FC236}">
                <a16:creationId xmlns:a16="http://schemas.microsoft.com/office/drawing/2014/main" id="{8F44B10F-F2BA-7D47-BB7A-0AF7C1E0B063}"/>
              </a:ext>
            </a:extLst>
          </p:cNvPr>
          <p:cNvSpPr/>
          <p:nvPr userDrawn="1"/>
        </p:nvSpPr>
        <p:spPr>
          <a:xfrm>
            <a:off x="6097200" y="0"/>
            <a:ext cx="6094800" cy="6858000"/>
          </a:xfrm>
          <a:custGeom>
            <a:avLst/>
            <a:gdLst>
              <a:gd name="connsiteX0" fmla="*/ 1056071 w 6094800"/>
              <a:gd name="connsiteY0" fmla="*/ 0 h 6858000"/>
              <a:gd name="connsiteX1" fmla="*/ 6094800 w 6094800"/>
              <a:gd name="connsiteY1" fmla="*/ 0 h 6858000"/>
              <a:gd name="connsiteX2" fmla="*/ 6094800 w 6094800"/>
              <a:gd name="connsiteY2" fmla="*/ 6858000 h 6858000"/>
              <a:gd name="connsiteX3" fmla="*/ 1056071 w 6094800"/>
              <a:gd name="connsiteY3" fmla="*/ 6858000 h 6858000"/>
              <a:gd name="connsiteX4" fmla="*/ 1040896 w 6094800"/>
              <a:gd name="connsiteY4" fmla="*/ 6836661 h 6858000"/>
              <a:gd name="connsiteX5" fmla="*/ 0 w 6094800"/>
              <a:gd name="connsiteY5" fmla="*/ 3429000 h 6858000"/>
              <a:gd name="connsiteX6" fmla="*/ 1040896 w 6094800"/>
              <a:gd name="connsiteY6" fmla="*/ 21339 h 6858000"/>
              <a:gd name="connsiteX7" fmla="*/ 1056071 w 60948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800" h="6858000">
                <a:moveTo>
                  <a:pt x="1056071" y="0"/>
                </a:moveTo>
                <a:lnTo>
                  <a:pt x="6094800" y="0"/>
                </a:lnTo>
                <a:lnTo>
                  <a:pt x="6094800" y="6858000"/>
                </a:lnTo>
                <a:lnTo>
                  <a:pt x="1056071" y="6858000"/>
                </a:lnTo>
                <a:lnTo>
                  <a:pt x="1040896" y="6836661"/>
                </a:lnTo>
                <a:cubicBezTo>
                  <a:pt x="383729" y="5863924"/>
                  <a:pt x="0" y="4691275"/>
                  <a:pt x="0" y="3429000"/>
                </a:cubicBezTo>
                <a:cubicBezTo>
                  <a:pt x="0" y="2166726"/>
                  <a:pt x="383729" y="994076"/>
                  <a:pt x="1040896" y="21339"/>
                </a:cubicBezTo>
                <a:lnTo>
                  <a:pt x="105607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a:extLst>
              <a:ext uri="{FF2B5EF4-FFF2-40B4-BE49-F238E27FC236}">
                <a16:creationId xmlns:a16="http://schemas.microsoft.com/office/drawing/2014/main" id="{2BF97615-454C-7940-BB47-28DA7EC0F006}"/>
              </a:ext>
            </a:extLst>
          </p:cNvPr>
          <p:cNvPicPr>
            <a:picLocks noChangeAspect="1"/>
          </p:cNvPicPr>
          <p:nvPr userDrawn="1"/>
        </p:nvPicPr>
        <p:blipFill>
          <a:blip r:embed="rId2"/>
          <a:stretch>
            <a:fillRect/>
          </a:stretch>
        </p:blipFill>
        <p:spPr>
          <a:xfrm>
            <a:off x="9308400" y="5867794"/>
            <a:ext cx="2883600" cy="990206"/>
          </a:xfrm>
          <a:prstGeom prst="rect">
            <a:avLst/>
          </a:prstGeom>
        </p:spPr>
      </p:pic>
      <p:sp>
        <p:nvSpPr>
          <p:cNvPr id="8" name="Title 7">
            <a:extLst>
              <a:ext uri="{FF2B5EF4-FFF2-40B4-BE49-F238E27FC236}">
                <a16:creationId xmlns:a16="http://schemas.microsoft.com/office/drawing/2014/main" id="{4C4A9306-5DA3-144E-A910-7E2DA2D5084D}"/>
              </a:ext>
            </a:extLst>
          </p:cNvPr>
          <p:cNvSpPr>
            <a:spLocks noGrp="1"/>
          </p:cNvSpPr>
          <p:nvPr>
            <p:ph type="title"/>
          </p:nvPr>
        </p:nvSpPr>
        <p:spPr>
          <a:xfrm rot="5400000">
            <a:off x="2205000" y="-2205000"/>
            <a:ext cx="990000" cy="5400000"/>
          </a:xfrm>
          <a:prstGeom prst="round1Rect">
            <a:avLst>
              <a:gd name="adj" fmla="val 50000"/>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vert270" lIns="540000" tIns="540000" rIns="360000" bIns="540000">
            <a:normAutofit/>
          </a:bodyPr>
          <a:lstStyle>
            <a:lvl1pPr>
              <a:lnSpc>
                <a:spcPct val="100000"/>
              </a:lnSpc>
              <a:defRPr sz="2400" b="1">
                <a:solidFill>
                  <a:schemeClr val="tx1"/>
                </a:solidFill>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0417E5C9-6255-844F-878F-9F40845D90B1}"/>
              </a:ext>
            </a:extLst>
          </p:cNvPr>
          <p:cNvSpPr>
            <a:spLocks noGrp="1"/>
          </p:cNvSpPr>
          <p:nvPr>
            <p:ph sz="quarter" idx="17"/>
          </p:nvPr>
        </p:nvSpPr>
        <p:spPr>
          <a:xfrm>
            <a:off x="7381198" y="1587498"/>
            <a:ext cx="4114799" cy="3994152"/>
          </a:xfrm>
        </p:spPr>
        <p:txBody>
          <a:bodyPr anchor="ctr"/>
          <a:lstStyle>
            <a:lvl1pPr marL="0" indent="0" algn="l">
              <a:lnSpc>
                <a:spcPct val="100000"/>
              </a:lnSpc>
              <a:buNone/>
              <a:defRPr>
                <a:solidFill>
                  <a:schemeClr val="bg1"/>
                </a:solidFill>
              </a:defRPr>
            </a:lvl1pPr>
            <a:lvl2pPr marL="457200" indent="0" algn="l">
              <a:lnSpc>
                <a:spcPct val="100000"/>
              </a:lnSpc>
              <a:buNone/>
              <a:defRPr>
                <a:solidFill>
                  <a:schemeClr val="bg1"/>
                </a:solidFill>
              </a:defRPr>
            </a:lvl2pPr>
            <a:lvl3pPr marL="914400" indent="0" algn="l">
              <a:lnSpc>
                <a:spcPct val="100000"/>
              </a:lnSpc>
              <a:buNone/>
              <a:defRPr>
                <a:solidFill>
                  <a:schemeClr val="bg1"/>
                </a:solidFill>
              </a:defRPr>
            </a:lvl3pPr>
            <a:lvl4pPr marL="1371600" indent="0" algn="l">
              <a:lnSpc>
                <a:spcPct val="100000"/>
              </a:lnSpc>
              <a:buNone/>
              <a:defRPr>
                <a:solidFill>
                  <a:schemeClr val="bg1"/>
                </a:solidFill>
              </a:defRPr>
            </a:lvl4pPr>
            <a:lvl5pPr marL="1828800" indent="0" algn="l">
              <a:lnSpc>
                <a:spcPct val="100000"/>
              </a:lnSpc>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694358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page - opt4">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B7A1C6D-8F8A-1C4B-BE9E-66547C9A6BCC}"/>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p:spPr>
        <p:txBody>
          <a:bodyPr wrap="square" anchor="ctr">
            <a:noAutofit/>
          </a:bodyPr>
          <a:lstStyle>
            <a:lvl1pPr>
              <a:lnSpc>
                <a:spcPct val="100000"/>
              </a:lnSpc>
              <a:defRPr sz="1400">
                <a:latin typeface="+mn-lt"/>
              </a:defRPr>
            </a:lvl1pPr>
          </a:lstStyle>
          <a:p>
            <a:endParaRPr lang="en-US"/>
          </a:p>
        </p:txBody>
      </p:sp>
      <p:sp>
        <p:nvSpPr>
          <p:cNvPr id="8" name="Title 7">
            <a:extLst>
              <a:ext uri="{FF2B5EF4-FFF2-40B4-BE49-F238E27FC236}">
                <a16:creationId xmlns:a16="http://schemas.microsoft.com/office/drawing/2014/main" id="{4C4A9306-5DA3-144E-A910-7E2DA2D5084D}"/>
              </a:ext>
            </a:extLst>
          </p:cNvPr>
          <p:cNvSpPr>
            <a:spLocks noGrp="1"/>
          </p:cNvSpPr>
          <p:nvPr>
            <p:ph type="title"/>
          </p:nvPr>
        </p:nvSpPr>
        <p:spPr>
          <a:xfrm rot="5400000">
            <a:off x="2205000" y="-2205000"/>
            <a:ext cx="990000" cy="5400000"/>
          </a:xfrm>
          <a:prstGeom prst="round1Rect">
            <a:avLst>
              <a:gd name="adj" fmla="val 50000"/>
            </a:avLst>
          </a:prstGeom>
          <a:solidFill>
            <a:schemeClr val="tx1"/>
          </a:solidFill>
          <a:ln>
            <a:noFill/>
          </a:ln>
        </p:spPr>
        <p:style>
          <a:lnRef idx="2">
            <a:schemeClr val="dk1"/>
          </a:lnRef>
          <a:fillRef idx="1">
            <a:schemeClr val="lt1"/>
          </a:fillRef>
          <a:effectRef idx="0">
            <a:schemeClr val="dk1"/>
          </a:effectRef>
          <a:fontRef idx="minor">
            <a:schemeClr val="dk1"/>
          </a:fontRef>
        </p:style>
        <p:txBody>
          <a:bodyPr vert="vert270" lIns="540000" tIns="540000" rIns="360000" bIns="540000">
            <a:normAutofit/>
          </a:bodyPr>
          <a:lstStyle>
            <a:lvl1pPr>
              <a:lnSpc>
                <a:spcPct val="100000"/>
              </a:lnSpc>
              <a:defRPr sz="2400" b="1">
                <a:solidFill>
                  <a:schemeClr val="bg1"/>
                </a:solidFill>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0417E5C9-6255-844F-878F-9F40845D90B1}"/>
              </a:ext>
            </a:extLst>
          </p:cNvPr>
          <p:cNvSpPr>
            <a:spLocks noGrp="1"/>
          </p:cNvSpPr>
          <p:nvPr>
            <p:ph sz="quarter" idx="17"/>
          </p:nvPr>
        </p:nvSpPr>
        <p:spPr>
          <a:xfrm>
            <a:off x="7381198" y="1587498"/>
            <a:ext cx="4114799" cy="3994152"/>
          </a:xfrm>
        </p:spPr>
        <p:txBody>
          <a:bodyPr anchor="ctr"/>
          <a:lstStyle>
            <a:lvl1pPr marL="0" indent="0" algn="l">
              <a:lnSpc>
                <a:spcPct val="100000"/>
              </a:lnSpc>
              <a:buNone/>
              <a:defRPr>
                <a:solidFill>
                  <a:schemeClr val="tx1"/>
                </a:solidFill>
              </a:defRPr>
            </a:lvl1pPr>
            <a:lvl2pPr marL="457200" indent="0" algn="l">
              <a:lnSpc>
                <a:spcPct val="100000"/>
              </a:lnSpc>
              <a:buNone/>
              <a:defRPr>
                <a:solidFill>
                  <a:schemeClr val="tx1"/>
                </a:solidFill>
              </a:defRPr>
            </a:lvl2pPr>
            <a:lvl3pPr marL="914400" indent="0" algn="l">
              <a:lnSpc>
                <a:spcPct val="100000"/>
              </a:lnSpc>
              <a:buNone/>
              <a:defRPr>
                <a:solidFill>
                  <a:schemeClr val="tx1"/>
                </a:solidFill>
              </a:defRPr>
            </a:lvl3pPr>
            <a:lvl4pPr marL="1371600" indent="0" algn="l">
              <a:lnSpc>
                <a:spcPct val="100000"/>
              </a:lnSpc>
              <a:buNone/>
              <a:defRPr>
                <a:solidFill>
                  <a:schemeClr val="tx1"/>
                </a:solidFill>
              </a:defRPr>
            </a:lvl4pPr>
            <a:lvl5pPr marL="1828800" indent="0" algn="l">
              <a:lnSpc>
                <a:spcPct val="100000"/>
              </a:lnSpc>
              <a:buNone/>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801110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page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DB3E-91BC-E84A-9D2F-B28D6931B2F2}"/>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lnSpc>
                <a:spcPct val="100000"/>
              </a:lnSpc>
              <a:defRPr sz="2400" b="1">
                <a:solidFill>
                  <a:schemeClr val="bg1"/>
                </a:solidFill>
              </a:defRPr>
            </a:lvl1pPr>
          </a:lstStyle>
          <a:p>
            <a:r>
              <a:rPr lang="en-GB"/>
              <a:t>Click to edit Master title style</a:t>
            </a:r>
            <a:endParaRPr lang="en-US"/>
          </a:p>
        </p:txBody>
      </p:sp>
      <p:sp>
        <p:nvSpPr>
          <p:cNvPr id="8" name="Content Placeholder 7">
            <a:extLst>
              <a:ext uri="{FF2B5EF4-FFF2-40B4-BE49-F238E27FC236}">
                <a16:creationId xmlns:a16="http://schemas.microsoft.com/office/drawing/2014/main" id="{55DC694A-1BB2-2649-B76A-1D1580A75BC3}"/>
              </a:ext>
            </a:extLst>
          </p:cNvPr>
          <p:cNvSpPr>
            <a:spLocks noGrp="1"/>
          </p:cNvSpPr>
          <p:nvPr>
            <p:ph sz="quarter" idx="10"/>
          </p:nvPr>
        </p:nvSpPr>
        <p:spPr>
          <a:xfrm>
            <a:off x="496801" y="1486800"/>
            <a:ext cx="11198398" cy="4876422"/>
          </a:xfrm>
        </p:spPr>
        <p:txBody>
          <a:bodyP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979655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s page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D364-F7A6-504C-B6DF-817158FF994C}"/>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pic>
        <p:nvPicPr>
          <p:cNvPr id="4" name="Picture 3">
            <a:extLst>
              <a:ext uri="{FF2B5EF4-FFF2-40B4-BE49-F238E27FC236}">
                <a16:creationId xmlns:a16="http://schemas.microsoft.com/office/drawing/2014/main" id="{08F663EF-4FDF-B047-832E-55B74ACBBE98}"/>
              </a:ext>
            </a:extLst>
          </p:cNvPr>
          <p:cNvPicPr>
            <a:picLocks noChangeAspect="1"/>
          </p:cNvPicPr>
          <p:nvPr userDrawn="1"/>
        </p:nvPicPr>
        <p:blipFill>
          <a:blip r:embed="rId2"/>
          <a:stretch>
            <a:fillRect/>
          </a:stretch>
        </p:blipFill>
        <p:spPr>
          <a:xfrm>
            <a:off x="9308999" y="5868000"/>
            <a:ext cx="2883001" cy="990000"/>
          </a:xfrm>
          <a:prstGeom prst="rect">
            <a:avLst/>
          </a:prstGeom>
        </p:spPr>
      </p:pic>
      <p:sp>
        <p:nvSpPr>
          <p:cNvPr id="6" name="Content Placeholder 7">
            <a:extLst>
              <a:ext uri="{FF2B5EF4-FFF2-40B4-BE49-F238E27FC236}">
                <a16:creationId xmlns:a16="http://schemas.microsoft.com/office/drawing/2014/main" id="{297538B2-2B4B-D048-8890-432F99A7ADAA}"/>
              </a:ext>
            </a:extLst>
          </p:cNvPr>
          <p:cNvSpPr>
            <a:spLocks noGrp="1"/>
          </p:cNvSpPr>
          <p:nvPr>
            <p:ph sz="quarter" idx="10"/>
          </p:nvPr>
        </p:nvSpPr>
        <p:spPr>
          <a:xfrm>
            <a:off x="496801" y="1486800"/>
            <a:ext cx="11198398" cy="4876422"/>
          </a:xfrm>
        </p:spPr>
        <p:txBody>
          <a:bodyPr numCol="2" spcCol="540000"/>
          <a:lstStyle>
            <a:lvl1pPr marL="0" indent="0" algn="l">
              <a:lnSpc>
                <a:spcPct val="100000"/>
              </a:lnSpc>
              <a:buNone/>
              <a:defRPr/>
            </a:lvl1pPr>
            <a:lvl2pPr marL="457200" indent="0" algn="l">
              <a:lnSpc>
                <a:spcPct val="100000"/>
              </a:lnSpc>
              <a:buNone/>
              <a:defRPr/>
            </a:lvl2pPr>
            <a:lvl3pPr marL="914400" indent="0" algn="l">
              <a:lnSpc>
                <a:spcPct val="100000"/>
              </a:lnSpc>
              <a:buNone/>
              <a:defRPr/>
            </a:lvl3pPr>
            <a:lvl4pPr marL="1371600" indent="0" algn="l">
              <a:lnSpc>
                <a:spcPct val="100000"/>
              </a:lnSpc>
              <a:buNone/>
              <a:defRPr/>
            </a:lvl4pPr>
            <a:lvl5pPr marL="1828800" indent="0" algn="l">
              <a:lnSpc>
                <a:spcPct val="100000"/>
              </a:lnSpc>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43451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1"/>
      </p:bgRef>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21D46B4E-BD12-914E-8A5E-61310F117B2E}"/>
              </a:ext>
            </a:extLst>
          </p:cNvPr>
          <p:cNvSpPr/>
          <p:nvPr userDrawn="1"/>
        </p:nvSpPr>
        <p:spPr>
          <a:xfrm>
            <a:off x="6097200" y="0"/>
            <a:ext cx="6094800" cy="6858000"/>
          </a:xfrm>
          <a:custGeom>
            <a:avLst/>
            <a:gdLst>
              <a:gd name="connsiteX0" fmla="*/ 1056071 w 6094800"/>
              <a:gd name="connsiteY0" fmla="*/ 0 h 6858000"/>
              <a:gd name="connsiteX1" fmla="*/ 6094800 w 6094800"/>
              <a:gd name="connsiteY1" fmla="*/ 0 h 6858000"/>
              <a:gd name="connsiteX2" fmla="*/ 6094800 w 6094800"/>
              <a:gd name="connsiteY2" fmla="*/ 6858000 h 6858000"/>
              <a:gd name="connsiteX3" fmla="*/ 1056071 w 6094800"/>
              <a:gd name="connsiteY3" fmla="*/ 6858000 h 6858000"/>
              <a:gd name="connsiteX4" fmla="*/ 1040896 w 6094800"/>
              <a:gd name="connsiteY4" fmla="*/ 6836661 h 6858000"/>
              <a:gd name="connsiteX5" fmla="*/ 0 w 6094800"/>
              <a:gd name="connsiteY5" fmla="*/ 3429000 h 6858000"/>
              <a:gd name="connsiteX6" fmla="*/ 1040896 w 6094800"/>
              <a:gd name="connsiteY6" fmla="*/ 21339 h 6858000"/>
              <a:gd name="connsiteX7" fmla="*/ 1056071 w 60948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800" h="6858000">
                <a:moveTo>
                  <a:pt x="1056071" y="0"/>
                </a:moveTo>
                <a:lnTo>
                  <a:pt x="6094800" y="0"/>
                </a:lnTo>
                <a:lnTo>
                  <a:pt x="6094800" y="6858000"/>
                </a:lnTo>
                <a:lnTo>
                  <a:pt x="1056071" y="6858000"/>
                </a:lnTo>
                <a:lnTo>
                  <a:pt x="1040896" y="6836661"/>
                </a:lnTo>
                <a:cubicBezTo>
                  <a:pt x="383729" y="5863924"/>
                  <a:pt x="0" y="4691275"/>
                  <a:pt x="0" y="3429000"/>
                </a:cubicBezTo>
                <a:cubicBezTo>
                  <a:pt x="0" y="2166726"/>
                  <a:pt x="383729" y="994076"/>
                  <a:pt x="1040896" y="21339"/>
                </a:cubicBezTo>
                <a:lnTo>
                  <a:pt x="105607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E3CF7AFB-973E-2945-81C3-F65D51CF7668}"/>
              </a:ext>
            </a:extLst>
          </p:cNvPr>
          <p:cNvPicPr>
            <a:picLocks noChangeAspect="1"/>
          </p:cNvPicPr>
          <p:nvPr userDrawn="1"/>
        </p:nvPicPr>
        <p:blipFill>
          <a:blip r:embed="rId2"/>
          <a:stretch>
            <a:fillRect/>
          </a:stretch>
        </p:blipFill>
        <p:spPr>
          <a:xfrm>
            <a:off x="9308400" y="5867794"/>
            <a:ext cx="2883600" cy="990206"/>
          </a:xfrm>
          <a:prstGeom prst="rect">
            <a:avLst/>
          </a:prstGeom>
        </p:spPr>
      </p:pic>
      <p:sp>
        <p:nvSpPr>
          <p:cNvPr id="28" name="Picture Placeholder 27">
            <a:extLst>
              <a:ext uri="{FF2B5EF4-FFF2-40B4-BE49-F238E27FC236}">
                <a16:creationId xmlns:a16="http://schemas.microsoft.com/office/drawing/2014/main" id="{BC8E738E-3DDA-5B42-BF31-DD3EDD9F7711}"/>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a:ln>
            <a:noFill/>
          </a:ln>
        </p:spPr>
        <p:txBody>
          <a:bodyPr wrap="square">
            <a:noAutofit/>
          </a:bodyPr>
          <a:lstStyle>
            <a:lvl1pPr>
              <a:defRPr sz="1400">
                <a:latin typeface="+mn-lt"/>
              </a:defRPr>
            </a:lvl1pPr>
          </a:lstStyle>
          <a:p>
            <a:endParaRPr lang="en-US"/>
          </a:p>
        </p:txBody>
      </p:sp>
      <p:sp>
        <p:nvSpPr>
          <p:cNvPr id="2" name="Title 1">
            <a:extLst>
              <a:ext uri="{FF2B5EF4-FFF2-40B4-BE49-F238E27FC236}">
                <a16:creationId xmlns:a16="http://schemas.microsoft.com/office/drawing/2014/main" id="{C558A05E-4495-8445-92C7-91D9CCDC7EB5}"/>
              </a:ext>
            </a:extLst>
          </p:cNvPr>
          <p:cNvSpPr>
            <a:spLocks noGrp="1"/>
          </p:cNvSpPr>
          <p:nvPr>
            <p:ph type="ctrTitle"/>
          </p:nvPr>
        </p:nvSpPr>
        <p:spPr>
          <a:xfrm>
            <a:off x="6973823" y="2170818"/>
            <a:ext cx="4721375" cy="2023163"/>
          </a:xfrm>
          <a:prstGeom prst="rect">
            <a:avLst/>
          </a:prstGeom>
          <a:noFill/>
        </p:spPr>
        <p:txBody>
          <a:bodyPr vert="horz" lIns="90000" tIns="90000" rIns="90000" bIns="90000" anchor="b">
            <a:normAutofit/>
          </a:bodyPr>
          <a:lstStyle>
            <a:lvl1pPr algn="l">
              <a:lnSpc>
                <a:spcPct val="100000"/>
              </a:lnSpc>
              <a:defRPr sz="36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02DF14D-219A-524B-AF3B-73D029AD2F14}"/>
              </a:ext>
            </a:extLst>
          </p:cNvPr>
          <p:cNvSpPr>
            <a:spLocks noGrp="1"/>
          </p:cNvSpPr>
          <p:nvPr>
            <p:ph type="subTitle" idx="1"/>
          </p:nvPr>
        </p:nvSpPr>
        <p:spPr>
          <a:xfrm>
            <a:off x="6973824" y="4212238"/>
            <a:ext cx="4721374" cy="1655762"/>
          </a:xfrm>
        </p:spPr>
        <p:txBody>
          <a:bodyPr lIns="90000" tIns="90000" rIns="90000" bIns="90000">
            <a:normAutofit/>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1" name="Oval 10">
            <a:extLst>
              <a:ext uri="{FF2B5EF4-FFF2-40B4-BE49-F238E27FC236}">
                <a16:creationId xmlns:a16="http://schemas.microsoft.com/office/drawing/2014/main" id="{64224CBC-A2E2-EE40-9347-402E2D061293}"/>
              </a:ext>
            </a:extLst>
          </p:cNvPr>
          <p:cNvSpPr>
            <a:spLocks noChangeAspect="1"/>
          </p:cNvSpPr>
          <p:nvPr userDrawn="1"/>
        </p:nvSpPr>
        <p:spPr>
          <a:xfrm>
            <a:off x="6096000" y="-2665800"/>
            <a:ext cx="12189600" cy="1218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813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s p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7137-D714-CA41-9883-C5D4CC9F83CA}"/>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pic>
        <p:nvPicPr>
          <p:cNvPr id="4" name="Picture 3">
            <a:extLst>
              <a:ext uri="{FF2B5EF4-FFF2-40B4-BE49-F238E27FC236}">
                <a16:creationId xmlns:a16="http://schemas.microsoft.com/office/drawing/2014/main" id="{9FC07BD8-5972-5C44-831A-D1AE7AC54EB5}"/>
              </a:ext>
            </a:extLst>
          </p:cNvPr>
          <p:cNvPicPr>
            <a:picLocks noChangeAspect="1"/>
          </p:cNvPicPr>
          <p:nvPr userDrawn="1"/>
        </p:nvPicPr>
        <p:blipFill>
          <a:blip r:embed="rId2"/>
          <a:stretch>
            <a:fillRect/>
          </a:stretch>
        </p:blipFill>
        <p:spPr>
          <a:xfrm>
            <a:off x="9308999" y="5868000"/>
            <a:ext cx="2883001" cy="990000"/>
          </a:xfrm>
          <a:prstGeom prst="rect">
            <a:avLst/>
          </a:prstGeom>
        </p:spPr>
      </p:pic>
      <p:sp>
        <p:nvSpPr>
          <p:cNvPr id="6" name="Content Placeholder 7">
            <a:extLst>
              <a:ext uri="{FF2B5EF4-FFF2-40B4-BE49-F238E27FC236}">
                <a16:creationId xmlns:a16="http://schemas.microsoft.com/office/drawing/2014/main" id="{246DE491-D4FE-F742-8FD2-EA7AC0C6DBF4}"/>
              </a:ext>
            </a:extLst>
          </p:cNvPr>
          <p:cNvSpPr>
            <a:spLocks noGrp="1"/>
          </p:cNvSpPr>
          <p:nvPr>
            <p:ph sz="quarter" idx="10"/>
          </p:nvPr>
        </p:nvSpPr>
        <p:spPr>
          <a:xfrm>
            <a:off x="496801" y="1486800"/>
            <a:ext cx="11198398" cy="4876422"/>
          </a:xfrm>
        </p:spPr>
        <p:txBody>
          <a:bodyPr numCol="3" spcCol="540000"/>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582109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46FDF7B-D123-1948-ACB2-0976BAF8181C}"/>
              </a:ext>
            </a:extLst>
          </p:cNvPr>
          <p:cNvSpPr>
            <a:spLocks noGrp="1"/>
          </p:cNvSpPr>
          <p:nvPr>
            <p:ph type="pic" sz="quarter" idx="11"/>
          </p:nvPr>
        </p:nvSpPr>
        <p:spPr>
          <a:xfrm>
            <a:off x="0" y="0"/>
            <a:ext cx="12192000" cy="6858000"/>
          </a:xfrm>
        </p:spPr>
        <p:txBody>
          <a:bodyPr anchor="ctr">
            <a:normAutofit/>
          </a:bodyPr>
          <a:lstStyle>
            <a:lvl1pPr>
              <a:defRPr sz="1400"/>
            </a:lvl1pPr>
          </a:lstStyle>
          <a:p>
            <a:endParaRPr lang="en-US"/>
          </a:p>
        </p:txBody>
      </p:sp>
      <p:sp>
        <p:nvSpPr>
          <p:cNvPr id="8" name="Title 7">
            <a:extLst>
              <a:ext uri="{FF2B5EF4-FFF2-40B4-BE49-F238E27FC236}">
                <a16:creationId xmlns:a16="http://schemas.microsoft.com/office/drawing/2014/main" id="{4C4A9306-5DA3-144E-A910-7E2DA2D5084D}"/>
              </a:ext>
            </a:extLst>
          </p:cNvPr>
          <p:cNvSpPr>
            <a:spLocks noGrp="1"/>
          </p:cNvSpPr>
          <p:nvPr>
            <p:ph type="title"/>
          </p:nvPr>
        </p:nvSpPr>
        <p:spPr>
          <a:xfrm rot="5400000">
            <a:off x="2205000" y="-2205000"/>
            <a:ext cx="990000" cy="5400000"/>
          </a:xfrm>
          <a:prstGeom prst="round1Rect">
            <a:avLst>
              <a:gd name="adj" fmla="val 50000"/>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vert270" lIns="540000" tIns="540000" rIns="360000" bIns="540000">
            <a:normAutofit/>
          </a:bodyPr>
          <a:lstStyle>
            <a:lvl1pPr>
              <a:lnSpc>
                <a:spcPct val="100000"/>
              </a:lnSpc>
              <a:defRPr sz="2400" b="1">
                <a:solidFill>
                  <a:schemeClr val="tx1"/>
                </a:solidFill>
              </a:defRPr>
            </a:lvl1pPr>
          </a:lstStyle>
          <a:p>
            <a:r>
              <a:rPr lang="en-GB"/>
              <a:t>Click to edit Master title style</a:t>
            </a:r>
            <a:endParaRPr lang="en-US"/>
          </a:p>
        </p:txBody>
      </p:sp>
      <p:sp>
        <p:nvSpPr>
          <p:cNvPr id="7" name="Content Placeholder 7">
            <a:extLst>
              <a:ext uri="{FF2B5EF4-FFF2-40B4-BE49-F238E27FC236}">
                <a16:creationId xmlns:a16="http://schemas.microsoft.com/office/drawing/2014/main" id="{809074BF-0C33-F948-B99F-36319DF0CA63}"/>
              </a:ext>
            </a:extLst>
          </p:cNvPr>
          <p:cNvSpPr>
            <a:spLocks noGrp="1"/>
          </p:cNvSpPr>
          <p:nvPr>
            <p:ph sz="quarter" idx="10"/>
          </p:nvPr>
        </p:nvSpPr>
        <p:spPr>
          <a:xfrm>
            <a:off x="496801" y="1486800"/>
            <a:ext cx="11198398" cy="4876422"/>
          </a:xfrm>
        </p:spPr>
        <p:txBody>
          <a:bodyPr/>
          <a:lstStyle>
            <a:lvl1pPr marL="0" indent="0">
              <a:lnSpc>
                <a:spcPct val="100000"/>
              </a:lnSpc>
              <a:buNone/>
              <a:defRPr>
                <a:solidFill>
                  <a:schemeClr val="bg1"/>
                </a:solidFill>
              </a:defRPr>
            </a:lvl1pPr>
            <a:lvl2pPr marL="457200" indent="0">
              <a:lnSpc>
                <a:spcPct val="100000"/>
              </a:lnSpc>
              <a:buNone/>
              <a:defRPr>
                <a:solidFill>
                  <a:schemeClr val="bg1"/>
                </a:solidFill>
              </a:defRPr>
            </a:lvl2pPr>
            <a:lvl3pPr marL="914400" indent="0">
              <a:lnSpc>
                <a:spcPct val="100000"/>
              </a:lnSpc>
              <a:buNone/>
              <a:defRPr>
                <a:solidFill>
                  <a:schemeClr val="bg1"/>
                </a:solidFill>
              </a:defRPr>
            </a:lvl3pPr>
            <a:lvl4pPr marL="1371600" indent="0">
              <a:lnSpc>
                <a:spcPct val="100000"/>
              </a:lnSpc>
              <a:buNone/>
              <a:defRPr>
                <a:solidFill>
                  <a:schemeClr val="bg1"/>
                </a:solidFill>
              </a:defRPr>
            </a:lvl4pPr>
            <a:lvl5pPr marL="1828800" indent="0">
              <a:lnSpc>
                <a:spcPct val="100000"/>
              </a:lnSpc>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a:extLst>
              <a:ext uri="{FF2B5EF4-FFF2-40B4-BE49-F238E27FC236}">
                <a16:creationId xmlns:a16="http://schemas.microsoft.com/office/drawing/2014/main" id="{2BF97615-454C-7940-BB47-28DA7EC0F006}"/>
              </a:ext>
            </a:extLst>
          </p:cNvPr>
          <p:cNvPicPr>
            <a:picLocks noChangeAspect="1"/>
          </p:cNvPicPr>
          <p:nvPr userDrawn="1"/>
        </p:nvPicPr>
        <p:blipFill>
          <a:blip r:embed="rId2"/>
          <a:stretch>
            <a:fillRect/>
          </a:stretch>
        </p:blipFill>
        <p:spPr>
          <a:xfrm>
            <a:off x="9308400" y="5867794"/>
            <a:ext cx="2883600" cy="990206"/>
          </a:xfrm>
          <a:prstGeom prst="rect">
            <a:avLst/>
          </a:prstGeom>
        </p:spPr>
      </p:pic>
    </p:spTree>
    <p:extLst>
      <p:ext uri="{BB962C8B-B14F-4D97-AF65-F5344CB8AC3E}">
        <p14:creationId xmlns:p14="http://schemas.microsoft.com/office/powerpoint/2010/main" val="20597331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3B31-1E79-9D44-B19F-A7413CF2974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sp>
        <p:nvSpPr>
          <p:cNvPr id="7" name="SmartArt Placeholder 6">
            <a:extLst>
              <a:ext uri="{FF2B5EF4-FFF2-40B4-BE49-F238E27FC236}">
                <a16:creationId xmlns:a16="http://schemas.microsoft.com/office/drawing/2014/main" id="{B09C828F-BDD9-854A-BD60-8BA274172F89}"/>
              </a:ext>
            </a:extLst>
          </p:cNvPr>
          <p:cNvSpPr>
            <a:spLocks noGrp="1"/>
          </p:cNvSpPr>
          <p:nvPr>
            <p:ph type="dgm" sz="quarter" idx="10"/>
          </p:nvPr>
        </p:nvSpPr>
        <p:spPr>
          <a:xfrm>
            <a:off x="496799" y="1486800"/>
            <a:ext cx="11198399" cy="4876422"/>
          </a:xfrm>
        </p:spPr>
        <p:txBody>
          <a:bodyPr/>
          <a:lstStyle>
            <a:lvl1pPr>
              <a:lnSpc>
                <a:spcPct val="100000"/>
              </a:lnSpc>
              <a:defRPr/>
            </a:lvl1pPr>
          </a:lstStyle>
          <a:p>
            <a:endParaRPr lang="en-US"/>
          </a:p>
        </p:txBody>
      </p:sp>
    </p:spTree>
    <p:extLst>
      <p:ext uri="{BB962C8B-B14F-4D97-AF65-F5344CB8AC3E}">
        <p14:creationId xmlns:p14="http://schemas.microsoft.com/office/powerpoint/2010/main" val="39268475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3B31-1E79-9D44-B19F-A7413CF2974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pic>
        <p:nvPicPr>
          <p:cNvPr id="8" name="Picture 7">
            <a:extLst>
              <a:ext uri="{FF2B5EF4-FFF2-40B4-BE49-F238E27FC236}">
                <a16:creationId xmlns:a16="http://schemas.microsoft.com/office/drawing/2014/main" id="{1931EE41-AD9E-2C45-AD24-656AE92C6ADA}"/>
              </a:ext>
            </a:extLst>
          </p:cNvPr>
          <p:cNvPicPr>
            <a:picLocks noChangeAspect="1"/>
          </p:cNvPicPr>
          <p:nvPr userDrawn="1"/>
        </p:nvPicPr>
        <p:blipFill>
          <a:blip r:embed="rId2"/>
          <a:stretch>
            <a:fillRect/>
          </a:stretch>
        </p:blipFill>
        <p:spPr>
          <a:xfrm>
            <a:off x="9308999" y="5868000"/>
            <a:ext cx="2883001" cy="990000"/>
          </a:xfrm>
          <a:prstGeom prst="rect">
            <a:avLst/>
          </a:prstGeom>
        </p:spPr>
      </p:pic>
      <p:sp>
        <p:nvSpPr>
          <p:cNvPr id="4" name="Media Placeholder 3">
            <a:extLst>
              <a:ext uri="{FF2B5EF4-FFF2-40B4-BE49-F238E27FC236}">
                <a16:creationId xmlns:a16="http://schemas.microsoft.com/office/drawing/2014/main" id="{6C8EE765-C22A-7A45-8ABD-FAFE6E0BDFFF}"/>
              </a:ext>
            </a:extLst>
          </p:cNvPr>
          <p:cNvSpPr>
            <a:spLocks noGrp="1"/>
          </p:cNvSpPr>
          <p:nvPr>
            <p:ph type="media" sz="quarter" idx="11"/>
          </p:nvPr>
        </p:nvSpPr>
        <p:spPr>
          <a:xfrm>
            <a:off x="496800" y="1486799"/>
            <a:ext cx="11198399" cy="4876421"/>
          </a:xfrm>
        </p:spPr>
        <p:txBody>
          <a:bodyPr/>
          <a:lstStyle>
            <a:lvl1pPr>
              <a:lnSpc>
                <a:spcPct val="100000"/>
              </a:lnSpc>
              <a:defRPr/>
            </a:lvl1pPr>
          </a:lstStyle>
          <a:p>
            <a:endParaRPr lang="en-US"/>
          </a:p>
        </p:txBody>
      </p:sp>
    </p:spTree>
    <p:extLst>
      <p:ext uri="{BB962C8B-B14F-4D97-AF65-F5344CB8AC3E}">
        <p14:creationId xmlns:p14="http://schemas.microsoft.com/office/powerpoint/2010/main" val="4033496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3B31-1E79-9D44-B19F-A7413CF2974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pic>
        <p:nvPicPr>
          <p:cNvPr id="8" name="Picture 7">
            <a:extLst>
              <a:ext uri="{FF2B5EF4-FFF2-40B4-BE49-F238E27FC236}">
                <a16:creationId xmlns:a16="http://schemas.microsoft.com/office/drawing/2014/main" id="{1931EE41-AD9E-2C45-AD24-656AE92C6ADA}"/>
              </a:ext>
            </a:extLst>
          </p:cNvPr>
          <p:cNvPicPr>
            <a:picLocks noChangeAspect="1"/>
          </p:cNvPicPr>
          <p:nvPr userDrawn="1"/>
        </p:nvPicPr>
        <p:blipFill>
          <a:blip r:embed="rId2"/>
          <a:stretch>
            <a:fillRect/>
          </a:stretch>
        </p:blipFill>
        <p:spPr>
          <a:xfrm>
            <a:off x="9308999" y="5868000"/>
            <a:ext cx="2883001" cy="990000"/>
          </a:xfrm>
          <a:prstGeom prst="rect">
            <a:avLst/>
          </a:prstGeom>
        </p:spPr>
      </p:pic>
    </p:spTree>
    <p:extLst>
      <p:ext uri="{BB962C8B-B14F-4D97-AF65-F5344CB8AC3E}">
        <p14:creationId xmlns:p14="http://schemas.microsoft.com/office/powerpoint/2010/main" val="11531721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 opt1">
    <p:bg>
      <p:bgRef idx="1001">
        <a:schemeClr val="bg1"/>
      </p:bgRef>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4224CBC-A2E2-EE40-9347-402E2D061293}"/>
              </a:ext>
            </a:extLst>
          </p:cNvPr>
          <p:cNvSpPr>
            <a:spLocks noChangeAspect="1"/>
          </p:cNvSpPr>
          <p:nvPr userDrawn="1"/>
        </p:nvSpPr>
        <p:spPr>
          <a:xfrm>
            <a:off x="6096000" y="-2665800"/>
            <a:ext cx="12189600" cy="1218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BC8E738E-3DDA-5B42-BF31-DD3EDD9F7711}"/>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a:ln>
            <a:noFill/>
          </a:ln>
        </p:spPr>
        <p:txBody>
          <a:bodyPr wrap="square" anchor="ctr">
            <a:noAutofit/>
          </a:bodyPr>
          <a:lstStyle>
            <a:lvl1pPr>
              <a:lnSpc>
                <a:spcPct val="100000"/>
              </a:lnSpc>
              <a:defRPr sz="1400">
                <a:latin typeface="+mn-lt"/>
              </a:defRPr>
            </a:lvl1pPr>
          </a:lstStyle>
          <a:p>
            <a:endParaRPr lang="en-US"/>
          </a:p>
        </p:txBody>
      </p:sp>
      <p:sp>
        <p:nvSpPr>
          <p:cNvPr id="9" name="Title 1">
            <a:extLst>
              <a:ext uri="{FF2B5EF4-FFF2-40B4-BE49-F238E27FC236}">
                <a16:creationId xmlns:a16="http://schemas.microsoft.com/office/drawing/2014/main" id="{6F385FA2-C5D5-2C49-88B8-A63942BBB30D}"/>
              </a:ext>
            </a:extLst>
          </p:cNvPr>
          <p:cNvSpPr>
            <a:spLocks noGrp="1"/>
          </p:cNvSpPr>
          <p:nvPr>
            <p:ph type="ctrTitle"/>
          </p:nvPr>
        </p:nvSpPr>
        <p:spPr>
          <a:xfrm>
            <a:off x="6973823" y="2170612"/>
            <a:ext cx="4721375" cy="2023163"/>
          </a:xfrm>
          <a:prstGeom prst="rect">
            <a:avLst/>
          </a:prstGeom>
          <a:noFill/>
        </p:spPr>
        <p:txBody>
          <a:bodyPr vert="horz" lIns="90000" tIns="90000" rIns="90000" bIns="90000" anchor="b">
            <a:normAutofit/>
          </a:bodyPr>
          <a:lstStyle>
            <a:lvl1pPr algn="l">
              <a:defRPr sz="3600" b="1">
                <a:solidFill>
                  <a:schemeClr val="tx1"/>
                </a:solidFill>
              </a:defRPr>
            </a:lvl1pPr>
          </a:lstStyle>
          <a:p>
            <a:r>
              <a:rPr lang="en-GB"/>
              <a:t>Click to edit Master title style</a:t>
            </a:r>
            <a:endParaRPr lang="en-US"/>
          </a:p>
        </p:txBody>
      </p:sp>
      <p:sp>
        <p:nvSpPr>
          <p:cNvPr id="10" name="Subtitle 2">
            <a:extLst>
              <a:ext uri="{FF2B5EF4-FFF2-40B4-BE49-F238E27FC236}">
                <a16:creationId xmlns:a16="http://schemas.microsoft.com/office/drawing/2014/main" id="{7AF1F2CA-F2EF-0940-972E-441686DD69A9}"/>
              </a:ext>
            </a:extLst>
          </p:cNvPr>
          <p:cNvSpPr>
            <a:spLocks noGrp="1"/>
          </p:cNvSpPr>
          <p:nvPr>
            <p:ph type="subTitle" idx="1"/>
          </p:nvPr>
        </p:nvSpPr>
        <p:spPr>
          <a:xfrm>
            <a:off x="6973824" y="4212032"/>
            <a:ext cx="4721374" cy="1655762"/>
          </a:xfrm>
        </p:spPr>
        <p:txBody>
          <a:bodyPr lIns="90000" tIns="90000" rIns="90000" b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0090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 opt2">
    <p:bg>
      <p:bgRef idx="1001">
        <a:schemeClr val="bg1"/>
      </p:bgRef>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4224CBC-A2E2-EE40-9347-402E2D061293}"/>
              </a:ext>
            </a:extLst>
          </p:cNvPr>
          <p:cNvSpPr>
            <a:spLocks noChangeAspect="1"/>
          </p:cNvSpPr>
          <p:nvPr userDrawn="1"/>
        </p:nvSpPr>
        <p:spPr>
          <a:xfrm>
            <a:off x="6096000" y="-2665800"/>
            <a:ext cx="12189600" cy="1218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BC8E738E-3DDA-5B42-BF31-DD3EDD9F7711}"/>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a:ln>
            <a:noFill/>
          </a:ln>
        </p:spPr>
        <p:txBody>
          <a:bodyPr wrap="square" anchor="ctr">
            <a:noAutofit/>
          </a:bodyPr>
          <a:lstStyle>
            <a:lvl1pPr>
              <a:lnSpc>
                <a:spcPct val="100000"/>
              </a:lnSpc>
              <a:defRPr sz="1400">
                <a:latin typeface="+mn-lt"/>
              </a:defRPr>
            </a:lvl1pPr>
          </a:lstStyle>
          <a:p>
            <a:endParaRPr lang="en-US"/>
          </a:p>
        </p:txBody>
      </p:sp>
      <p:sp>
        <p:nvSpPr>
          <p:cNvPr id="12" name="Freeform 11">
            <a:extLst>
              <a:ext uri="{FF2B5EF4-FFF2-40B4-BE49-F238E27FC236}">
                <a16:creationId xmlns:a16="http://schemas.microsoft.com/office/drawing/2014/main" id="{45F05F63-1904-594D-9572-835CAA02171F}"/>
              </a:ext>
            </a:extLst>
          </p:cNvPr>
          <p:cNvSpPr/>
          <p:nvPr userDrawn="1"/>
        </p:nvSpPr>
        <p:spPr>
          <a:xfrm>
            <a:off x="6097200" y="0"/>
            <a:ext cx="6094800" cy="6858000"/>
          </a:xfrm>
          <a:custGeom>
            <a:avLst/>
            <a:gdLst>
              <a:gd name="connsiteX0" fmla="*/ 1056071 w 6094800"/>
              <a:gd name="connsiteY0" fmla="*/ 0 h 6858000"/>
              <a:gd name="connsiteX1" fmla="*/ 6094800 w 6094800"/>
              <a:gd name="connsiteY1" fmla="*/ 0 h 6858000"/>
              <a:gd name="connsiteX2" fmla="*/ 6094800 w 6094800"/>
              <a:gd name="connsiteY2" fmla="*/ 6858000 h 6858000"/>
              <a:gd name="connsiteX3" fmla="*/ 1056071 w 6094800"/>
              <a:gd name="connsiteY3" fmla="*/ 6858000 h 6858000"/>
              <a:gd name="connsiteX4" fmla="*/ 1040896 w 6094800"/>
              <a:gd name="connsiteY4" fmla="*/ 6836661 h 6858000"/>
              <a:gd name="connsiteX5" fmla="*/ 0 w 6094800"/>
              <a:gd name="connsiteY5" fmla="*/ 3429000 h 6858000"/>
              <a:gd name="connsiteX6" fmla="*/ 1040896 w 6094800"/>
              <a:gd name="connsiteY6" fmla="*/ 21339 h 6858000"/>
              <a:gd name="connsiteX7" fmla="*/ 1056071 w 60948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800" h="6858000">
                <a:moveTo>
                  <a:pt x="1056071" y="0"/>
                </a:moveTo>
                <a:lnTo>
                  <a:pt x="6094800" y="0"/>
                </a:lnTo>
                <a:lnTo>
                  <a:pt x="6094800" y="6858000"/>
                </a:lnTo>
                <a:lnTo>
                  <a:pt x="1056071" y="6858000"/>
                </a:lnTo>
                <a:lnTo>
                  <a:pt x="1040896" y="6836661"/>
                </a:lnTo>
                <a:cubicBezTo>
                  <a:pt x="383729" y="5863924"/>
                  <a:pt x="0" y="4691275"/>
                  <a:pt x="0" y="3429000"/>
                </a:cubicBezTo>
                <a:cubicBezTo>
                  <a:pt x="0" y="2166726"/>
                  <a:pt x="383729" y="994076"/>
                  <a:pt x="1040896" y="21339"/>
                </a:cubicBezTo>
                <a:lnTo>
                  <a:pt x="105607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A4429B51-64CF-B846-A64B-6344A35507AA}"/>
              </a:ext>
            </a:extLst>
          </p:cNvPr>
          <p:cNvPicPr>
            <a:picLocks noChangeAspect="1"/>
          </p:cNvPicPr>
          <p:nvPr userDrawn="1"/>
        </p:nvPicPr>
        <p:blipFill>
          <a:blip r:embed="rId2"/>
          <a:stretch>
            <a:fillRect/>
          </a:stretch>
        </p:blipFill>
        <p:spPr>
          <a:xfrm>
            <a:off x="9308400" y="5867794"/>
            <a:ext cx="2883600" cy="990206"/>
          </a:xfrm>
          <a:prstGeom prst="rect">
            <a:avLst/>
          </a:prstGeom>
        </p:spPr>
      </p:pic>
      <p:sp>
        <p:nvSpPr>
          <p:cNvPr id="9" name="Title 1">
            <a:extLst>
              <a:ext uri="{FF2B5EF4-FFF2-40B4-BE49-F238E27FC236}">
                <a16:creationId xmlns:a16="http://schemas.microsoft.com/office/drawing/2014/main" id="{6F385FA2-C5D5-2C49-88B8-A63942BBB30D}"/>
              </a:ext>
            </a:extLst>
          </p:cNvPr>
          <p:cNvSpPr>
            <a:spLocks noGrp="1"/>
          </p:cNvSpPr>
          <p:nvPr>
            <p:ph type="ctrTitle"/>
          </p:nvPr>
        </p:nvSpPr>
        <p:spPr>
          <a:xfrm>
            <a:off x="6973823" y="2170612"/>
            <a:ext cx="4721375" cy="2023163"/>
          </a:xfrm>
          <a:prstGeom prst="rect">
            <a:avLst/>
          </a:prstGeom>
          <a:noFill/>
        </p:spPr>
        <p:txBody>
          <a:bodyPr vert="horz" lIns="90000" tIns="90000" rIns="90000" bIns="90000" anchor="b">
            <a:normAutofit/>
          </a:bodyPr>
          <a:lstStyle>
            <a:lvl1pPr algn="l">
              <a:defRPr sz="3600" b="1">
                <a:solidFill>
                  <a:schemeClr val="bg1"/>
                </a:solidFill>
              </a:defRPr>
            </a:lvl1pPr>
          </a:lstStyle>
          <a:p>
            <a:r>
              <a:rPr lang="en-GB"/>
              <a:t>Click to edit Master title style</a:t>
            </a:r>
            <a:endParaRPr lang="en-US"/>
          </a:p>
        </p:txBody>
      </p:sp>
      <p:sp>
        <p:nvSpPr>
          <p:cNvPr id="10" name="Subtitle 2">
            <a:extLst>
              <a:ext uri="{FF2B5EF4-FFF2-40B4-BE49-F238E27FC236}">
                <a16:creationId xmlns:a16="http://schemas.microsoft.com/office/drawing/2014/main" id="{7AF1F2CA-F2EF-0940-972E-441686DD69A9}"/>
              </a:ext>
            </a:extLst>
          </p:cNvPr>
          <p:cNvSpPr>
            <a:spLocks noGrp="1"/>
          </p:cNvSpPr>
          <p:nvPr>
            <p:ph type="subTitle" idx="1"/>
          </p:nvPr>
        </p:nvSpPr>
        <p:spPr>
          <a:xfrm>
            <a:off x="6973824" y="4212032"/>
            <a:ext cx="4721374" cy="1655762"/>
          </a:xfrm>
        </p:spPr>
        <p:txBody>
          <a:bodyPr lIns="90000" tIns="90000" rIns="90000" b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28948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a:extLst>
              <a:ext uri="{FF2B5EF4-FFF2-40B4-BE49-F238E27FC236}">
                <a16:creationId xmlns:a16="http://schemas.microsoft.com/office/drawing/2014/main" id="{0EB87302-D4F1-81DC-EF13-12320B2A452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12">
            <a:extLst>
              <a:ext uri="{FF2B5EF4-FFF2-40B4-BE49-F238E27FC236}">
                <a16:creationId xmlns:a16="http://schemas.microsoft.com/office/drawing/2014/main" id="{CB7A66CB-303E-93EF-FEE0-1E41837624A7}"/>
              </a:ext>
            </a:extLst>
          </p:cNvPr>
          <p:cNvSpPr>
            <a:spLocks noGrp="1" noChangeArrowheads="1"/>
          </p:cNvSpPr>
          <p:nvPr>
            <p:ph type="ftr" sz="quarter" idx="11"/>
          </p:nvPr>
        </p:nvSpPr>
        <p:spPr>
          <a:ln/>
        </p:spPr>
        <p:txBody>
          <a:bodyPr/>
          <a:lstStyle>
            <a:lvl1pPr>
              <a:defRPr/>
            </a:lvl1pPr>
          </a:lstStyle>
          <a:p>
            <a:pPr>
              <a:defRPr/>
            </a:pPr>
            <a:r>
              <a:rPr lang="en-GB"/>
              <a:t>Serving Local People</a:t>
            </a:r>
          </a:p>
        </p:txBody>
      </p:sp>
      <p:sp>
        <p:nvSpPr>
          <p:cNvPr id="6" name="Rectangle 13">
            <a:extLst>
              <a:ext uri="{FF2B5EF4-FFF2-40B4-BE49-F238E27FC236}">
                <a16:creationId xmlns:a16="http://schemas.microsoft.com/office/drawing/2014/main" id="{F7727EDD-CE34-33B5-F8D2-31BFF52C015E}"/>
              </a:ext>
            </a:extLst>
          </p:cNvPr>
          <p:cNvSpPr>
            <a:spLocks noGrp="1" noChangeArrowheads="1"/>
          </p:cNvSpPr>
          <p:nvPr>
            <p:ph type="sldNum" sz="quarter" idx="12"/>
          </p:nvPr>
        </p:nvSpPr>
        <p:spPr>
          <a:ln/>
        </p:spPr>
        <p:txBody>
          <a:bodyPr/>
          <a:lstStyle>
            <a:lvl1pPr>
              <a:defRPr/>
            </a:lvl1pPr>
          </a:lstStyle>
          <a:p>
            <a:fld id="{5EA1CF80-C62E-4071-A662-F3F065175C7E}" type="slidenum">
              <a:rPr lang="en-GB" altLang="en-US"/>
              <a:pPr/>
              <a:t>‹#›</a:t>
            </a:fld>
            <a:endParaRPr lang="en-GB" altLang="en-US"/>
          </a:p>
        </p:txBody>
      </p:sp>
    </p:spTree>
    <p:extLst>
      <p:ext uri="{BB962C8B-B14F-4D97-AF65-F5344CB8AC3E}">
        <p14:creationId xmlns:p14="http://schemas.microsoft.com/office/powerpoint/2010/main" val="397760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7DA5B05-15CB-834F-8086-A7D245CCF2D3}"/>
              </a:ext>
            </a:extLst>
          </p:cNvPr>
          <p:cNvSpPr>
            <a:spLocks noGrp="1"/>
          </p:cNvSpPr>
          <p:nvPr>
            <p:ph type="pic" sz="quarter" idx="18"/>
          </p:nvPr>
        </p:nvSpPr>
        <p:spPr>
          <a:xfrm>
            <a:off x="6097202" y="0"/>
            <a:ext cx="6094799" cy="6858000"/>
          </a:xfrm>
          <a:custGeom>
            <a:avLst/>
            <a:gdLst>
              <a:gd name="connsiteX0" fmla="*/ 1056070 w 6094799"/>
              <a:gd name="connsiteY0" fmla="*/ 0 h 6858000"/>
              <a:gd name="connsiteX1" fmla="*/ 6094799 w 6094799"/>
              <a:gd name="connsiteY1" fmla="*/ 0 h 6858000"/>
              <a:gd name="connsiteX2" fmla="*/ 6094799 w 6094799"/>
              <a:gd name="connsiteY2" fmla="*/ 6858000 h 6858000"/>
              <a:gd name="connsiteX3" fmla="*/ 1056070 w 6094799"/>
              <a:gd name="connsiteY3" fmla="*/ 6858000 h 6858000"/>
              <a:gd name="connsiteX4" fmla="*/ 1040896 w 6094799"/>
              <a:gd name="connsiteY4" fmla="*/ 6836661 h 6858000"/>
              <a:gd name="connsiteX5" fmla="*/ 0 w 6094799"/>
              <a:gd name="connsiteY5" fmla="*/ 3429000 h 6858000"/>
              <a:gd name="connsiteX6" fmla="*/ 1040896 w 6094799"/>
              <a:gd name="connsiteY6" fmla="*/ 213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99" h="6858000">
                <a:moveTo>
                  <a:pt x="1056070" y="0"/>
                </a:moveTo>
                <a:lnTo>
                  <a:pt x="6094799" y="0"/>
                </a:lnTo>
                <a:lnTo>
                  <a:pt x="6094799" y="6858000"/>
                </a:lnTo>
                <a:lnTo>
                  <a:pt x="1056070" y="6858000"/>
                </a:lnTo>
                <a:lnTo>
                  <a:pt x="1040896" y="6836661"/>
                </a:lnTo>
                <a:cubicBezTo>
                  <a:pt x="383728" y="5863924"/>
                  <a:pt x="0" y="4691275"/>
                  <a:pt x="0" y="3429000"/>
                </a:cubicBezTo>
                <a:cubicBezTo>
                  <a:pt x="0" y="2166726"/>
                  <a:pt x="383728" y="994076"/>
                  <a:pt x="1040896" y="21340"/>
                </a:cubicBezTo>
                <a:close/>
              </a:path>
            </a:pathLst>
          </a:custGeom>
          <a:noFill/>
          <a:ln>
            <a:noFill/>
          </a:ln>
        </p:spPr>
        <p:txBody>
          <a:bodyPr wrap="square">
            <a:noAutofit/>
          </a:bodyPr>
          <a:lstStyle>
            <a:lvl1pPr algn="l">
              <a:defRPr sz="1400">
                <a:latin typeface="+mn-lt"/>
              </a:defRPr>
            </a:lvl1pPr>
          </a:lstStyle>
          <a:p>
            <a:endParaRPr lang="en-US"/>
          </a:p>
        </p:txBody>
      </p:sp>
      <p:pic>
        <p:nvPicPr>
          <p:cNvPr id="6" name="Picture 5">
            <a:extLst>
              <a:ext uri="{FF2B5EF4-FFF2-40B4-BE49-F238E27FC236}">
                <a16:creationId xmlns:a16="http://schemas.microsoft.com/office/drawing/2014/main" id="{E15E74F2-EBCA-3746-8CE2-0A7A1323AADE}"/>
              </a:ext>
            </a:extLst>
          </p:cNvPr>
          <p:cNvPicPr>
            <a:picLocks noChangeAspect="1"/>
          </p:cNvPicPr>
          <p:nvPr userDrawn="1"/>
        </p:nvPicPr>
        <p:blipFill>
          <a:blip r:embed="rId2"/>
          <a:stretch>
            <a:fillRect/>
          </a:stretch>
        </p:blipFill>
        <p:spPr>
          <a:xfrm>
            <a:off x="9308400" y="5867794"/>
            <a:ext cx="2883600" cy="990206"/>
          </a:xfrm>
          <a:prstGeom prst="rect">
            <a:avLst/>
          </a:prstGeom>
        </p:spPr>
      </p:pic>
      <p:sp>
        <p:nvSpPr>
          <p:cNvPr id="11" name="Subtitle 2">
            <a:extLst>
              <a:ext uri="{FF2B5EF4-FFF2-40B4-BE49-F238E27FC236}">
                <a16:creationId xmlns:a16="http://schemas.microsoft.com/office/drawing/2014/main" id="{37E0DCF6-E017-5349-AAFF-38CB2CA5DE12}"/>
              </a:ext>
            </a:extLst>
          </p:cNvPr>
          <p:cNvSpPr>
            <a:spLocks noGrp="1"/>
          </p:cNvSpPr>
          <p:nvPr>
            <p:ph type="subTitle" idx="1"/>
          </p:nvPr>
        </p:nvSpPr>
        <p:spPr>
          <a:xfrm>
            <a:off x="496802" y="4212238"/>
            <a:ext cx="4721374" cy="1655762"/>
          </a:xfrm>
        </p:spPr>
        <p:txBody>
          <a:bodyPr lIns="90000" tIns="90000" rIns="90000" bIns="90000">
            <a:normAutofit/>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ext Placeholder 6">
            <a:extLst>
              <a:ext uri="{FF2B5EF4-FFF2-40B4-BE49-F238E27FC236}">
                <a16:creationId xmlns:a16="http://schemas.microsoft.com/office/drawing/2014/main" id="{FF5A2734-32C9-494A-9A28-0FD92D39A80D}"/>
              </a:ext>
            </a:extLst>
          </p:cNvPr>
          <p:cNvSpPr>
            <a:spLocks noGrp="1"/>
          </p:cNvSpPr>
          <p:nvPr>
            <p:ph type="body" sz="quarter" idx="19"/>
          </p:nvPr>
        </p:nvSpPr>
        <p:spPr>
          <a:xfrm>
            <a:off x="496738" y="2170817"/>
            <a:ext cx="4721375" cy="2023163"/>
          </a:xfrm>
        </p:spPr>
        <p:txBody>
          <a:bodyPr anchor="b">
            <a:normAutofit/>
          </a:bodyPr>
          <a:lstStyle>
            <a:lvl1pPr marL="0" indent="0">
              <a:lnSpc>
                <a:spcPct val="100000"/>
              </a:lnSpc>
              <a:buNone/>
              <a:defRPr sz="3600" b="1">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158171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Ref idx="1001">
        <a:schemeClr val="bg1"/>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7DA5B05-15CB-834F-8086-A7D245CCF2D3}"/>
              </a:ext>
            </a:extLst>
          </p:cNvPr>
          <p:cNvSpPr>
            <a:spLocks noGrp="1"/>
          </p:cNvSpPr>
          <p:nvPr>
            <p:ph type="pic" sz="quarter" idx="18"/>
          </p:nvPr>
        </p:nvSpPr>
        <p:spPr>
          <a:xfrm>
            <a:off x="6097202" y="0"/>
            <a:ext cx="6094799" cy="6858000"/>
          </a:xfrm>
          <a:custGeom>
            <a:avLst/>
            <a:gdLst>
              <a:gd name="connsiteX0" fmla="*/ 1056070 w 6094799"/>
              <a:gd name="connsiteY0" fmla="*/ 0 h 6858000"/>
              <a:gd name="connsiteX1" fmla="*/ 6094799 w 6094799"/>
              <a:gd name="connsiteY1" fmla="*/ 0 h 6858000"/>
              <a:gd name="connsiteX2" fmla="*/ 6094799 w 6094799"/>
              <a:gd name="connsiteY2" fmla="*/ 6858000 h 6858000"/>
              <a:gd name="connsiteX3" fmla="*/ 1056070 w 6094799"/>
              <a:gd name="connsiteY3" fmla="*/ 6858000 h 6858000"/>
              <a:gd name="connsiteX4" fmla="*/ 1040896 w 6094799"/>
              <a:gd name="connsiteY4" fmla="*/ 6836661 h 6858000"/>
              <a:gd name="connsiteX5" fmla="*/ 0 w 6094799"/>
              <a:gd name="connsiteY5" fmla="*/ 3429000 h 6858000"/>
              <a:gd name="connsiteX6" fmla="*/ 1040896 w 6094799"/>
              <a:gd name="connsiteY6" fmla="*/ 213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99" h="6858000">
                <a:moveTo>
                  <a:pt x="1056070" y="0"/>
                </a:moveTo>
                <a:lnTo>
                  <a:pt x="6094799" y="0"/>
                </a:lnTo>
                <a:lnTo>
                  <a:pt x="6094799" y="6858000"/>
                </a:lnTo>
                <a:lnTo>
                  <a:pt x="1056070" y="6858000"/>
                </a:lnTo>
                <a:lnTo>
                  <a:pt x="1040896" y="6836661"/>
                </a:lnTo>
                <a:cubicBezTo>
                  <a:pt x="383728" y="5863924"/>
                  <a:pt x="0" y="4691275"/>
                  <a:pt x="0" y="3429000"/>
                </a:cubicBezTo>
                <a:cubicBezTo>
                  <a:pt x="0" y="2166726"/>
                  <a:pt x="383728" y="994076"/>
                  <a:pt x="1040896" y="21340"/>
                </a:cubicBezTo>
                <a:close/>
              </a:path>
            </a:pathLst>
          </a:custGeom>
          <a:noFill/>
          <a:ln>
            <a:noFill/>
          </a:ln>
        </p:spPr>
        <p:txBody>
          <a:bodyPr wrap="square">
            <a:noAutofit/>
          </a:bodyPr>
          <a:lstStyle>
            <a:lvl1pPr algn="l">
              <a:defRPr sz="1400">
                <a:latin typeface="+mn-lt"/>
              </a:defRPr>
            </a:lvl1pPr>
          </a:lstStyle>
          <a:p>
            <a:endParaRPr lang="en-US"/>
          </a:p>
        </p:txBody>
      </p:sp>
      <p:pic>
        <p:nvPicPr>
          <p:cNvPr id="13" name="Picture 12">
            <a:extLst>
              <a:ext uri="{FF2B5EF4-FFF2-40B4-BE49-F238E27FC236}">
                <a16:creationId xmlns:a16="http://schemas.microsoft.com/office/drawing/2014/main" id="{5614F673-3E80-154A-A3AD-2702ACC7D8BC}"/>
              </a:ext>
            </a:extLst>
          </p:cNvPr>
          <p:cNvPicPr>
            <a:picLocks noChangeAspect="1"/>
          </p:cNvPicPr>
          <p:nvPr userDrawn="1"/>
        </p:nvPicPr>
        <p:blipFill>
          <a:blip r:embed="rId2"/>
          <a:stretch>
            <a:fillRect/>
          </a:stretch>
        </p:blipFill>
        <p:spPr>
          <a:xfrm>
            <a:off x="9308999" y="5868000"/>
            <a:ext cx="2883001" cy="990000"/>
          </a:xfrm>
          <a:prstGeom prst="rect">
            <a:avLst/>
          </a:prstGeom>
        </p:spPr>
      </p:pic>
      <p:sp>
        <p:nvSpPr>
          <p:cNvPr id="11" name="Subtitle 2">
            <a:extLst>
              <a:ext uri="{FF2B5EF4-FFF2-40B4-BE49-F238E27FC236}">
                <a16:creationId xmlns:a16="http://schemas.microsoft.com/office/drawing/2014/main" id="{37E0DCF6-E017-5349-AAFF-38CB2CA5DE12}"/>
              </a:ext>
            </a:extLst>
          </p:cNvPr>
          <p:cNvSpPr>
            <a:spLocks noGrp="1"/>
          </p:cNvSpPr>
          <p:nvPr>
            <p:ph type="subTitle" idx="1"/>
          </p:nvPr>
        </p:nvSpPr>
        <p:spPr>
          <a:xfrm>
            <a:off x="496802" y="4212238"/>
            <a:ext cx="4721374" cy="1655762"/>
          </a:xfrm>
        </p:spPr>
        <p:txBody>
          <a:bodyPr lIns="90000" tIns="90000" rIns="90000" bIns="90000">
            <a:normAutofit/>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ext Placeholder 6">
            <a:extLst>
              <a:ext uri="{FF2B5EF4-FFF2-40B4-BE49-F238E27FC236}">
                <a16:creationId xmlns:a16="http://schemas.microsoft.com/office/drawing/2014/main" id="{FF5A2734-32C9-494A-9A28-0FD92D39A80D}"/>
              </a:ext>
            </a:extLst>
          </p:cNvPr>
          <p:cNvSpPr>
            <a:spLocks noGrp="1"/>
          </p:cNvSpPr>
          <p:nvPr>
            <p:ph type="body" sz="quarter" idx="19"/>
          </p:nvPr>
        </p:nvSpPr>
        <p:spPr>
          <a:xfrm>
            <a:off x="496738" y="2170817"/>
            <a:ext cx="4721375" cy="2023163"/>
          </a:xfrm>
        </p:spPr>
        <p:txBody>
          <a:bodyPr anchor="b">
            <a:normAutofit/>
          </a:bodyPr>
          <a:lstStyle>
            <a:lvl1pPr marL="0" indent="0">
              <a:lnSpc>
                <a:spcPct val="100000"/>
              </a:lnSpc>
              <a:buNone/>
              <a:defRPr sz="3600" b="1">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102329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 opt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995206C-556C-CF4B-A00A-37410746BEF7}"/>
              </a:ext>
            </a:extLst>
          </p:cNvPr>
          <p:cNvSpPr>
            <a:spLocks noGrp="1"/>
          </p:cNvSpPr>
          <p:nvPr>
            <p:ph type="pic" sz="quarter" idx="10"/>
          </p:nvPr>
        </p:nvSpPr>
        <p:spPr>
          <a:xfrm>
            <a:off x="0" y="0"/>
            <a:ext cx="12192000" cy="5868000"/>
          </a:xfrm>
          <a:solidFill>
            <a:schemeClr val="tx1"/>
          </a:solidFill>
        </p:spPr>
        <p:txBody>
          <a:bodyPr anchor="ctr">
            <a:normAutofit/>
          </a:bodyPr>
          <a:lstStyle>
            <a:lvl1pPr>
              <a:defRPr sz="1400"/>
            </a:lvl1pPr>
          </a:lstStyle>
          <a:p>
            <a:endParaRPr lang="en-US"/>
          </a:p>
        </p:txBody>
      </p:sp>
      <p:sp>
        <p:nvSpPr>
          <p:cNvPr id="2" name="Title 1">
            <a:extLst>
              <a:ext uri="{FF2B5EF4-FFF2-40B4-BE49-F238E27FC236}">
                <a16:creationId xmlns:a16="http://schemas.microsoft.com/office/drawing/2014/main" id="{C2FF08CD-E600-F140-B767-DB95BDD0925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60656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opt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995206C-556C-CF4B-A00A-37410746BEF7}"/>
              </a:ext>
            </a:extLst>
          </p:cNvPr>
          <p:cNvSpPr>
            <a:spLocks noGrp="1"/>
          </p:cNvSpPr>
          <p:nvPr>
            <p:ph type="pic" sz="quarter" idx="10"/>
          </p:nvPr>
        </p:nvSpPr>
        <p:spPr>
          <a:xfrm>
            <a:off x="496800" y="1481328"/>
            <a:ext cx="11198397" cy="4386672"/>
          </a:xfrm>
          <a:prstGeom prst="round2DiagRect">
            <a:avLst/>
          </a:prstGeom>
          <a:noFill/>
          <a:ln w="76200">
            <a:solidFill>
              <a:schemeClr val="bg1"/>
            </a:solidFill>
          </a:ln>
        </p:spPr>
        <p:txBody>
          <a:bodyPr anchor="ctr">
            <a:normAutofit/>
          </a:bodyPr>
          <a:lstStyle>
            <a:lvl1pPr>
              <a:defRPr sz="1400"/>
            </a:lvl1pPr>
          </a:lstStyle>
          <a:p>
            <a:endParaRPr lang="en-US"/>
          </a:p>
        </p:txBody>
      </p:sp>
      <p:sp>
        <p:nvSpPr>
          <p:cNvPr id="2" name="Title 1">
            <a:extLst>
              <a:ext uri="{FF2B5EF4-FFF2-40B4-BE49-F238E27FC236}">
                <a16:creationId xmlns:a16="http://schemas.microsoft.com/office/drawing/2014/main" id="{C2FF08CD-E600-F140-B767-DB95BDD0925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3206794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opt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DE5E1E2-CF01-AB44-8C6D-73C7E4896800}"/>
              </a:ext>
            </a:extLst>
          </p:cNvPr>
          <p:cNvSpPr>
            <a:spLocks noGrp="1"/>
          </p:cNvSpPr>
          <p:nvPr>
            <p:ph type="pic" sz="quarter" idx="18"/>
          </p:nvPr>
        </p:nvSpPr>
        <p:spPr>
          <a:xfrm>
            <a:off x="496800" y="1486800"/>
            <a:ext cx="3650191" cy="4379399"/>
          </a:xfrm>
          <a:custGeom>
            <a:avLst/>
            <a:gdLst>
              <a:gd name="connsiteX0" fmla="*/ 0 w 3650191"/>
              <a:gd name="connsiteY0" fmla="*/ 0 h 4379399"/>
              <a:gd name="connsiteX1" fmla="*/ 3650191 w 3650191"/>
              <a:gd name="connsiteY1" fmla="*/ 0 h 4379399"/>
              <a:gd name="connsiteX2" fmla="*/ 3606231 w 3650191"/>
              <a:gd name="connsiteY2" fmla="*/ 111492 h 4379399"/>
              <a:gd name="connsiteX3" fmla="*/ 3236400 w 3650191"/>
              <a:gd name="connsiteY3" fmla="*/ 2207088 h 4379399"/>
              <a:gd name="connsiteX4" fmla="*/ 3606231 w 3650191"/>
              <a:gd name="connsiteY4" fmla="*/ 4302685 h 4379399"/>
              <a:gd name="connsiteX5" fmla="*/ 3636479 w 3650191"/>
              <a:gd name="connsiteY5" fmla="*/ 4379399 h 4379399"/>
              <a:gd name="connsiteX6" fmla="*/ 0 w 3650191"/>
              <a:gd name="connsiteY6" fmla="*/ 4379399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0191" h="4379399">
                <a:moveTo>
                  <a:pt x="0" y="0"/>
                </a:moveTo>
                <a:lnTo>
                  <a:pt x="3650191" y="0"/>
                </a:lnTo>
                <a:lnTo>
                  <a:pt x="3606231" y="111492"/>
                </a:lnTo>
                <a:cubicBezTo>
                  <a:pt x="3366975" y="764932"/>
                  <a:pt x="3236400" y="1470761"/>
                  <a:pt x="3236400" y="2207088"/>
                </a:cubicBezTo>
                <a:cubicBezTo>
                  <a:pt x="3236400" y="2943415"/>
                  <a:pt x="3366975" y="3649244"/>
                  <a:pt x="3606231" y="4302685"/>
                </a:cubicBezTo>
                <a:lnTo>
                  <a:pt x="3636479" y="4379399"/>
                </a:lnTo>
                <a:lnTo>
                  <a:pt x="0" y="4379399"/>
                </a:lnTo>
                <a:close/>
              </a:path>
            </a:pathLst>
          </a:custGeom>
          <a:noFill/>
          <a:ln w="76200">
            <a:solidFill>
              <a:schemeClr val="bg1"/>
            </a:solidFill>
          </a:ln>
        </p:spPr>
        <p:txBody>
          <a:bodyPr wrap="square">
            <a:noAutofit/>
          </a:bodyPr>
          <a:lstStyle>
            <a:lvl1pPr>
              <a:defRPr sz="1400">
                <a:latin typeface="+mn-lt"/>
              </a:defRPr>
            </a:lvl1pPr>
          </a:lstStyle>
          <a:p>
            <a:endParaRPr lang="en-US"/>
          </a:p>
        </p:txBody>
      </p:sp>
      <p:sp>
        <p:nvSpPr>
          <p:cNvPr id="2" name="Title 1">
            <a:extLst>
              <a:ext uri="{FF2B5EF4-FFF2-40B4-BE49-F238E27FC236}">
                <a16:creationId xmlns:a16="http://schemas.microsoft.com/office/drawing/2014/main" id="{BA33A6E4-E0E5-C849-92C3-C16B4E865E2B}"/>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sp>
        <p:nvSpPr>
          <p:cNvPr id="14" name="Picture Placeholder 13">
            <a:extLst>
              <a:ext uri="{FF2B5EF4-FFF2-40B4-BE49-F238E27FC236}">
                <a16:creationId xmlns:a16="http://schemas.microsoft.com/office/drawing/2014/main" id="{67C7CC89-88D1-8B40-8908-A1345C6B291E}"/>
              </a:ext>
            </a:extLst>
          </p:cNvPr>
          <p:cNvSpPr>
            <a:spLocks noGrp="1"/>
          </p:cNvSpPr>
          <p:nvPr>
            <p:ph type="pic" sz="quarter" idx="19"/>
          </p:nvPr>
        </p:nvSpPr>
        <p:spPr>
          <a:xfrm>
            <a:off x="3733200" y="1486800"/>
            <a:ext cx="7961999" cy="4379399"/>
          </a:xfrm>
          <a:custGeom>
            <a:avLst/>
            <a:gdLst>
              <a:gd name="connsiteX0" fmla="*/ 406580 w 7961999"/>
              <a:gd name="connsiteY0" fmla="*/ 0 h 4379399"/>
              <a:gd name="connsiteX1" fmla="*/ 7961999 w 7961999"/>
              <a:gd name="connsiteY1" fmla="*/ 0 h 4379399"/>
              <a:gd name="connsiteX2" fmla="*/ 7961999 w 7961999"/>
              <a:gd name="connsiteY2" fmla="*/ 4379399 h 4379399"/>
              <a:gd name="connsiteX3" fmla="*/ 407289 w 7961999"/>
              <a:gd name="connsiteY3" fmla="*/ 4379399 h 4379399"/>
              <a:gd name="connsiteX4" fmla="*/ 369831 w 7961999"/>
              <a:gd name="connsiteY4" fmla="*/ 4284397 h 4379399"/>
              <a:gd name="connsiteX5" fmla="*/ 0 w 7961999"/>
              <a:gd name="connsiteY5" fmla="*/ 2188800 h 4379399"/>
              <a:gd name="connsiteX6" fmla="*/ 369831 w 7961999"/>
              <a:gd name="connsiteY6" fmla="*/ 93204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1999" h="4379399">
                <a:moveTo>
                  <a:pt x="406580" y="0"/>
                </a:moveTo>
                <a:lnTo>
                  <a:pt x="7961999" y="0"/>
                </a:lnTo>
                <a:lnTo>
                  <a:pt x="7961999" y="4379399"/>
                </a:lnTo>
                <a:lnTo>
                  <a:pt x="407289" y="4379399"/>
                </a:lnTo>
                <a:lnTo>
                  <a:pt x="369831" y="4284397"/>
                </a:lnTo>
                <a:cubicBezTo>
                  <a:pt x="130575" y="3630956"/>
                  <a:pt x="0" y="2925127"/>
                  <a:pt x="0" y="2188800"/>
                </a:cubicBezTo>
                <a:cubicBezTo>
                  <a:pt x="0" y="1452473"/>
                  <a:pt x="130575" y="746644"/>
                  <a:pt x="369831" y="93204"/>
                </a:cubicBezTo>
                <a:close/>
              </a:path>
            </a:pathLst>
          </a:custGeom>
          <a:noFill/>
          <a:ln w="76200">
            <a:solidFill>
              <a:schemeClr val="bg1"/>
            </a:solidFill>
          </a:ln>
        </p:spPr>
        <p:txBody>
          <a:bodyPr wrap="square">
            <a:noAutofit/>
          </a:bodyPr>
          <a:lstStyle>
            <a:lvl1pPr>
              <a:defRPr sz="1400">
                <a:latin typeface="+mn-lt"/>
              </a:defRPr>
            </a:lvl1pPr>
          </a:lstStyle>
          <a:p>
            <a:endParaRPr lang="en-US"/>
          </a:p>
        </p:txBody>
      </p:sp>
    </p:spTree>
    <p:extLst>
      <p:ext uri="{BB962C8B-B14F-4D97-AF65-F5344CB8AC3E}">
        <p14:creationId xmlns:p14="http://schemas.microsoft.com/office/powerpoint/2010/main" val="17158576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71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 opt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8807-CE92-6549-9407-F4E26B078EDA}"/>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sp>
        <p:nvSpPr>
          <p:cNvPr id="14" name="Picture Placeholder 13">
            <a:extLst>
              <a:ext uri="{FF2B5EF4-FFF2-40B4-BE49-F238E27FC236}">
                <a16:creationId xmlns:a16="http://schemas.microsoft.com/office/drawing/2014/main" id="{5184B7C7-6DE9-DF49-ABAF-BA7B9D6036D3}"/>
              </a:ext>
            </a:extLst>
          </p:cNvPr>
          <p:cNvSpPr>
            <a:spLocks noGrp="1"/>
          </p:cNvSpPr>
          <p:nvPr>
            <p:ph type="pic" sz="quarter" idx="22"/>
          </p:nvPr>
        </p:nvSpPr>
        <p:spPr>
          <a:xfrm>
            <a:off x="496800" y="1486799"/>
            <a:ext cx="7554713" cy="4379398"/>
          </a:xfrm>
          <a:custGeom>
            <a:avLst/>
            <a:gdLst>
              <a:gd name="connsiteX0" fmla="*/ 0 w 7554713"/>
              <a:gd name="connsiteY0" fmla="*/ 0 h 4379398"/>
              <a:gd name="connsiteX1" fmla="*/ 7554713 w 7554713"/>
              <a:gd name="connsiteY1" fmla="*/ 0 h 4379398"/>
              <a:gd name="connsiteX2" fmla="*/ 7554713 w 7554713"/>
              <a:gd name="connsiteY2" fmla="*/ 2 h 4379398"/>
              <a:gd name="connsiteX3" fmla="*/ 7376180 w 7554713"/>
              <a:gd name="connsiteY3" fmla="*/ 2 h 4379398"/>
              <a:gd name="connsiteX4" fmla="*/ 7339431 w 7554713"/>
              <a:gd name="connsiteY4" fmla="*/ 93206 h 4379398"/>
              <a:gd name="connsiteX5" fmla="*/ 6969601 w 7554713"/>
              <a:gd name="connsiteY5" fmla="*/ 2188802 h 4379398"/>
              <a:gd name="connsiteX6" fmla="*/ 7339431 w 7554713"/>
              <a:gd name="connsiteY6" fmla="*/ 4284399 h 4379398"/>
              <a:gd name="connsiteX7" fmla="*/ 7376889 w 7554713"/>
              <a:gd name="connsiteY7" fmla="*/ 4379398 h 4379398"/>
              <a:gd name="connsiteX8" fmla="*/ 0 w 7554713"/>
              <a:gd name="connsiteY8" fmla="*/ 4379398 h 437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713" h="4379398">
                <a:moveTo>
                  <a:pt x="0" y="0"/>
                </a:moveTo>
                <a:lnTo>
                  <a:pt x="7554713" y="0"/>
                </a:lnTo>
                <a:lnTo>
                  <a:pt x="7554713" y="2"/>
                </a:lnTo>
                <a:lnTo>
                  <a:pt x="7376180" y="2"/>
                </a:lnTo>
                <a:lnTo>
                  <a:pt x="7339431" y="93206"/>
                </a:lnTo>
                <a:cubicBezTo>
                  <a:pt x="7100175" y="746646"/>
                  <a:pt x="6969601" y="1452475"/>
                  <a:pt x="6969601" y="2188802"/>
                </a:cubicBezTo>
                <a:cubicBezTo>
                  <a:pt x="6969601" y="2925129"/>
                  <a:pt x="7100175" y="3630958"/>
                  <a:pt x="7339431" y="4284399"/>
                </a:cubicBezTo>
                <a:lnTo>
                  <a:pt x="7376889" y="4379398"/>
                </a:lnTo>
                <a:lnTo>
                  <a:pt x="0" y="4379398"/>
                </a:lnTo>
                <a:close/>
              </a:path>
            </a:pathLst>
          </a:custGeom>
          <a:noFill/>
          <a:ln w="76200">
            <a:solidFill>
              <a:schemeClr val="bg1"/>
            </a:solidFill>
          </a:ln>
        </p:spPr>
        <p:txBody>
          <a:bodyPr wrap="square">
            <a:noAutofit/>
          </a:bodyPr>
          <a:lstStyle>
            <a:lvl1pPr>
              <a:defRPr sz="1400"/>
            </a:lvl1pPr>
          </a:lstStyle>
          <a:p>
            <a:endParaRPr lang="en-US"/>
          </a:p>
        </p:txBody>
      </p:sp>
      <p:sp>
        <p:nvSpPr>
          <p:cNvPr id="15" name="Picture Placeholder 10">
            <a:extLst>
              <a:ext uri="{FF2B5EF4-FFF2-40B4-BE49-F238E27FC236}">
                <a16:creationId xmlns:a16="http://schemas.microsoft.com/office/drawing/2014/main" id="{E6D15436-C388-9E4B-9392-C345CFE848B4}"/>
              </a:ext>
            </a:extLst>
          </p:cNvPr>
          <p:cNvSpPr>
            <a:spLocks noGrp="1"/>
          </p:cNvSpPr>
          <p:nvPr>
            <p:ph type="pic" sz="quarter" idx="19"/>
          </p:nvPr>
        </p:nvSpPr>
        <p:spPr>
          <a:xfrm>
            <a:off x="7466401" y="1486801"/>
            <a:ext cx="4228798" cy="4379399"/>
          </a:xfrm>
          <a:custGeom>
            <a:avLst/>
            <a:gdLst>
              <a:gd name="connsiteX0" fmla="*/ 406579 w 4228798"/>
              <a:gd name="connsiteY0" fmla="*/ 0 h 4379399"/>
              <a:gd name="connsiteX1" fmla="*/ 4228798 w 4228798"/>
              <a:gd name="connsiteY1" fmla="*/ 0 h 4379399"/>
              <a:gd name="connsiteX2" fmla="*/ 4228798 w 4228798"/>
              <a:gd name="connsiteY2" fmla="*/ 4379399 h 4379399"/>
              <a:gd name="connsiteX3" fmla="*/ 407289 w 4228798"/>
              <a:gd name="connsiteY3" fmla="*/ 4379399 h 4379399"/>
              <a:gd name="connsiteX4" fmla="*/ 369830 w 4228798"/>
              <a:gd name="connsiteY4" fmla="*/ 4284397 h 4379399"/>
              <a:gd name="connsiteX5" fmla="*/ 0 w 4228798"/>
              <a:gd name="connsiteY5" fmla="*/ 2188800 h 4379399"/>
              <a:gd name="connsiteX6" fmla="*/ 369830 w 4228798"/>
              <a:gd name="connsiteY6" fmla="*/ 93204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8798" h="4379399">
                <a:moveTo>
                  <a:pt x="406579" y="0"/>
                </a:moveTo>
                <a:lnTo>
                  <a:pt x="4228798" y="0"/>
                </a:lnTo>
                <a:lnTo>
                  <a:pt x="4228798" y="4379399"/>
                </a:lnTo>
                <a:lnTo>
                  <a:pt x="407289" y="4379399"/>
                </a:lnTo>
                <a:lnTo>
                  <a:pt x="369830" y="4284397"/>
                </a:lnTo>
                <a:cubicBezTo>
                  <a:pt x="130574" y="3630956"/>
                  <a:pt x="0" y="2925127"/>
                  <a:pt x="0" y="2188800"/>
                </a:cubicBezTo>
                <a:cubicBezTo>
                  <a:pt x="0" y="1452473"/>
                  <a:pt x="130574" y="746644"/>
                  <a:pt x="369830" y="93204"/>
                </a:cubicBezTo>
                <a:close/>
              </a:path>
            </a:pathLst>
          </a:custGeom>
          <a:noFill/>
          <a:ln w="76200">
            <a:solidFill>
              <a:schemeClr val="bg1"/>
            </a:solidFill>
          </a:ln>
        </p:spPr>
        <p:txBody>
          <a:bodyPr wrap="square" lIns="90000">
            <a:noAutofit/>
          </a:bodyPr>
          <a:lstStyle>
            <a:lvl1pPr>
              <a:defRPr sz="1400">
                <a:latin typeface="+mn-lt"/>
              </a:defRPr>
            </a:lvl1pPr>
          </a:lstStyle>
          <a:p>
            <a:endParaRPr lang="en-US"/>
          </a:p>
        </p:txBody>
      </p:sp>
    </p:spTree>
    <p:extLst>
      <p:ext uri="{BB962C8B-B14F-4D97-AF65-F5344CB8AC3E}">
        <p14:creationId xmlns:p14="http://schemas.microsoft.com/office/powerpoint/2010/main" val="38276148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 opt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19F51E6-0DA1-D94E-9F6B-5031697B0E12}"/>
              </a:ext>
            </a:extLst>
          </p:cNvPr>
          <p:cNvSpPr>
            <a:spLocks noGrp="1"/>
          </p:cNvSpPr>
          <p:nvPr>
            <p:ph type="pic" sz="quarter" idx="21"/>
          </p:nvPr>
        </p:nvSpPr>
        <p:spPr>
          <a:xfrm>
            <a:off x="496800" y="1486800"/>
            <a:ext cx="3643689" cy="4379399"/>
          </a:xfrm>
          <a:custGeom>
            <a:avLst/>
            <a:gdLst>
              <a:gd name="connsiteX0" fmla="*/ 0 w 3643689"/>
              <a:gd name="connsiteY0" fmla="*/ 0 h 4379399"/>
              <a:gd name="connsiteX1" fmla="*/ 3642980 w 3643689"/>
              <a:gd name="connsiteY1" fmla="*/ 0 h 4379399"/>
              <a:gd name="connsiteX2" fmla="*/ 3606231 w 3643689"/>
              <a:gd name="connsiteY2" fmla="*/ 93204 h 4379399"/>
              <a:gd name="connsiteX3" fmla="*/ 3236400 w 3643689"/>
              <a:gd name="connsiteY3" fmla="*/ 2188800 h 4379399"/>
              <a:gd name="connsiteX4" fmla="*/ 3606231 w 3643689"/>
              <a:gd name="connsiteY4" fmla="*/ 4284397 h 4379399"/>
              <a:gd name="connsiteX5" fmla="*/ 3643689 w 3643689"/>
              <a:gd name="connsiteY5" fmla="*/ 4379399 h 4379399"/>
              <a:gd name="connsiteX6" fmla="*/ 0 w 3643689"/>
              <a:gd name="connsiteY6" fmla="*/ 4379399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3689" h="4379399">
                <a:moveTo>
                  <a:pt x="0" y="0"/>
                </a:moveTo>
                <a:lnTo>
                  <a:pt x="3642980" y="0"/>
                </a:lnTo>
                <a:lnTo>
                  <a:pt x="3606231" y="93204"/>
                </a:lnTo>
                <a:cubicBezTo>
                  <a:pt x="3366975" y="746644"/>
                  <a:pt x="3236400" y="1452473"/>
                  <a:pt x="3236400" y="2188800"/>
                </a:cubicBezTo>
                <a:cubicBezTo>
                  <a:pt x="3236400" y="2925127"/>
                  <a:pt x="3366975" y="3630956"/>
                  <a:pt x="3606231" y="4284397"/>
                </a:cubicBezTo>
                <a:lnTo>
                  <a:pt x="3643689" y="4379399"/>
                </a:lnTo>
                <a:lnTo>
                  <a:pt x="0" y="4379399"/>
                </a:lnTo>
                <a:close/>
              </a:path>
            </a:pathLst>
          </a:custGeom>
          <a:noFill/>
          <a:ln w="76200">
            <a:solidFill>
              <a:schemeClr val="bg1"/>
            </a:solidFill>
          </a:ln>
        </p:spPr>
        <p:txBody>
          <a:bodyPr wrap="square">
            <a:noAutofit/>
          </a:bodyPr>
          <a:lstStyle>
            <a:lvl1pPr>
              <a:defRPr sz="1400">
                <a:latin typeface="+mn-lt"/>
              </a:defRPr>
            </a:lvl1pPr>
          </a:lstStyle>
          <a:p>
            <a:endParaRPr lang="en-US"/>
          </a:p>
        </p:txBody>
      </p:sp>
      <p:sp>
        <p:nvSpPr>
          <p:cNvPr id="10" name="Picture Placeholder 9">
            <a:extLst>
              <a:ext uri="{FF2B5EF4-FFF2-40B4-BE49-F238E27FC236}">
                <a16:creationId xmlns:a16="http://schemas.microsoft.com/office/drawing/2014/main" id="{99389C16-A457-D94B-8EB8-772F9BCECB84}"/>
              </a:ext>
            </a:extLst>
          </p:cNvPr>
          <p:cNvSpPr>
            <a:spLocks noGrp="1"/>
          </p:cNvSpPr>
          <p:nvPr>
            <p:ph type="pic" sz="quarter" idx="13"/>
          </p:nvPr>
        </p:nvSpPr>
        <p:spPr>
          <a:xfrm>
            <a:off x="3733201" y="1486801"/>
            <a:ext cx="4140489" cy="4379399"/>
          </a:xfrm>
          <a:custGeom>
            <a:avLst/>
            <a:gdLst>
              <a:gd name="connsiteX0" fmla="*/ 406580 w 4140489"/>
              <a:gd name="connsiteY0" fmla="*/ 0 h 4379399"/>
              <a:gd name="connsiteX1" fmla="*/ 4139779 w 4140489"/>
              <a:gd name="connsiteY1" fmla="*/ 0 h 4379399"/>
              <a:gd name="connsiteX2" fmla="*/ 4103030 w 4140489"/>
              <a:gd name="connsiteY2" fmla="*/ 93203 h 4379399"/>
              <a:gd name="connsiteX3" fmla="*/ 3733199 w 4140489"/>
              <a:gd name="connsiteY3" fmla="*/ 2188799 h 4379399"/>
              <a:gd name="connsiteX4" fmla="*/ 4103030 w 4140489"/>
              <a:gd name="connsiteY4" fmla="*/ 4284396 h 4379399"/>
              <a:gd name="connsiteX5" fmla="*/ 4140489 w 4140489"/>
              <a:gd name="connsiteY5" fmla="*/ 4379399 h 4379399"/>
              <a:gd name="connsiteX6" fmla="*/ 407289 w 4140489"/>
              <a:gd name="connsiteY6" fmla="*/ 4379399 h 4379399"/>
              <a:gd name="connsiteX7" fmla="*/ 369831 w 4140489"/>
              <a:gd name="connsiteY7" fmla="*/ 4284397 h 4379399"/>
              <a:gd name="connsiteX8" fmla="*/ 0 w 4140489"/>
              <a:gd name="connsiteY8" fmla="*/ 2188800 h 4379399"/>
              <a:gd name="connsiteX9" fmla="*/ 369831 w 4140489"/>
              <a:gd name="connsiteY9" fmla="*/ 93204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489" h="4379399">
                <a:moveTo>
                  <a:pt x="406580" y="0"/>
                </a:moveTo>
                <a:lnTo>
                  <a:pt x="4139779" y="0"/>
                </a:lnTo>
                <a:lnTo>
                  <a:pt x="4103030" y="93203"/>
                </a:lnTo>
                <a:cubicBezTo>
                  <a:pt x="3863774" y="746643"/>
                  <a:pt x="3733199" y="1452472"/>
                  <a:pt x="3733199" y="2188799"/>
                </a:cubicBezTo>
                <a:cubicBezTo>
                  <a:pt x="3733199" y="2925126"/>
                  <a:pt x="3863774" y="3630955"/>
                  <a:pt x="4103030" y="4284396"/>
                </a:cubicBezTo>
                <a:lnTo>
                  <a:pt x="4140489" y="4379399"/>
                </a:lnTo>
                <a:lnTo>
                  <a:pt x="407289" y="4379399"/>
                </a:lnTo>
                <a:lnTo>
                  <a:pt x="369831" y="4284397"/>
                </a:lnTo>
                <a:cubicBezTo>
                  <a:pt x="130575" y="3630956"/>
                  <a:pt x="0" y="2925127"/>
                  <a:pt x="0" y="2188800"/>
                </a:cubicBezTo>
                <a:cubicBezTo>
                  <a:pt x="0" y="1452473"/>
                  <a:pt x="130575" y="746644"/>
                  <a:pt x="369831" y="93204"/>
                </a:cubicBezTo>
                <a:close/>
              </a:path>
            </a:pathLst>
          </a:custGeom>
          <a:noFill/>
          <a:ln w="76200">
            <a:solidFill>
              <a:schemeClr val="bg1"/>
            </a:solidFill>
          </a:ln>
        </p:spPr>
        <p:txBody>
          <a:bodyPr wrap="square" lIns="90000">
            <a:noAutofit/>
          </a:bodyPr>
          <a:lstStyle>
            <a:lvl1pPr>
              <a:defRPr sz="1400">
                <a:latin typeface="+mn-lt"/>
              </a:defRPr>
            </a:lvl1pPr>
          </a:lstStyle>
          <a:p>
            <a:endParaRPr lang="en-US"/>
          </a:p>
        </p:txBody>
      </p:sp>
      <p:sp>
        <p:nvSpPr>
          <p:cNvPr id="11" name="Picture Placeholder 10">
            <a:extLst>
              <a:ext uri="{FF2B5EF4-FFF2-40B4-BE49-F238E27FC236}">
                <a16:creationId xmlns:a16="http://schemas.microsoft.com/office/drawing/2014/main" id="{49665D90-5464-7C40-AB5C-45825E4DA7F3}"/>
              </a:ext>
            </a:extLst>
          </p:cNvPr>
          <p:cNvSpPr>
            <a:spLocks noGrp="1"/>
          </p:cNvSpPr>
          <p:nvPr>
            <p:ph type="pic" sz="quarter" idx="19"/>
          </p:nvPr>
        </p:nvSpPr>
        <p:spPr>
          <a:xfrm>
            <a:off x="7466401" y="1486801"/>
            <a:ext cx="4228798" cy="4379399"/>
          </a:xfrm>
          <a:custGeom>
            <a:avLst/>
            <a:gdLst>
              <a:gd name="connsiteX0" fmla="*/ 406579 w 4228798"/>
              <a:gd name="connsiteY0" fmla="*/ 0 h 4379399"/>
              <a:gd name="connsiteX1" fmla="*/ 4228798 w 4228798"/>
              <a:gd name="connsiteY1" fmla="*/ 0 h 4379399"/>
              <a:gd name="connsiteX2" fmla="*/ 4228798 w 4228798"/>
              <a:gd name="connsiteY2" fmla="*/ 4379399 h 4379399"/>
              <a:gd name="connsiteX3" fmla="*/ 407289 w 4228798"/>
              <a:gd name="connsiteY3" fmla="*/ 4379399 h 4379399"/>
              <a:gd name="connsiteX4" fmla="*/ 369830 w 4228798"/>
              <a:gd name="connsiteY4" fmla="*/ 4284397 h 4379399"/>
              <a:gd name="connsiteX5" fmla="*/ 0 w 4228798"/>
              <a:gd name="connsiteY5" fmla="*/ 2188800 h 4379399"/>
              <a:gd name="connsiteX6" fmla="*/ 369830 w 4228798"/>
              <a:gd name="connsiteY6" fmla="*/ 93204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8798" h="4379399">
                <a:moveTo>
                  <a:pt x="406579" y="0"/>
                </a:moveTo>
                <a:lnTo>
                  <a:pt x="4228798" y="0"/>
                </a:lnTo>
                <a:lnTo>
                  <a:pt x="4228798" y="4379399"/>
                </a:lnTo>
                <a:lnTo>
                  <a:pt x="407289" y="4379399"/>
                </a:lnTo>
                <a:lnTo>
                  <a:pt x="369830" y="4284397"/>
                </a:lnTo>
                <a:cubicBezTo>
                  <a:pt x="130574" y="3630956"/>
                  <a:pt x="0" y="2925127"/>
                  <a:pt x="0" y="2188800"/>
                </a:cubicBezTo>
                <a:cubicBezTo>
                  <a:pt x="0" y="1452473"/>
                  <a:pt x="130574" y="746644"/>
                  <a:pt x="369830" y="93204"/>
                </a:cubicBezTo>
                <a:close/>
              </a:path>
            </a:pathLst>
          </a:custGeom>
          <a:noFill/>
          <a:ln w="76200">
            <a:solidFill>
              <a:schemeClr val="bg1"/>
            </a:solidFill>
          </a:ln>
        </p:spPr>
        <p:txBody>
          <a:bodyPr wrap="square" lIns="90000">
            <a:noAutofit/>
          </a:bodyPr>
          <a:lstStyle>
            <a:lvl1pPr>
              <a:defRPr sz="1400">
                <a:latin typeface="+mn-lt"/>
              </a:defRPr>
            </a:lvl1pPr>
          </a:lstStyle>
          <a:p>
            <a:endParaRPr lang="en-US"/>
          </a:p>
        </p:txBody>
      </p:sp>
      <p:sp>
        <p:nvSpPr>
          <p:cNvPr id="2" name="Title 1">
            <a:extLst>
              <a:ext uri="{FF2B5EF4-FFF2-40B4-BE49-F238E27FC236}">
                <a16:creationId xmlns:a16="http://schemas.microsoft.com/office/drawing/2014/main" id="{891A8807-CE92-6549-9407-F4E26B078EDA}"/>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8745895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7271CF-245A-4043-8687-EE8DB1DC28FF}"/>
              </a:ext>
            </a:extLst>
          </p:cNvPr>
          <p:cNvSpPr>
            <a:spLocks noGrp="1"/>
          </p:cNvSpPr>
          <p:nvPr userDrawn="1">
            <p:ph type="body" idx="1"/>
          </p:nvPr>
        </p:nvSpPr>
        <p:spPr>
          <a:xfrm>
            <a:off x="496801" y="1486800"/>
            <a:ext cx="11198398" cy="4876422"/>
          </a:xfrm>
          <a:prstGeom prst="rect">
            <a:avLst/>
          </a:prstGeom>
        </p:spPr>
        <p:txBody>
          <a:bodyPr vert="horz" lIns="91440" tIns="90000" rIns="91440" bIns="90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itle Placeholder 13">
            <a:extLst>
              <a:ext uri="{FF2B5EF4-FFF2-40B4-BE49-F238E27FC236}">
                <a16:creationId xmlns:a16="http://schemas.microsoft.com/office/drawing/2014/main" id="{0887DE53-E591-124F-9E3E-92580B7AABA3}"/>
              </a:ext>
            </a:extLst>
          </p:cNvPr>
          <p:cNvSpPr>
            <a:spLocks noGrp="1"/>
          </p:cNvSpPr>
          <p:nvPr>
            <p:ph type="title"/>
          </p:nvPr>
        </p:nvSpPr>
        <p:spPr>
          <a:xfrm rot="5400000">
            <a:off x="2205000" y="-2205000"/>
            <a:ext cx="990000" cy="5400000"/>
          </a:xfrm>
          <a:prstGeom prst="round1Rect">
            <a:avLst>
              <a:gd name="adj" fmla="val 50000"/>
            </a:avLst>
          </a:prstGeom>
          <a:solidFill>
            <a:schemeClr val="tx1"/>
          </a:solidFill>
        </p:spPr>
        <p:txBody>
          <a:bodyPr vert="vert270" lIns="540000" tIns="540000" rIns="360000" bIns="540000" rtlCol="0" anchor="ctr">
            <a:normAutofit/>
          </a:bodyPr>
          <a:lstStyle/>
          <a:p>
            <a:r>
              <a:rPr lang="en-GB"/>
              <a:t>Click to edit Master title style</a:t>
            </a:r>
            <a:endParaRPr lang="en-US"/>
          </a:p>
        </p:txBody>
      </p:sp>
      <p:pic>
        <p:nvPicPr>
          <p:cNvPr id="6" name="Picture 5">
            <a:extLst>
              <a:ext uri="{FF2B5EF4-FFF2-40B4-BE49-F238E27FC236}">
                <a16:creationId xmlns:a16="http://schemas.microsoft.com/office/drawing/2014/main" id="{B2AC3904-0A3A-D448-B900-55D105B96983}"/>
              </a:ext>
            </a:extLst>
          </p:cNvPr>
          <p:cNvPicPr>
            <a:picLocks noChangeAspect="1"/>
          </p:cNvPicPr>
          <p:nvPr userDrawn="1"/>
        </p:nvPicPr>
        <p:blipFill>
          <a:blip r:embed="rId29"/>
          <a:stretch>
            <a:fillRect/>
          </a:stretch>
        </p:blipFill>
        <p:spPr>
          <a:xfrm>
            <a:off x="9308999" y="5868000"/>
            <a:ext cx="2883001" cy="990000"/>
          </a:xfrm>
          <a:prstGeom prst="rect">
            <a:avLst/>
          </a:prstGeom>
        </p:spPr>
      </p:pic>
    </p:spTree>
    <p:extLst>
      <p:ext uri="{BB962C8B-B14F-4D97-AF65-F5344CB8AC3E}">
        <p14:creationId xmlns:p14="http://schemas.microsoft.com/office/powerpoint/2010/main" val="628103586"/>
      </p:ext>
    </p:extLst>
  </p:cSld>
  <p:clrMap bg1="lt1" tx1="dk1" bg2="lt2" tx2="dk2" accent1="accent1" accent2="accent2" accent3="accent3" accent4="accent4" accent5="accent5" accent6="accent6" hlink="hlink" folHlink="folHlink"/>
  <p:sldLayoutIdLst>
    <p:sldLayoutId id="2147483667" r:id="rId1"/>
    <p:sldLayoutId id="2147483696" r:id="rId2"/>
    <p:sldLayoutId id="2147483693" r:id="rId3"/>
    <p:sldLayoutId id="2147483697" r:id="rId4"/>
    <p:sldLayoutId id="2147483690" r:id="rId5"/>
    <p:sldLayoutId id="2147483695" r:id="rId6"/>
    <p:sldLayoutId id="2147483662" r:id="rId7"/>
    <p:sldLayoutId id="2147483698" r:id="rId8"/>
    <p:sldLayoutId id="2147483671" r:id="rId9"/>
    <p:sldLayoutId id="2147483672" r:id="rId10"/>
    <p:sldLayoutId id="2147483699" r:id="rId11"/>
    <p:sldLayoutId id="2147483700" r:id="rId12"/>
    <p:sldLayoutId id="2147483689" r:id="rId13"/>
    <p:sldLayoutId id="2147483694" r:id="rId14"/>
    <p:sldLayoutId id="2147483701" r:id="rId15"/>
    <p:sldLayoutId id="2147483675" r:id="rId16"/>
    <p:sldLayoutId id="2147483702" r:id="rId17"/>
    <p:sldLayoutId id="2147483660" r:id="rId18"/>
    <p:sldLayoutId id="2147483663" r:id="rId19"/>
    <p:sldLayoutId id="2147483664" r:id="rId20"/>
    <p:sldLayoutId id="2147483692" r:id="rId21"/>
    <p:sldLayoutId id="2147483673" r:id="rId22"/>
    <p:sldLayoutId id="2147483676" r:id="rId23"/>
    <p:sldLayoutId id="2147483704" r:id="rId24"/>
    <p:sldLayoutId id="2147483677" r:id="rId25"/>
    <p:sldLayoutId id="2147483703" r:id="rId26"/>
    <p:sldLayoutId id="2147483705" r:id="rId27"/>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10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0000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i="1" kern="1200">
          <a:solidFill>
            <a:srgbClr val="000000"/>
          </a:solidFill>
          <a:latin typeface="+mn-lt"/>
          <a:ea typeface="+mn-ea"/>
          <a:cs typeface="+mn-cs"/>
        </a:defRPr>
      </a:lvl3pPr>
      <a:lvl4pPr marL="1543050" indent="-171450" algn="l" defTabSz="914400" rtl="0" eaLnBrk="1" latinLnBrk="0" hangingPunct="1">
        <a:lnSpc>
          <a:spcPct val="90000"/>
        </a:lnSpc>
        <a:spcBef>
          <a:spcPts val="500"/>
        </a:spcBef>
        <a:buFont typeface="Arial" panose="020B0604020202020204" pitchFamily="34" charset="0"/>
        <a:buChar char="•"/>
        <a:defRPr sz="1800" b="1"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1C1032C-7EA2-2EB6-B2BC-A5E26EF87A1E}"/>
              </a:ext>
            </a:extLst>
          </p:cNvPr>
          <p:cNvPicPr>
            <a:picLocks noGrp="1" noChangeAspect="1"/>
          </p:cNvPicPr>
          <p:nvPr>
            <p:ph type="pic" sz="quarter" idx="10"/>
          </p:nvPr>
        </p:nvPicPr>
        <p:blipFill>
          <a:blip r:embed="rId2"/>
          <a:srcRect l="15272" r="15272"/>
          <a:stretch/>
        </p:blipFill>
        <p:spPr>
          <a:xfrm>
            <a:off x="20" y="10"/>
            <a:ext cx="7152050" cy="6857990"/>
          </a:xfrm>
          <a:noFill/>
        </p:spPr>
      </p:pic>
      <p:sp>
        <p:nvSpPr>
          <p:cNvPr id="3" name="Title 2">
            <a:extLst>
              <a:ext uri="{FF2B5EF4-FFF2-40B4-BE49-F238E27FC236}">
                <a16:creationId xmlns:a16="http://schemas.microsoft.com/office/drawing/2014/main" id="{0D028F0F-1D6B-859C-9F56-703F38CD90C7}"/>
              </a:ext>
            </a:extLst>
          </p:cNvPr>
          <p:cNvSpPr>
            <a:spLocks noGrp="1"/>
          </p:cNvSpPr>
          <p:nvPr>
            <p:ph type="ctrTitle"/>
          </p:nvPr>
        </p:nvSpPr>
        <p:spPr>
          <a:xfrm>
            <a:off x="6973823" y="2170818"/>
            <a:ext cx="4721375" cy="2023163"/>
          </a:xfrm>
        </p:spPr>
        <p:txBody>
          <a:bodyPr anchor="b">
            <a:normAutofit/>
          </a:bodyPr>
          <a:lstStyle/>
          <a:p>
            <a:r>
              <a:rPr lang="en-GB"/>
              <a:t>Councils are changing</a:t>
            </a:r>
          </a:p>
        </p:txBody>
      </p:sp>
      <p:sp>
        <p:nvSpPr>
          <p:cNvPr id="4" name="Subtitle 3">
            <a:extLst>
              <a:ext uri="{FF2B5EF4-FFF2-40B4-BE49-F238E27FC236}">
                <a16:creationId xmlns:a16="http://schemas.microsoft.com/office/drawing/2014/main" id="{37F26D16-F5FC-CF45-CB63-64CFE16302F3}"/>
              </a:ext>
            </a:extLst>
          </p:cNvPr>
          <p:cNvSpPr>
            <a:spLocks noGrp="1"/>
          </p:cNvSpPr>
          <p:nvPr>
            <p:ph type="subTitle" idx="1"/>
          </p:nvPr>
        </p:nvSpPr>
        <p:spPr>
          <a:xfrm>
            <a:off x="6973824" y="4212238"/>
            <a:ext cx="4721374" cy="1655762"/>
          </a:xfrm>
        </p:spPr>
        <p:txBody>
          <a:bodyPr>
            <a:normAutofit/>
          </a:bodyPr>
          <a:lstStyle/>
          <a:p>
            <a:pPr>
              <a:lnSpc>
                <a:spcPct val="90000"/>
              </a:lnSpc>
            </a:pPr>
            <a:r>
              <a:rPr lang="en-GB" sz="2200"/>
              <a:t>What Parishes need to know about LGR in Greater Essex</a:t>
            </a:r>
          </a:p>
          <a:p>
            <a:pPr>
              <a:lnSpc>
                <a:spcPct val="90000"/>
              </a:lnSpc>
            </a:pPr>
            <a:endParaRPr lang="en-GB" sz="2200"/>
          </a:p>
          <a:p>
            <a:pPr>
              <a:lnSpc>
                <a:spcPct val="90000"/>
              </a:lnSpc>
            </a:pPr>
            <a:r>
              <a:rPr lang="en-GB" sz="2200"/>
              <a:t>Nick Eveleigh, Chief Executive</a:t>
            </a:r>
          </a:p>
        </p:txBody>
      </p:sp>
    </p:spTree>
    <p:extLst>
      <p:ext uri="{BB962C8B-B14F-4D97-AF65-F5344CB8AC3E}">
        <p14:creationId xmlns:p14="http://schemas.microsoft.com/office/powerpoint/2010/main" val="14949452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F024-DF33-60FB-CC35-44CD97932CD1}"/>
              </a:ext>
            </a:extLst>
          </p:cNvPr>
          <p:cNvSpPr>
            <a:spLocks noGrp="1"/>
          </p:cNvSpPr>
          <p:nvPr>
            <p:ph type="title"/>
          </p:nvPr>
        </p:nvSpPr>
        <p:spPr>
          <a:xfrm rot="5400000">
            <a:off x="2463114" y="-2438400"/>
            <a:ext cx="972064" cy="5898292"/>
          </a:xfrm>
        </p:spPr>
        <p:txBody>
          <a:bodyPr>
            <a:normAutofit fontScale="90000"/>
          </a:bodyPr>
          <a:lstStyle/>
          <a:p>
            <a:r>
              <a:rPr lang="en-GB"/>
              <a:t>Why we think five unitaries works best</a:t>
            </a:r>
          </a:p>
        </p:txBody>
      </p:sp>
      <p:sp>
        <p:nvSpPr>
          <p:cNvPr id="4" name="Footer Placeholder 3">
            <a:extLst>
              <a:ext uri="{FF2B5EF4-FFF2-40B4-BE49-F238E27FC236}">
                <a16:creationId xmlns:a16="http://schemas.microsoft.com/office/drawing/2014/main" id="{E1E90652-269F-CCE6-1629-145791B808BC}"/>
              </a:ext>
            </a:extLst>
          </p:cNvPr>
          <p:cNvSpPr>
            <a:spLocks noGrp="1"/>
          </p:cNvSpPr>
          <p:nvPr>
            <p:ph type="ftr" sz="quarter" idx="11"/>
          </p:nvPr>
        </p:nvSpPr>
        <p:spPr/>
        <p:txBody>
          <a:bodyPr/>
          <a:lstStyle/>
          <a:p>
            <a:pPr>
              <a:defRPr/>
            </a:pPr>
            <a:endParaRPr lang="en-GB"/>
          </a:p>
        </p:txBody>
      </p:sp>
      <p:sp>
        <p:nvSpPr>
          <p:cNvPr id="5" name="TextBox 4">
            <a:extLst>
              <a:ext uri="{FF2B5EF4-FFF2-40B4-BE49-F238E27FC236}">
                <a16:creationId xmlns:a16="http://schemas.microsoft.com/office/drawing/2014/main" id="{F798BD43-4308-9566-5BC3-74D4F6459A56}"/>
              </a:ext>
            </a:extLst>
          </p:cNvPr>
          <p:cNvSpPr txBox="1"/>
          <p:nvPr/>
        </p:nvSpPr>
        <p:spPr>
          <a:xfrm>
            <a:off x="6096000" y="196581"/>
            <a:ext cx="5899448" cy="646331"/>
          </a:xfrm>
          <a:prstGeom prst="rect">
            <a:avLst/>
          </a:prstGeom>
          <a:noFill/>
        </p:spPr>
        <p:txBody>
          <a:bodyPr wrap="square">
            <a:spAutoFit/>
          </a:bodyPr>
          <a:lstStyle/>
          <a:p>
            <a:r>
              <a:rPr lang="en-GB" sz="1800"/>
              <a:t>Of all the options, Chelmsford City Council supports the five unitary proposal.</a:t>
            </a:r>
            <a:endParaRPr lang="en-GB"/>
          </a:p>
        </p:txBody>
      </p:sp>
      <p:graphicFrame>
        <p:nvGraphicFramePr>
          <p:cNvPr id="14" name="Table 13">
            <a:extLst>
              <a:ext uri="{FF2B5EF4-FFF2-40B4-BE49-F238E27FC236}">
                <a16:creationId xmlns:a16="http://schemas.microsoft.com/office/drawing/2014/main" id="{67197CD6-26F7-AF39-AF82-C9405A7EBF75}"/>
              </a:ext>
            </a:extLst>
          </p:cNvPr>
          <p:cNvGraphicFramePr>
            <a:graphicFrameLocks noGrp="1"/>
          </p:cNvGraphicFramePr>
          <p:nvPr>
            <p:extLst>
              <p:ext uri="{D42A27DB-BD31-4B8C-83A1-F6EECF244321}">
                <p14:modId xmlns:p14="http://schemas.microsoft.com/office/powerpoint/2010/main" val="2009523534"/>
              </p:ext>
            </p:extLst>
          </p:nvPr>
        </p:nvGraphicFramePr>
        <p:xfrm>
          <a:off x="257175" y="1425389"/>
          <a:ext cx="2828925" cy="2157984"/>
        </p:xfrm>
        <a:graphic>
          <a:graphicData uri="http://schemas.openxmlformats.org/drawingml/2006/table">
            <a:tbl>
              <a:tblPr firstRow="1" bandRow="1">
                <a:tableStyleId>{21E4AEA4-8DFA-4A89-87EB-49C32662AFE0}</a:tableStyleId>
              </a:tblPr>
              <a:tblGrid>
                <a:gridCol w="2828925">
                  <a:extLst>
                    <a:ext uri="{9D8B030D-6E8A-4147-A177-3AD203B41FA5}">
                      <a16:colId xmlns:a16="http://schemas.microsoft.com/office/drawing/2014/main" val="1143885888"/>
                    </a:ext>
                  </a:extLst>
                </a:gridCol>
              </a:tblGrid>
              <a:tr h="2157984">
                <a:tc>
                  <a:txBody>
                    <a:bodyPr/>
                    <a:lstStyle/>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00000"/>
                        </a:lnSpc>
                        <a:spcBef>
                          <a:spcPts val="0"/>
                        </a:spcBef>
                        <a:buFont typeface="+mj-lt"/>
                        <a:buNone/>
                      </a:pPr>
                      <a:r>
                        <a:rPr lang="en-GB" sz="1600" b="1">
                          <a:solidFill>
                            <a:schemeClr val="accent6"/>
                          </a:solidFill>
                          <a:latin typeface="+mn-lt"/>
                        </a:rPr>
                        <a:t>Stronger local identity</a:t>
                      </a:r>
                    </a:p>
                    <a:p>
                      <a:pPr marL="0" indent="0" algn="ctr">
                        <a:lnSpc>
                          <a:spcPct val="100000"/>
                        </a:lnSpc>
                        <a:spcBef>
                          <a:spcPts val="0"/>
                        </a:spcBef>
                        <a:buFont typeface="+mj-lt"/>
                        <a:buNone/>
                      </a:pPr>
                      <a:r>
                        <a:rPr lang="en-GB" sz="1600" b="0">
                          <a:solidFill>
                            <a:schemeClr val="accent6"/>
                          </a:solidFill>
                          <a:latin typeface="+mn-lt"/>
                        </a:rPr>
                        <a:t>Each unitary is based on natural communities, not a large remote authority</a:t>
                      </a:r>
                      <a:endParaRPr lang="en-GB" sz="1600" b="0">
                        <a:solidFill>
                          <a:schemeClr val="accent6"/>
                        </a:solidFill>
                      </a:endParaRPr>
                    </a:p>
                  </a:txBody>
                  <a:tcPr>
                    <a:solidFill>
                      <a:srgbClr val="FCE0CB"/>
                    </a:solidFill>
                  </a:tcPr>
                </a:tc>
                <a:extLst>
                  <a:ext uri="{0D108BD9-81ED-4DB2-BD59-A6C34878D82A}">
                    <a16:rowId xmlns:a16="http://schemas.microsoft.com/office/drawing/2014/main" val="2731462653"/>
                  </a:ext>
                </a:extLst>
              </a:tr>
            </a:tbl>
          </a:graphicData>
        </a:graphic>
      </p:graphicFrame>
      <p:graphicFrame>
        <p:nvGraphicFramePr>
          <p:cNvPr id="15" name="Table 14">
            <a:extLst>
              <a:ext uri="{FF2B5EF4-FFF2-40B4-BE49-F238E27FC236}">
                <a16:creationId xmlns:a16="http://schemas.microsoft.com/office/drawing/2014/main" id="{41D7436A-A3FB-A1DB-A46A-6EB01098BDAF}"/>
              </a:ext>
            </a:extLst>
          </p:cNvPr>
          <p:cNvGraphicFramePr>
            <a:graphicFrameLocks noGrp="1"/>
          </p:cNvGraphicFramePr>
          <p:nvPr>
            <p:extLst>
              <p:ext uri="{D42A27DB-BD31-4B8C-83A1-F6EECF244321}">
                <p14:modId xmlns:p14="http://schemas.microsoft.com/office/powerpoint/2010/main" val="3575456469"/>
              </p:ext>
            </p:extLst>
          </p:nvPr>
        </p:nvGraphicFramePr>
        <p:xfrm>
          <a:off x="3209925" y="1425388"/>
          <a:ext cx="2828925" cy="2157983"/>
        </p:xfrm>
        <a:graphic>
          <a:graphicData uri="http://schemas.openxmlformats.org/drawingml/2006/table">
            <a:tbl>
              <a:tblPr firstRow="1" bandRow="1">
                <a:tableStyleId>{21E4AEA4-8DFA-4A89-87EB-49C32662AFE0}</a:tableStyleId>
              </a:tblPr>
              <a:tblGrid>
                <a:gridCol w="2828925">
                  <a:extLst>
                    <a:ext uri="{9D8B030D-6E8A-4147-A177-3AD203B41FA5}">
                      <a16:colId xmlns:a16="http://schemas.microsoft.com/office/drawing/2014/main" val="1143885888"/>
                    </a:ext>
                  </a:extLst>
                </a:gridCol>
              </a:tblGrid>
              <a:tr h="2157983">
                <a:tc>
                  <a:txBody>
                    <a:bodyPr/>
                    <a:lstStyle/>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br>
                        <a:rPr lang="en-GB" sz="1600" b="1">
                          <a:solidFill>
                            <a:schemeClr val="accent6"/>
                          </a:solidFill>
                          <a:latin typeface="+mn-lt"/>
                        </a:rPr>
                      </a:br>
                      <a:r>
                        <a:rPr lang="en-GB" sz="1600" b="1">
                          <a:solidFill>
                            <a:schemeClr val="accent6"/>
                          </a:solidFill>
                          <a:latin typeface="+mn-lt"/>
                        </a:rPr>
                        <a:t>Empathy with communities </a:t>
                      </a:r>
                      <a:r>
                        <a:rPr lang="en-GB" sz="1600" b="0">
                          <a:solidFill>
                            <a:schemeClr val="accent6"/>
                          </a:solidFill>
                          <a:latin typeface="+mn-lt"/>
                        </a:rPr>
                        <a:t>above process, driving better outcomes for local people.</a:t>
                      </a:r>
                    </a:p>
                  </a:txBody>
                  <a:tcPr>
                    <a:solidFill>
                      <a:srgbClr val="D5DECE"/>
                    </a:solidFill>
                  </a:tcPr>
                </a:tc>
                <a:extLst>
                  <a:ext uri="{0D108BD9-81ED-4DB2-BD59-A6C34878D82A}">
                    <a16:rowId xmlns:a16="http://schemas.microsoft.com/office/drawing/2014/main" val="2731462653"/>
                  </a:ext>
                </a:extLst>
              </a:tr>
            </a:tbl>
          </a:graphicData>
        </a:graphic>
      </p:graphicFrame>
      <p:graphicFrame>
        <p:nvGraphicFramePr>
          <p:cNvPr id="16" name="Table 15">
            <a:extLst>
              <a:ext uri="{FF2B5EF4-FFF2-40B4-BE49-F238E27FC236}">
                <a16:creationId xmlns:a16="http://schemas.microsoft.com/office/drawing/2014/main" id="{12A6F07B-D161-DD8A-353D-4C3F4A365C33}"/>
              </a:ext>
            </a:extLst>
          </p:cNvPr>
          <p:cNvGraphicFramePr>
            <a:graphicFrameLocks noGrp="1"/>
          </p:cNvGraphicFramePr>
          <p:nvPr>
            <p:extLst>
              <p:ext uri="{D42A27DB-BD31-4B8C-83A1-F6EECF244321}">
                <p14:modId xmlns:p14="http://schemas.microsoft.com/office/powerpoint/2010/main" val="3719420999"/>
              </p:ext>
            </p:extLst>
          </p:nvPr>
        </p:nvGraphicFramePr>
        <p:xfrm>
          <a:off x="6162675" y="1425389"/>
          <a:ext cx="2828925" cy="2157984"/>
        </p:xfrm>
        <a:graphic>
          <a:graphicData uri="http://schemas.openxmlformats.org/drawingml/2006/table">
            <a:tbl>
              <a:tblPr firstRow="1" bandRow="1">
                <a:tableStyleId>{21E4AEA4-8DFA-4A89-87EB-49C32662AFE0}</a:tableStyleId>
              </a:tblPr>
              <a:tblGrid>
                <a:gridCol w="2828925">
                  <a:extLst>
                    <a:ext uri="{9D8B030D-6E8A-4147-A177-3AD203B41FA5}">
                      <a16:colId xmlns:a16="http://schemas.microsoft.com/office/drawing/2014/main" val="1143885888"/>
                    </a:ext>
                  </a:extLst>
                </a:gridCol>
              </a:tblGrid>
              <a:tr h="2157984">
                <a:tc>
                  <a:txBody>
                    <a:bodyPr/>
                    <a:lstStyle/>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r>
                        <a:rPr lang="en-GB" sz="1600" b="1">
                          <a:solidFill>
                            <a:schemeClr val="accent6"/>
                          </a:solidFill>
                          <a:latin typeface="+mn-lt"/>
                        </a:rPr>
                        <a:t>Nimbler, faster</a:t>
                      </a:r>
                      <a:r>
                        <a:rPr lang="en-GB" sz="1600" b="0">
                          <a:solidFill>
                            <a:schemeClr val="accent6"/>
                          </a:solidFill>
                          <a:latin typeface="+mn-lt"/>
                        </a:rPr>
                        <a:t> decision making and implementation.</a:t>
                      </a:r>
                      <a:endParaRPr lang="en-GB" sz="1600" b="1">
                        <a:solidFill>
                          <a:schemeClr val="accent6"/>
                        </a:solidFill>
                        <a:latin typeface="+mn-lt"/>
                      </a:endParaRPr>
                    </a:p>
                  </a:txBody>
                  <a:tcPr>
                    <a:solidFill>
                      <a:srgbClr val="CDE7F1"/>
                    </a:solidFill>
                  </a:tcPr>
                </a:tc>
                <a:extLst>
                  <a:ext uri="{0D108BD9-81ED-4DB2-BD59-A6C34878D82A}">
                    <a16:rowId xmlns:a16="http://schemas.microsoft.com/office/drawing/2014/main" val="2731462653"/>
                  </a:ext>
                </a:extLst>
              </a:tr>
            </a:tbl>
          </a:graphicData>
        </a:graphic>
      </p:graphicFrame>
      <p:graphicFrame>
        <p:nvGraphicFramePr>
          <p:cNvPr id="17" name="Table 16">
            <a:extLst>
              <a:ext uri="{FF2B5EF4-FFF2-40B4-BE49-F238E27FC236}">
                <a16:creationId xmlns:a16="http://schemas.microsoft.com/office/drawing/2014/main" id="{60234953-643D-5FF7-07B2-F3BFDB0B21EC}"/>
              </a:ext>
            </a:extLst>
          </p:cNvPr>
          <p:cNvGraphicFramePr>
            <a:graphicFrameLocks noGrp="1"/>
          </p:cNvGraphicFramePr>
          <p:nvPr>
            <p:extLst>
              <p:ext uri="{D42A27DB-BD31-4B8C-83A1-F6EECF244321}">
                <p14:modId xmlns:p14="http://schemas.microsoft.com/office/powerpoint/2010/main" val="4189371313"/>
              </p:ext>
            </p:extLst>
          </p:nvPr>
        </p:nvGraphicFramePr>
        <p:xfrm>
          <a:off x="9115425" y="1439405"/>
          <a:ext cx="2828925" cy="2157984"/>
        </p:xfrm>
        <a:graphic>
          <a:graphicData uri="http://schemas.openxmlformats.org/drawingml/2006/table">
            <a:tbl>
              <a:tblPr firstRow="1" bandRow="1">
                <a:tableStyleId>{21E4AEA4-8DFA-4A89-87EB-49C32662AFE0}</a:tableStyleId>
              </a:tblPr>
              <a:tblGrid>
                <a:gridCol w="2828925">
                  <a:extLst>
                    <a:ext uri="{9D8B030D-6E8A-4147-A177-3AD203B41FA5}">
                      <a16:colId xmlns:a16="http://schemas.microsoft.com/office/drawing/2014/main" val="1143885888"/>
                    </a:ext>
                  </a:extLst>
                </a:gridCol>
              </a:tblGrid>
              <a:tr h="1972056">
                <a:tc>
                  <a:txBody>
                    <a:bodyPr/>
                    <a:lstStyle/>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r>
                        <a:rPr lang="en-GB" sz="1600" b="1">
                          <a:solidFill>
                            <a:schemeClr val="accent6"/>
                          </a:solidFill>
                          <a:latin typeface="+mn-lt"/>
                        </a:rPr>
                        <a:t>Better partnership working: </a:t>
                      </a:r>
                      <a:r>
                        <a:rPr lang="en-GB" sz="1600" b="0">
                          <a:solidFill>
                            <a:schemeClr val="accent6"/>
                          </a:solidFill>
                          <a:latin typeface="+mn-lt"/>
                        </a:rPr>
                        <a:t>at this size, charities and community groups can build closer links with their council</a:t>
                      </a:r>
                      <a:endParaRPr lang="en-GB" sz="1600" b="1">
                        <a:solidFill>
                          <a:schemeClr val="accent6"/>
                        </a:solidFill>
                        <a:latin typeface="+mn-lt"/>
                      </a:endParaRPr>
                    </a:p>
                  </a:txBody>
                  <a:tcPr>
                    <a:solidFill>
                      <a:srgbClr val="E9DFF0"/>
                    </a:solidFill>
                  </a:tcPr>
                </a:tc>
                <a:extLst>
                  <a:ext uri="{0D108BD9-81ED-4DB2-BD59-A6C34878D82A}">
                    <a16:rowId xmlns:a16="http://schemas.microsoft.com/office/drawing/2014/main" val="2731462653"/>
                  </a:ext>
                </a:extLst>
              </a:tr>
            </a:tbl>
          </a:graphicData>
        </a:graphic>
      </p:graphicFrame>
      <p:graphicFrame>
        <p:nvGraphicFramePr>
          <p:cNvPr id="19" name="Table 18">
            <a:extLst>
              <a:ext uri="{FF2B5EF4-FFF2-40B4-BE49-F238E27FC236}">
                <a16:creationId xmlns:a16="http://schemas.microsoft.com/office/drawing/2014/main" id="{D11331E6-C34C-E54A-BB2F-CCC54F51875B}"/>
              </a:ext>
            </a:extLst>
          </p:cNvPr>
          <p:cNvGraphicFramePr>
            <a:graphicFrameLocks noGrp="1"/>
          </p:cNvGraphicFramePr>
          <p:nvPr>
            <p:extLst>
              <p:ext uri="{D42A27DB-BD31-4B8C-83A1-F6EECF244321}">
                <p14:modId xmlns:p14="http://schemas.microsoft.com/office/powerpoint/2010/main" val="2079376066"/>
              </p:ext>
            </p:extLst>
          </p:nvPr>
        </p:nvGraphicFramePr>
        <p:xfrm>
          <a:off x="238125" y="3791250"/>
          <a:ext cx="2828925" cy="2176056"/>
        </p:xfrm>
        <a:graphic>
          <a:graphicData uri="http://schemas.openxmlformats.org/drawingml/2006/table">
            <a:tbl>
              <a:tblPr firstRow="1" bandRow="1">
                <a:tableStyleId>{21E4AEA4-8DFA-4A89-87EB-49C32662AFE0}</a:tableStyleId>
              </a:tblPr>
              <a:tblGrid>
                <a:gridCol w="2828925">
                  <a:extLst>
                    <a:ext uri="{9D8B030D-6E8A-4147-A177-3AD203B41FA5}">
                      <a16:colId xmlns:a16="http://schemas.microsoft.com/office/drawing/2014/main" val="1143885888"/>
                    </a:ext>
                  </a:extLst>
                </a:gridCol>
              </a:tblGrid>
              <a:tr h="2176056">
                <a:tc>
                  <a:txBody>
                    <a:bodyPr/>
                    <a:lstStyle/>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r>
                        <a:rPr lang="en-GB" sz="1600" b="1">
                          <a:solidFill>
                            <a:schemeClr val="accent6"/>
                          </a:solidFill>
                          <a:latin typeface="+mn-lt"/>
                        </a:rPr>
                        <a:t>Smoother transition,</a:t>
                      </a:r>
                      <a:r>
                        <a:rPr lang="en-GB" sz="1600" b="0">
                          <a:solidFill>
                            <a:schemeClr val="accent6"/>
                          </a:solidFill>
                          <a:latin typeface="+mn-lt"/>
                        </a:rPr>
                        <a:t> meaning lower initial costs and better services during the period of change.</a:t>
                      </a:r>
                      <a:endParaRPr lang="en-GB" sz="1600" b="1">
                        <a:solidFill>
                          <a:schemeClr val="accent6"/>
                        </a:solidFill>
                        <a:latin typeface="+mn-lt"/>
                      </a:endParaRPr>
                    </a:p>
                  </a:txBody>
                  <a:tcPr>
                    <a:solidFill>
                      <a:srgbClr val="FCE0CB"/>
                    </a:solidFill>
                  </a:tcPr>
                </a:tc>
                <a:extLst>
                  <a:ext uri="{0D108BD9-81ED-4DB2-BD59-A6C34878D82A}">
                    <a16:rowId xmlns:a16="http://schemas.microsoft.com/office/drawing/2014/main" val="2731462653"/>
                  </a:ext>
                </a:extLst>
              </a:tr>
            </a:tbl>
          </a:graphicData>
        </a:graphic>
      </p:graphicFrame>
      <p:graphicFrame>
        <p:nvGraphicFramePr>
          <p:cNvPr id="20" name="Table 19">
            <a:extLst>
              <a:ext uri="{FF2B5EF4-FFF2-40B4-BE49-F238E27FC236}">
                <a16:creationId xmlns:a16="http://schemas.microsoft.com/office/drawing/2014/main" id="{883193CA-E928-3D95-71E6-604219BB9CE6}"/>
              </a:ext>
            </a:extLst>
          </p:cNvPr>
          <p:cNvGraphicFramePr>
            <a:graphicFrameLocks noGrp="1"/>
          </p:cNvGraphicFramePr>
          <p:nvPr>
            <p:extLst>
              <p:ext uri="{D42A27DB-BD31-4B8C-83A1-F6EECF244321}">
                <p14:modId xmlns:p14="http://schemas.microsoft.com/office/powerpoint/2010/main" val="1556535761"/>
              </p:ext>
            </p:extLst>
          </p:nvPr>
        </p:nvGraphicFramePr>
        <p:xfrm>
          <a:off x="3190875" y="3809321"/>
          <a:ext cx="2828925" cy="2157984"/>
        </p:xfrm>
        <a:graphic>
          <a:graphicData uri="http://schemas.openxmlformats.org/drawingml/2006/table">
            <a:tbl>
              <a:tblPr firstRow="1" bandRow="1">
                <a:tableStyleId>{21E4AEA4-8DFA-4A89-87EB-49C32662AFE0}</a:tableStyleId>
              </a:tblPr>
              <a:tblGrid>
                <a:gridCol w="2828925">
                  <a:extLst>
                    <a:ext uri="{9D8B030D-6E8A-4147-A177-3AD203B41FA5}">
                      <a16:colId xmlns:a16="http://schemas.microsoft.com/office/drawing/2014/main" val="1143885888"/>
                    </a:ext>
                  </a:extLst>
                </a:gridCol>
              </a:tblGrid>
              <a:tr h="2157983">
                <a:tc>
                  <a:txBody>
                    <a:bodyPr/>
                    <a:lstStyle/>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r>
                        <a:rPr lang="en-GB" sz="1600" b="1">
                          <a:solidFill>
                            <a:schemeClr val="accent6"/>
                          </a:solidFill>
                          <a:latin typeface="+mn-lt"/>
                        </a:rPr>
                        <a:t>Efficiency and savings: </a:t>
                      </a:r>
                      <a:r>
                        <a:rPr lang="en-GB" sz="1600" b="0">
                          <a:solidFill>
                            <a:schemeClr val="accent6"/>
                          </a:solidFill>
                          <a:latin typeface="+mn-lt"/>
                        </a:rPr>
                        <a:t>more resources can be directed where it counts, especially in social care</a:t>
                      </a:r>
                    </a:p>
                  </a:txBody>
                  <a:tcPr>
                    <a:solidFill>
                      <a:srgbClr val="D5DECE"/>
                    </a:solidFill>
                  </a:tcPr>
                </a:tc>
                <a:extLst>
                  <a:ext uri="{0D108BD9-81ED-4DB2-BD59-A6C34878D82A}">
                    <a16:rowId xmlns:a16="http://schemas.microsoft.com/office/drawing/2014/main" val="2731462653"/>
                  </a:ext>
                </a:extLst>
              </a:tr>
            </a:tbl>
          </a:graphicData>
        </a:graphic>
      </p:graphicFrame>
      <p:graphicFrame>
        <p:nvGraphicFramePr>
          <p:cNvPr id="21" name="Table 20">
            <a:extLst>
              <a:ext uri="{FF2B5EF4-FFF2-40B4-BE49-F238E27FC236}">
                <a16:creationId xmlns:a16="http://schemas.microsoft.com/office/drawing/2014/main" id="{281A721B-A0CC-9A0F-7264-D8BEE6E662DD}"/>
              </a:ext>
            </a:extLst>
          </p:cNvPr>
          <p:cNvGraphicFramePr>
            <a:graphicFrameLocks noGrp="1"/>
          </p:cNvGraphicFramePr>
          <p:nvPr>
            <p:extLst>
              <p:ext uri="{D42A27DB-BD31-4B8C-83A1-F6EECF244321}">
                <p14:modId xmlns:p14="http://schemas.microsoft.com/office/powerpoint/2010/main" val="3186100798"/>
              </p:ext>
            </p:extLst>
          </p:nvPr>
        </p:nvGraphicFramePr>
        <p:xfrm>
          <a:off x="6143625" y="3809320"/>
          <a:ext cx="2828925" cy="2157985"/>
        </p:xfrm>
        <a:graphic>
          <a:graphicData uri="http://schemas.openxmlformats.org/drawingml/2006/table">
            <a:tbl>
              <a:tblPr firstRow="1" bandRow="1">
                <a:tableStyleId>{21E4AEA4-8DFA-4A89-87EB-49C32662AFE0}</a:tableStyleId>
              </a:tblPr>
              <a:tblGrid>
                <a:gridCol w="2828925">
                  <a:extLst>
                    <a:ext uri="{9D8B030D-6E8A-4147-A177-3AD203B41FA5}">
                      <a16:colId xmlns:a16="http://schemas.microsoft.com/office/drawing/2014/main" val="1143885888"/>
                    </a:ext>
                  </a:extLst>
                </a:gridCol>
              </a:tblGrid>
              <a:tr h="2157985">
                <a:tc>
                  <a:txBody>
                    <a:bodyPr/>
                    <a:lstStyle/>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r>
                        <a:rPr lang="en-GB" sz="1600" b="1">
                          <a:solidFill>
                            <a:schemeClr val="accent6"/>
                          </a:solidFill>
                          <a:latin typeface="+mn-lt"/>
                        </a:rPr>
                        <a:t>More resilient councils,</a:t>
                      </a:r>
                      <a:r>
                        <a:rPr lang="en-GB" sz="1600" b="0">
                          <a:solidFill>
                            <a:schemeClr val="accent6"/>
                          </a:solidFill>
                          <a:latin typeface="+mn-lt"/>
                        </a:rPr>
                        <a:t> financially stronger and better able to sustain vital services</a:t>
                      </a:r>
                    </a:p>
                  </a:txBody>
                  <a:tcPr>
                    <a:solidFill>
                      <a:srgbClr val="CDE7F1"/>
                    </a:solidFill>
                  </a:tcPr>
                </a:tc>
                <a:extLst>
                  <a:ext uri="{0D108BD9-81ED-4DB2-BD59-A6C34878D82A}">
                    <a16:rowId xmlns:a16="http://schemas.microsoft.com/office/drawing/2014/main" val="2731462653"/>
                  </a:ext>
                </a:extLst>
              </a:tr>
            </a:tbl>
          </a:graphicData>
        </a:graphic>
      </p:graphicFrame>
      <p:graphicFrame>
        <p:nvGraphicFramePr>
          <p:cNvPr id="22" name="Table 21">
            <a:extLst>
              <a:ext uri="{FF2B5EF4-FFF2-40B4-BE49-F238E27FC236}">
                <a16:creationId xmlns:a16="http://schemas.microsoft.com/office/drawing/2014/main" id="{1B805AFD-809F-6F8C-169E-4E2FAE6CBE5E}"/>
              </a:ext>
            </a:extLst>
          </p:cNvPr>
          <p:cNvGraphicFramePr>
            <a:graphicFrameLocks noGrp="1"/>
          </p:cNvGraphicFramePr>
          <p:nvPr>
            <p:extLst>
              <p:ext uri="{D42A27DB-BD31-4B8C-83A1-F6EECF244321}">
                <p14:modId xmlns:p14="http://schemas.microsoft.com/office/powerpoint/2010/main" val="417872852"/>
              </p:ext>
            </p:extLst>
          </p:nvPr>
        </p:nvGraphicFramePr>
        <p:xfrm>
          <a:off x="9096375" y="3707514"/>
          <a:ext cx="2828925" cy="2215896"/>
        </p:xfrm>
        <a:graphic>
          <a:graphicData uri="http://schemas.openxmlformats.org/drawingml/2006/table">
            <a:tbl>
              <a:tblPr firstRow="1" bandRow="1">
                <a:tableStyleId>{21E4AEA4-8DFA-4A89-87EB-49C32662AFE0}</a:tableStyleId>
              </a:tblPr>
              <a:tblGrid>
                <a:gridCol w="2828925">
                  <a:extLst>
                    <a:ext uri="{9D8B030D-6E8A-4147-A177-3AD203B41FA5}">
                      <a16:colId xmlns:a16="http://schemas.microsoft.com/office/drawing/2014/main" val="1143885888"/>
                    </a:ext>
                  </a:extLst>
                </a:gridCol>
              </a:tblGrid>
              <a:tr h="2114090">
                <a:tc>
                  <a:txBody>
                    <a:bodyPr/>
                    <a:lstStyle/>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10000"/>
                        </a:lnSpc>
                        <a:spcBef>
                          <a:spcPts val="0"/>
                        </a:spcBef>
                        <a:buFont typeface="Arial" panose="020B0604020202020204" pitchFamily="34" charset="0"/>
                        <a:buNone/>
                      </a:pPr>
                      <a:endParaRPr lang="en-GB" sz="1800" b="0">
                        <a:solidFill>
                          <a:schemeClr val="accent6"/>
                        </a:solidFill>
                        <a:latin typeface="+mn-lt"/>
                      </a:endParaRPr>
                    </a:p>
                    <a:p>
                      <a:pPr marL="0" indent="0" algn="ctr">
                        <a:lnSpc>
                          <a:spcPct val="100000"/>
                        </a:lnSpc>
                        <a:spcBef>
                          <a:spcPts val="0"/>
                        </a:spcBef>
                        <a:buFont typeface="+mj-lt"/>
                        <a:buNone/>
                      </a:pPr>
                      <a:endParaRPr lang="en-GB" sz="1600" b="0">
                        <a:solidFill>
                          <a:schemeClr val="accent6"/>
                        </a:solidFill>
                        <a:latin typeface="+mn-lt"/>
                      </a:endParaRPr>
                    </a:p>
                    <a:p>
                      <a:pPr marL="0" indent="0" algn="ctr">
                        <a:lnSpc>
                          <a:spcPct val="100000"/>
                        </a:lnSpc>
                        <a:spcBef>
                          <a:spcPts val="0"/>
                        </a:spcBef>
                        <a:buFont typeface="+mj-lt"/>
                        <a:buNone/>
                      </a:pPr>
                      <a:r>
                        <a:rPr lang="en-GB" sz="1600" b="1">
                          <a:solidFill>
                            <a:schemeClr val="accent6"/>
                          </a:solidFill>
                          <a:latin typeface="+mn-lt"/>
                        </a:rPr>
                        <a:t>Better political representation</a:t>
                      </a:r>
                      <a:r>
                        <a:rPr lang="en-GB" sz="1600" b="0">
                          <a:solidFill>
                            <a:schemeClr val="accent6"/>
                          </a:solidFill>
                          <a:latin typeface="+mn-lt"/>
                        </a:rPr>
                        <a:t> so councillors have enough time for their caseloads </a:t>
                      </a:r>
                      <a:endParaRPr lang="en-GB" sz="1600" b="1">
                        <a:solidFill>
                          <a:schemeClr val="accent6"/>
                        </a:solidFill>
                        <a:latin typeface="+mn-lt"/>
                      </a:endParaRPr>
                    </a:p>
                  </a:txBody>
                  <a:tcPr>
                    <a:solidFill>
                      <a:srgbClr val="E9DFF0"/>
                    </a:solidFill>
                  </a:tcPr>
                </a:tc>
                <a:extLst>
                  <a:ext uri="{0D108BD9-81ED-4DB2-BD59-A6C34878D82A}">
                    <a16:rowId xmlns:a16="http://schemas.microsoft.com/office/drawing/2014/main" val="2731462653"/>
                  </a:ext>
                </a:extLst>
              </a:tr>
            </a:tbl>
          </a:graphicData>
        </a:graphic>
      </p:graphicFrame>
      <p:pic>
        <p:nvPicPr>
          <p:cNvPr id="26" name="Picture 25" descr="A screenshot of a cell phone&#10;&#10;AI-generated content may be incorrect.">
            <a:extLst>
              <a:ext uri="{FF2B5EF4-FFF2-40B4-BE49-F238E27FC236}">
                <a16:creationId xmlns:a16="http://schemas.microsoft.com/office/drawing/2014/main" id="{808874C3-5F3C-BC2F-ABA0-38226C560410}"/>
              </a:ext>
            </a:extLst>
          </p:cNvPr>
          <p:cNvPicPr>
            <a:picLocks noChangeAspect="1"/>
          </p:cNvPicPr>
          <p:nvPr/>
        </p:nvPicPr>
        <p:blipFill>
          <a:blip r:embed="rId2">
            <a:extLst>
              <a:ext uri="{28A0092B-C50C-407E-A947-70E740481C1C}">
                <a14:useLocalDpi xmlns:a14="http://schemas.microsoft.com/office/drawing/2010/main" val="0"/>
              </a:ext>
            </a:extLst>
          </a:blip>
          <a:srcRect l="8353" t="2778" r="57858" b="74999"/>
          <a:stretch>
            <a:fillRect/>
          </a:stretch>
        </p:blipFill>
        <p:spPr>
          <a:xfrm>
            <a:off x="1128532" y="1217512"/>
            <a:ext cx="1243732" cy="1156960"/>
          </a:xfrm>
          <a:prstGeom prst="rect">
            <a:avLst/>
          </a:prstGeom>
        </p:spPr>
      </p:pic>
      <p:pic>
        <p:nvPicPr>
          <p:cNvPr id="3" name="Picture 2" descr="A screenshot of a cell phone&#10;&#10;AI-generated content may be incorrect.">
            <a:extLst>
              <a:ext uri="{FF2B5EF4-FFF2-40B4-BE49-F238E27FC236}">
                <a16:creationId xmlns:a16="http://schemas.microsoft.com/office/drawing/2014/main" id="{39FF69E5-972D-37DC-FB32-B8E5F6D5841E}"/>
              </a:ext>
            </a:extLst>
          </p:cNvPr>
          <p:cNvPicPr>
            <a:picLocks noChangeAspect="1"/>
          </p:cNvPicPr>
          <p:nvPr/>
        </p:nvPicPr>
        <p:blipFill>
          <a:blip r:embed="rId2">
            <a:extLst>
              <a:ext uri="{28A0092B-C50C-407E-A947-70E740481C1C}">
                <a14:useLocalDpi xmlns:a14="http://schemas.microsoft.com/office/drawing/2010/main" val="0"/>
              </a:ext>
            </a:extLst>
          </a:blip>
          <a:srcRect l="8353" t="2778" r="57858" b="74999"/>
          <a:stretch>
            <a:fillRect/>
          </a:stretch>
        </p:blipFill>
        <p:spPr>
          <a:xfrm>
            <a:off x="3957457" y="1217512"/>
            <a:ext cx="1243732" cy="1156960"/>
          </a:xfrm>
          <a:prstGeom prst="rect">
            <a:avLst/>
          </a:prstGeom>
        </p:spPr>
      </p:pic>
      <p:pic>
        <p:nvPicPr>
          <p:cNvPr id="6" name="Picture 5" descr="A screenshot of a cell phone&#10;&#10;AI-generated content may be incorrect.">
            <a:extLst>
              <a:ext uri="{FF2B5EF4-FFF2-40B4-BE49-F238E27FC236}">
                <a16:creationId xmlns:a16="http://schemas.microsoft.com/office/drawing/2014/main" id="{61499AC6-DA62-E86E-2C03-819BEA2FC5AA}"/>
              </a:ext>
            </a:extLst>
          </p:cNvPr>
          <p:cNvPicPr>
            <a:picLocks noChangeAspect="1"/>
          </p:cNvPicPr>
          <p:nvPr/>
        </p:nvPicPr>
        <p:blipFill>
          <a:blip r:embed="rId2">
            <a:extLst>
              <a:ext uri="{28A0092B-C50C-407E-A947-70E740481C1C}">
                <a14:useLocalDpi xmlns:a14="http://schemas.microsoft.com/office/drawing/2010/main" val="0"/>
              </a:ext>
            </a:extLst>
          </a:blip>
          <a:srcRect l="8353" t="2778" r="57858" b="74999"/>
          <a:stretch>
            <a:fillRect/>
          </a:stretch>
        </p:blipFill>
        <p:spPr>
          <a:xfrm>
            <a:off x="6990813" y="1217512"/>
            <a:ext cx="1243732" cy="1156960"/>
          </a:xfrm>
          <a:prstGeom prst="rect">
            <a:avLst/>
          </a:prstGeom>
        </p:spPr>
      </p:pic>
      <p:pic>
        <p:nvPicPr>
          <p:cNvPr id="7" name="Picture 6" descr="A screenshot of a cell phone&#10;&#10;AI-generated content may be incorrect.">
            <a:extLst>
              <a:ext uri="{FF2B5EF4-FFF2-40B4-BE49-F238E27FC236}">
                <a16:creationId xmlns:a16="http://schemas.microsoft.com/office/drawing/2014/main" id="{1E9E803D-540B-B708-96AF-839585CA3B98}"/>
              </a:ext>
            </a:extLst>
          </p:cNvPr>
          <p:cNvPicPr>
            <a:picLocks noChangeAspect="1"/>
          </p:cNvPicPr>
          <p:nvPr/>
        </p:nvPicPr>
        <p:blipFill>
          <a:blip r:embed="rId2">
            <a:extLst>
              <a:ext uri="{28A0092B-C50C-407E-A947-70E740481C1C}">
                <a14:useLocalDpi xmlns:a14="http://schemas.microsoft.com/office/drawing/2010/main" val="0"/>
              </a:ext>
            </a:extLst>
          </a:blip>
          <a:srcRect l="8353" t="2778" r="57858" b="74999"/>
          <a:stretch>
            <a:fillRect/>
          </a:stretch>
        </p:blipFill>
        <p:spPr>
          <a:xfrm>
            <a:off x="9986782" y="1217512"/>
            <a:ext cx="1243732" cy="1156960"/>
          </a:xfrm>
          <a:prstGeom prst="rect">
            <a:avLst/>
          </a:prstGeom>
        </p:spPr>
      </p:pic>
      <p:pic>
        <p:nvPicPr>
          <p:cNvPr id="8" name="Picture 7" descr="A screenshot of a cell phone&#10;&#10;AI-generated content may be incorrect.">
            <a:extLst>
              <a:ext uri="{FF2B5EF4-FFF2-40B4-BE49-F238E27FC236}">
                <a16:creationId xmlns:a16="http://schemas.microsoft.com/office/drawing/2014/main" id="{5AA083AF-0975-A5DD-D527-596B0C011689}"/>
              </a:ext>
            </a:extLst>
          </p:cNvPr>
          <p:cNvPicPr>
            <a:picLocks noChangeAspect="1"/>
          </p:cNvPicPr>
          <p:nvPr/>
        </p:nvPicPr>
        <p:blipFill>
          <a:blip r:embed="rId2">
            <a:extLst>
              <a:ext uri="{28A0092B-C50C-407E-A947-70E740481C1C}">
                <a14:useLocalDpi xmlns:a14="http://schemas.microsoft.com/office/drawing/2010/main" val="0"/>
              </a:ext>
            </a:extLst>
          </a:blip>
          <a:srcRect l="8353" t="2778" r="57858" b="74999"/>
          <a:stretch>
            <a:fillRect/>
          </a:stretch>
        </p:blipFill>
        <p:spPr>
          <a:xfrm>
            <a:off x="1128532" y="3583371"/>
            <a:ext cx="1243732" cy="1156960"/>
          </a:xfrm>
          <a:prstGeom prst="rect">
            <a:avLst/>
          </a:prstGeom>
        </p:spPr>
      </p:pic>
      <p:pic>
        <p:nvPicPr>
          <p:cNvPr id="9" name="Picture 8" descr="A screenshot of a cell phone&#10;&#10;AI-generated content may be incorrect.">
            <a:extLst>
              <a:ext uri="{FF2B5EF4-FFF2-40B4-BE49-F238E27FC236}">
                <a16:creationId xmlns:a16="http://schemas.microsoft.com/office/drawing/2014/main" id="{DE40C2ED-6891-F2DF-138E-8CCE4E0601E0}"/>
              </a:ext>
            </a:extLst>
          </p:cNvPr>
          <p:cNvPicPr>
            <a:picLocks noChangeAspect="1"/>
          </p:cNvPicPr>
          <p:nvPr/>
        </p:nvPicPr>
        <p:blipFill>
          <a:blip r:embed="rId2">
            <a:extLst>
              <a:ext uri="{28A0092B-C50C-407E-A947-70E740481C1C}">
                <a14:useLocalDpi xmlns:a14="http://schemas.microsoft.com/office/drawing/2010/main" val="0"/>
              </a:ext>
            </a:extLst>
          </a:blip>
          <a:srcRect l="8353" t="2778" r="57858" b="74999"/>
          <a:stretch>
            <a:fillRect/>
          </a:stretch>
        </p:blipFill>
        <p:spPr>
          <a:xfrm>
            <a:off x="3923761" y="3583371"/>
            <a:ext cx="1243732" cy="1156960"/>
          </a:xfrm>
          <a:prstGeom prst="rect">
            <a:avLst/>
          </a:prstGeom>
        </p:spPr>
      </p:pic>
      <p:pic>
        <p:nvPicPr>
          <p:cNvPr id="10" name="Picture 9" descr="A screenshot of a cell phone&#10;&#10;AI-generated content may be incorrect.">
            <a:extLst>
              <a:ext uri="{FF2B5EF4-FFF2-40B4-BE49-F238E27FC236}">
                <a16:creationId xmlns:a16="http://schemas.microsoft.com/office/drawing/2014/main" id="{4E1EF35A-55F0-245E-9F87-9BE414216CD7}"/>
              </a:ext>
            </a:extLst>
          </p:cNvPr>
          <p:cNvPicPr>
            <a:picLocks noChangeAspect="1"/>
          </p:cNvPicPr>
          <p:nvPr/>
        </p:nvPicPr>
        <p:blipFill>
          <a:blip r:embed="rId2">
            <a:extLst>
              <a:ext uri="{28A0092B-C50C-407E-A947-70E740481C1C}">
                <a14:useLocalDpi xmlns:a14="http://schemas.microsoft.com/office/drawing/2010/main" val="0"/>
              </a:ext>
            </a:extLst>
          </a:blip>
          <a:srcRect l="8353" t="2778" r="57858" b="74999"/>
          <a:stretch>
            <a:fillRect/>
          </a:stretch>
        </p:blipFill>
        <p:spPr>
          <a:xfrm>
            <a:off x="7014982" y="3583371"/>
            <a:ext cx="1243732" cy="1156960"/>
          </a:xfrm>
          <a:prstGeom prst="rect">
            <a:avLst/>
          </a:prstGeom>
        </p:spPr>
      </p:pic>
      <p:pic>
        <p:nvPicPr>
          <p:cNvPr id="11" name="Picture 10" descr="A screenshot of a cell phone&#10;&#10;AI-generated content may be incorrect.">
            <a:extLst>
              <a:ext uri="{FF2B5EF4-FFF2-40B4-BE49-F238E27FC236}">
                <a16:creationId xmlns:a16="http://schemas.microsoft.com/office/drawing/2014/main" id="{C29B52FE-AF0B-58FC-68DF-21200A7BD20B}"/>
              </a:ext>
            </a:extLst>
          </p:cNvPr>
          <p:cNvPicPr>
            <a:picLocks noChangeAspect="1"/>
          </p:cNvPicPr>
          <p:nvPr/>
        </p:nvPicPr>
        <p:blipFill>
          <a:blip r:embed="rId2">
            <a:extLst>
              <a:ext uri="{28A0092B-C50C-407E-A947-70E740481C1C}">
                <a14:useLocalDpi xmlns:a14="http://schemas.microsoft.com/office/drawing/2010/main" val="0"/>
              </a:ext>
            </a:extLst>
          </a:blip>
          <a:srcRect l="8353" t="2778" r="57858" b="74999"/>
          <a:stretch>
            <a:fillRect/>
          </a:stretch>
        </p:blipFill>
        <p:spPr>
          <a:xfrm>
            <a:off x="9986782" y="3583371"/>
            <a:ext cx="1243732" cy="1156960"/>
          </a:xfrm>
          <a:prstGeom prst="rect">
            <a:avLst/>
          </a:prstGeom>
        </p:spPr>
      </p:pic>
    </p:spTree>
    <p:extLst>
      <p:ext uri="{BB962C8B-B14F-4D97-AF65-F5344CB8AC3E}">
        <p14:creationId xmlns:p14="http://schemas.microsoft.com/office/powerpoint/2010/main" val="44552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810A-AD35-CE87-DFD4-F79A3769E43D}"/>
              </a:ext>
            </a:extLst>
          </p:cNvPr>
          <p:cNvSpPr>
            <a:spLocks noGrp="1"/>
          </p:cNvSpPr>
          <p:nvPr>
            <p:ph type="title"/>
          </p:nvPr>
        </p:nvSpPr>
        <p:spPr/>
        <p:txBody>
          <a:bodyPr>
            <a:normAutofit fontScale="90000"/>
          </a:bodyPr>
          <a:lstStyle/>
          <a:p>
            <a:r>
              <a:rPr lang="en-GB"/>
              <a:t>The finances for five stack up</a:t>
            </a:r>
          </a:p>
        </p:txBody>
      </p:sp>
      <p:pic>
        <p:nvPicPr>
          <p:cNvPr id="3074" name="Picture 2">
            <a:extLst>
              <a:ext uri="{FF2B5EF4-FFF2-40B4-BE49-F238E27FC236}">
                <a16:creationId xmlns:a16="http://schemas.microsoft.com/office/drawing/2014/main" id="{DE35A3DB-8802-BBC9-66E2-0D05F73DF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955" y="1101755"/>
            <a:ext cx="6619875" cy="4886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2D6BCF-7BE8-F218-7926-2DD80300D19E}"/>
              </a:ext>
            </a:extLst>
          </p:cNvPr>
          <p:cNvSpPr txBox="1"/>
          <p:nvPr/>
        </p:nvSpPr>
        <p:spPr>
          <a:xfrm>
            <a:off x="885825" y="1504950"/>
            <a:ext cx="3875956" cy="4524315"/>
          </a:xfrm>
          <a:prstGeom prst="rect">
            <a:avLst/>
          </a:prstGeom>
          <a:noFill/>
        </p:spPr>
        <p:txBody>
          <a:bodyPr wrap="square" rtlCol="0">
            <a:spAutoFit/>
          </a:bodyPr>
          <a:lstStyle/>
          <a:p>
            <a:pPr marL="285750" indent="-285750">
              <a:buFont typeface="Arial" panose="020B0604020202020204" pitchFamily="34" charset="0"/>
              <a:buChar char="•"/>
            </a:pPr>
            <a:r>
              <a:rPr lang="en-GB">
                <a:solidFill>
                  <a:schemeClr val="accent6"/>
                </a:solidFill>
              </a:rPr>
              <a:t>Research by Grant Thornton highlights that the 5 model provides the best value for money.</a:t>
            </a:r>
          </a:p>
          <a:p>
            <a:pPr marL="285750" indent="-285750">
              <a:buFont typeface="Arial" panose="020B0604020202020204" pitchFamily="34" charset="0"/>
              <a:buChar char="•"/>
            </a:pPr>
            <a:r>
              <a:rPr lang="en-GB">
                <a:solidFill>
                  <a:schemeClr val="accent6"/>
                </a:solidFill>
              </a:rPr>
              <a:t>It delivers the greatest prospect of potential savings and looks to be financially sustainable.</a:t>
            </a:r>
          </a:p>
          <a:p>
            <a:pPr marL="285750" indent="-285750">
              <a:buFont typeface="Arial" panose="020B0604020202020204" pitchFamily="34" charset="0"/>
              <a:buChar char="•"/>
            </a:pPr>
            <a:r>
              <a:rPr lang="en-GB">
                <a:solidFill>
                  <a:schemeClr val="accent6"/>
                </a:solidFill>
              </a:rPr>
              <a:t>Peopletoo and Institute for Social Care Excellence analysis tells us councils with the population size of the 5 unitaries achieve lowest costs.</a:t>
            </a:r>
          </a:p>
          <a:p>
            <a:pPr marL="285750" indent="-285750">
              <a:buFont typeface="Arial" panose="020B0604020202020204" pitchFamily="34" charset="0"/>
              <a:buChar char="•"/>
            </a:pPr>
            <a:r>
              <a:rPr lang="en-GB">
                <a:solidFill>
                  <a:schemeClr val="accent6"/>
                </a:solidFill>
              </a:rPr>
              <a:t>We’ve chosen to support this proposal after looking at all the evidence for the others.</a:t>
            </a:r>
          </a:p>
          <a:p>
            <a:pPr marL="285750" indent="-285750">
              <a:buFont typeface="Arial" panose="020B0604020202020204" pitchFamily="34" charset="0"/>
              <a:buChar char="•"/>
            </a:pPr>
            <a:endParaRPr lang="en-GB">
              <a:solidFill>
                <a:schemeClr val="accent6"/>
              </a:solidFill>
            </a:endParaRPr>
          </a:p>
        </p:txBody>
      </p:sp>
    </p:spTree>
    <p:extLst>
      <p:ext uri="{BB962C8B-B14F-4D97-AF65-F5344CB8AC3E}">
        <p14:creationId xmlns:p14="http://schemas.microsoft.com/office/powerpoint/2010/main" val="27465844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948B-078A-C13B-C1AD-2C32DE0C8266}"/>
              </a:ext>
            </a:extLst>
          </p:cNvPr>
          <p:cNvSpPr>
            <a:spLocks noGrp="1"/>
          </p:cNvSpPr>
          <p:nvPr>
            <p:ph type="title"/>
          </p:nvPr>
        </p:nvSpPr>
        <p:spPr/>
        <p:txBody>
          <a:bodyPr>
            <a:normAutofit fontScale="90000"/>
          </a:bodyPr>
          <a:lstStyle/>
          <a:p>
            <a:r>
              <a:rPr lang="en-GB"/>
              <a:t>How will residents’ voices be heard?</a:t>
            </a:r>
          </a:p>
        </p:txBody>
      </p:sp>
      <p:graphicFrame>
        <p:nvGraphicFramePr>
          <p:cNvPr id="3" name="Diagram 2">
            <a:extLst>
              <a:ext uri="{FF2B5EF4-FFF2-40B4-BE49-F238E27FC236}">
                <a16:creationId xmlns:a16="http://schemas.microsoft.com/office/drawing/2014/main" id="{2AC5420F-B9FB-C801-C646-392F9783602F}"/>
              </a:ext>
            </a:extLst>
          </p:cNvPr>
          <p:cNvGraphicFramePr/>
          <p:nvPr>
            <p:extLst>
              <p:ext uri="{D42A27DB-BD31-4B8C-83A1-F6EECF244321}">
                <p14:modId xmlns:p14="http://schemas.microsoft.com/office/powerpoint/2010/main" val="2524845890"/>
              </p:ext>
            </p:extLst>
          </p:nvPr>
        </p:nvGraphicFramePr>
        <p:xfrm>
          <a:off x="2184879" y="1147313"/>
          <a:ext cx="7822242"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4772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B53F111A-0BC4-A3BF-B35C-1F0C8D4A9B55}"/>
              </a:ext>
            </a:extLst>
          </p:cNvPr>
          <p:cNvCxnSpPr>
            <a:cxnSpLocks/>
          </p:cNvCxnSpPr>
          <p:nvPr/>
        </p:nvCxnSpPr>
        <p:spPr>
          <a:xfrm flipV="1">
            <a:off x="10969923" y="2048746"/>
            <a:ext cx="0" cy="1799003"/>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9066E054-4106-5C9E-9880-D3DAA5A6D8AB}"/>
              </a:ext>
            </a:extLst>
          </p:cNvPr>
          <p:cNvCxnSpPr>
            <a:cxnSpLocks/>
          </p:cNvCxnSpPr>
          <p:nvPr/>
        </p:nvCxnSpPr>
        <p:spPr>
          <a:xfrm flipV="1">
            <a:off x="9201298" y="1992213"/>
            <a:ext cx="0" cy="1799003"/>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7D385F05-5F20-0FBD-5099-6AB04103E766}"/>
              </a:ext>
            </a:extLst>
          </p:cNvPr>
          <p:cNvCxnSpPr>
            <a:cxnSpLocks/>
          </p:cNvCxnSpPr>
          <p:nvPr/>
        </p:nvCxnSpPr>
        <p:spPr>
          <a:xfrm flipV="1">
            <a:off x="7499733" y="1992213"/>
            <a:ext cx="0" cy="1799003"/>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4E11EC77-A982-977C-F4C4-9FDA9C7D4803}"/>
              </a:ext>
            </a:extLst>
          </p:cNvPr>
          <p:cNvCxnSpPr>
            <a:cxnSpLocks/>
          </p:cNvCxnSpPr>
          <p:nvPr/>
        </p:nvCxnSpPr>
        <p:spPr>
          <a:xfrm flipV="1">
            <a:off x="5853829" y="1992213"/>
            <a:ext cx="0" cy="1799003"/>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CB33592B-8294-2CB0-4B16-F9A1A58E33B3}"/>
              </a:ext>
            </a:extLst>
          </p:cNvPr>
          <p:cNvCxnSpPr>
            <a:cxnSpLocks/>
          </p:cNvCxnSpPr>
          <p:nvPr/>
        </p:nvCxnSpPr>
        <p:spPr>
          <a:xfrm flipV="1">
            <a:off x="4260017" y="1974159"/>
            <a:ext cx="0" cy="1799003"/>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4568810B-8970-4107-0F1C-7E44E9191D6F}"/>
              </a:ext>
            </a:extLst>
          </p:cNvPr>
          <p:cNvCxnSpPr>
            <a:cxnSpLocks/>
          </p:cNvCxnSpPr>
          <p:nvPr/>
        </p:nvCxnSpPr>
        <p:spPr>
          <a:xfrm flipV="1">
            <a:off x="2669242" y="2072432"/>
            <a:ext cx="0" cy="1799003"/>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2686D45A-2ABC-C66D-2FDA-E2BA3818006D}"/>
              </a:ext>
            </a:extLst>
          </p:cNvPr>
          <p:cNvCxnSpPr>
            <a:cxnSpLocks/>
          </p:cNvCxnSpPr>
          <p:nvPr/>
        </p:nvCxnSpPr>
        <p:spPr>
          <a:xfrm flipV="1">
            <a:off x="1012678" y="2039572"/>
            <a:ext cx="0" cy="1799003"/>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61B49B3C-323B-248C-BC17-9931F954C2CB}"/>
              </a:ext>
            </a:extLst>
          </p:cNvPr>
          <p:cNvSpPr>
            <a:spLocks noGrp="1"/>
          </p:cNvSpPr>
          <p:nvPr>
            <p:ph type="title"/>
          </p:nvPr>
        </p:nvSpPr>
        <p:spPr>
          <a:xfrm rot="5400000">
            <a:off x="2615513" y="-2615513"/>
            <a:ext cx="864973" cy="6096000"/>
          </a:xfrm>
        </p:spPr>
        <p:txBody>
          <a:bodyPr>
            <a:normAutofit fontScale="90000"/>
          </a:bodyPr>
          <a:lstStyle/>
          <a:p>
            <a:r>
              <a:rPr lang="en-GB"/>
              <a:t>What’s next: the Government’s timetable</a:t>
            </a:r>
          </a:p>
        </p:txBody>
      </p:sp>
      <p:sp>
        <p:nvSpPr>
          <p:cNvPr id="4" name="Footer Placeholder 3">
            <a:extLst>
              <a:ext uri="{FF2B5EF4-FFF2-40B4-BE49-F238E27FC236}">
                <a16:creationId xmlns:a16="http://schemas.microsoft.com/office/drawing/2014/main" id="{5895A591-0A23-476E-FDD7-8335935B4058}"/>
              </a:ext>
            </a:extLst>
          </p:cNvPr>
          <p:cNvSpPr>
            <a:spLocks noGrp="1"/>
          </p:cNvSpPr>
          <p:nvPr>
            <p:ph type="ftr" sz="quarter" idx="11"/>
          </p:nvPr>
        </p:nvSpPr>
        <p:spPr/>
        <p:txBody>
          <a:bodyPr/>
          <a:lstStyle/>
          <a:p>
            <a:pPr>
              <a:defRPr/>
            </a:pPr>
            <a:r>
              <a:rPr lang="en-GB"/>
              <a:t>Serving Local People</a:t>
            </a:r>
          </a:p>
        </p:txBody>
      </p:sp>
      <p:graphicFrame>
        <p:nvGraphicFramePr>
          <p:cNvPr id="6" name="Table 5">
            <a:extLst>
              <a:ext uri="{FF2B5EF4-FFF2-40B4-BE49-F238E27FC236}">
                <a16:creationId xmlns:a16="http://schemas.microsoft.com/office/drawing/2014/main" id="{1CA0DFF0-CF6B-45F6-95BE-9677F27FBA36}"/>
              </a:ext>
            </a:extLst>
          </p:cNvPr>
          <p:cNvGraphicFramePr>
            <a:graphicFrameLocks noGrp="1"/>
          </p:cNvGraphicFramePr>
          <p:nvPr>
            <p:extLst>
              <p:ext uri="{D42A27DB-BD31-4B8C-83A1-F6EECF244321}">
                <p14:modId xmlns:p14="http://schemas.microsoft.com/office/powerpoint/2010/main" val="754156720"/>
              </p:ext>
            </p:extLst>
          </p:nvPr>
        </p:nvGraphicFramePr>
        <p:xfrm>
          <a:off x="317976" y="2432844"/>
          <a:ext cx="1508871" cy="2413000"/>
        </p:xfrm>
        <a:graphic>
          <a:graphicData uri="http://schemas.openxmlformats.org/drawingml/2006/table">
            <a:tbl>
              <a:tblPr firstRow="1" bandRow="1">
                <a:tableStyleId>{21E4AEA4-8DFA-4A89-87EB-49C32662AFE0}</a:tableStyleId>
              </a:tblPr>
              <a:tblGrid>
                <a:gridCol w="1508871">
                  <a:extLst>
                    <a:ext uri="{9D8B030D-6E8A-4147-A177-3AD203B41FA5}">
                      <a16:colId xmlns:a16="http://schemas.microsoft.com/office/drawing/2014/main" val="1143885888"/>
                    </a:ext>
                  </a:extLst>
                </a:gridCol>
              </a:tblGrid>
              <a:tr h="412527">
                <a:tc>
                  <a:txBody>
                    <a:bodyPr/>
                    <a:lstStyle/>
                    <a:p>
                      <a:pPr lvl="0"/>
                      <a:r>
                        <a:rPr lang="en-GB" sz="1600">
                          <a:solidFill>
                            <a:sysClr val="windowText" lastClr="000000"/>
                          </a:solidFill>
                        </a:rPr>
                        <a:t>Consultation</a:t>
                      </a:r>
                    </a:p>
                  </a:txBody>
                  <a:tcPr/>
                </a:tc>
                <a:extLst>
                  <a:ext uri="{0D108BD9-81ED-4DB2-BD59-A6C34878D82A}">
                    <a16:rowId xmlns:a16="http://schemas.microsoft.com/office/drawing/2014/main" val="580107384"/>
                  </a:ext>
                </a:extLst>
              </a:tr>
              <a:tr h="20004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a:solidFill>
                            <a:schemeClr val="accent6"/>
                          </a:solidFill>
                        </a:rPr>
                        <a:t>Government will consult the public on the LGR proposals that it deems to be viable</a:t>
                      </a:r>
                    </a:p>
                  </a:txBody>
                  <a:tcPr/>
                </a:tc>
                <a:extLst>
                  <a:ext uri="{0D108BD9-81ED-4DB2-BD59-A6C34878D82A}">
                    <a16:rowId xmlns:a16="http://schemas.microsoft.com/office/drawing/2014/main" val="2731462653"/>
                  </a:ext>
                </a:extLst>
              </a:tr>
            </a:tbl>
          </a:graphicData>
        </a:graphic>
      </p:graphicFrame>
      <p:cxnSp>
        <p:nvCxnSpPr>
          <p:cNvPr id="8" name="Straight Connector 7">
            <a:extLst>
              <a:ext uri="{FF2B5EF4-FFF2-40B4-BE49-F238E27FC236}">
                <a16:creationId xmlns:a16="http://schemas.microsoft.com/office/drawing/2014/main" id="{E2282811-59E8-B4B1-396F-604144DE9D33}"/>
              </a:ext>
            </a:extLst>
          </p:cNvPr>
          <p:cNvCxnSpPr>
            <a:cxnSpLocks/>
          </p:cNvCxnSpPr>
          <p:nvPr/>
        </p:nvCxnSpPr>
        <p:spPr>
          <a:xfrm>
            <a:off x="1001849" y="2072963"/>
            <a:ext cx="10033981"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950017D4-D070-C812-2506-BED5437973C8}"/>
              </a:ext>
            </a:extLst>
          </p:cNvPr>
          <p:cNvSpPr/>
          <p:nvPr/>
        </p:nvSpPr>
        <p:spPr>
          <a:xfrm>
            <a:off x="903575" y="1974160"/>
            <a:ext cx="196547" cy="19654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D30CC4-3CB6-E221-5AF5-7F1C9EB88B1E}"/>
              </a:ext>
            </a:extLst>
          </p:cNvPr>
          <p:cNvSpPr/>
          <p:nvPr/>
        </p:nvSpPr>
        <p:spPr>
          <a:xfrm>
            <a:off x="2567942" y="1964632"/>
            <a:ext cx="196547" cy="19654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85459A2-98F0-561F-A22A-8BD70B02DD08}"/>
              </a:ext>
            </a:extLst>
          </p:cNvPr>
          <p:cNvSpPr txBox="1"/>
          <p:nvPr/>
        </p:nvSpPr>
        <p:spPr>
          <a:xfrm>
            <a:off x="251301" y="1238542"/>
            <a:ext cx="1508871" cy="646331"/>
          </a:xfrm>
          <a:prstGeom prst="rect">
            <a:avLst/>
          </a:prstGeom>
          <a:noFill/>
        </p:spPr>
        <p:txBody>
          <a:bodyPr wrap="square" rtlCol="0">
            <a:spAutoFit/>
          </a:bodyPr>
          <a:lstStyle/>
          <a:p>
            <a:pPr algn="ctr"/>
            <a:r>
              <a:rPr lang="en-GB" b="1"/>
              <a:t>Nov </a:t>
            </a:r>
          </a:p>
          <a:p>
            <a:pPr algn="ctr"/>
            <a:r>
              <a:rPr lang="en-GB" b="1"/>
              <a:t>2025</a:t>
            </a:r>
          </a:p>
        </p:txBody>
      </p:sp>
      <p:graphicFrame>
        <p:nvGraphicFramePr>
          <p:cNvPr id="13" name="Table 12">
            <a:extLst>
              <a:ext uri="{FF2B5EF4-FFF2-40B4-BE49-F238E27FC236}">
                <a16:creationId xmlns:a16="http://schemas.microsoft.com/office/drawing/2014/main" id="{7B148043-AFCD-B99D-6254-996E353B08AA}"/>
              </a:ext>
            </a:extLst>
          </p:cNvPr>
          <p:cNvGraphicFramePr>
            <a:graphicFrameLocks noGrp="1"/>
          </p:cNvGraphicFramePr>
          <p:nvPr>
            <p:extLst>
              <p:ext uri="{D42A27DB-BD31-4B8C-83A1-F6EECF244321}">
                <p14:modId xmlns:p14="http://schemas.microsoft.com/office/powerpoint/2010/main" val="1353975314"/>
              </p:ext>
            </p:extLst>
          </p:nvPr>
        </p:nvGraphicFramePr>
        <p:xfrm>
          <a:off x="1911781" y="2438311"/>
          <a:ext cx="1508871" cy="2394946"/>
        </p:xfrm>
        <a:graphic>
          <a:graphicData uri="http://schemas.openxmlformats.org/drawingml/2006/table">
            <a:tbl>
              <a:tblPr firstRow="1" bandRow="1">
                <a:tableStyleId>{F5AB1C69-6EDB-4FF4-983F-18BD219EF322}</a:tableStyleId>
              </a:tblPr>
              <a:tblGrid>
                <a:gridCol w="1508871">
                  <a:extLst>
                    <a:ext uri="{9D8B030D-6E8A-4147-A177-3AD203B41FA5}">
                      <a16:colId xmlns:a16="http://schemas.microsoft.com/office/drawing/2014/main" val="1143885888"/>
                    </a:ext>
                  </a:extLst>
                </a:gridCol>
              </a:tblGrid>
              <a:tr h="398005">
                <a:tc>
                  <a:txBody>
                    <a:bodyPr/>
                    <a:lstStyle/>
                    <a:p>
                      <a:pPr lvl="0"/>
                      <a:r>
                        <a:rPr lang="en-GB" sz="1600">
                          <a:solidFill>
                            <a:sysClr val="windowText" lastClr="000000"/>
                          </a:solidFill>
                        </a:rPr>
                        <a:t>Decision </a:t>
                      </a:r>
                    </a:p>
                  </a:txBody>
                  <a:tcPr/>
                </a:tc>
                <a:extLst>
                  <a:ext uri="{0D108BD9-81ED-4DB2-BD59-A6C34878D82A}">
                    <a16:rowId xmlns:a16="http://schemas.microsoft.com/office/drawing/2014/main" val="580107384"/>
                  </a:ext>
                </a:extLst>
              </a:tr>
              <a:tr h="199694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a:solidFill>
                            <a:schemeClr val="accent6"/>
                          </a:solidFill>
                        </a:rPr>
                        <a:t>Government decision due about how LGR will look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14" name="Table 13">
            <a:extLst>
              <a:ext uri="{FF2B5EF4-FFF2-40B4-BE49-F238E27FC236}">
                <a16:creationId xmlns:a16="http://schemas.microsoft.com/office/drawing/2014/main" id="{BD3F8C67-A918-B610-D811-A97A6B94D671}"/>
              </a:ext>
            </a:extLst>
          </p:cNvPr>
          <p:cNvGraphicFramePr>
            <a:graphicFrameLocks noGrp="1"/>
          </p:cNvGraphicFramePr>
          <p:nvPr>
            <p:extLst>
              <p:ext uri="{D42A27DB-BD31-4B8C-83A1-F6EECF244321}">
                <p14:modId xmlns:p14="http://schemas.microsoft.com/office/powerpoint/2010/main" val="4064508381"/>
              </p:ext>
            </p:extLst>
          </p:nvPr>
        </p:nvGraphicFramePr>
        <p:xfrm>
          <a:off x="3505587" y="2432843"/>
          <a:ext cx="1508872" cy="2407917"/>
        </p:xfrm>
        <a:graphic>
          <a:graphicData uri="http://schemas.openxmlformats.org/drawingml/2006/table">
            <a:tbl>
              <a:tblPr firstRow="1" bandRow="1">
                <a:tableStyleId>{5C22544A-7EE6-4342-B048-85BDC9FD1C3A}</a:tableStyleId>
              </a:tblPr>
              <a:tblGrid>
                <a:gridCol w="1508872">
                  <a:extLst>
                    <a:ext uri="{9D8B030D-6E8A-4147-A177-3AD203B41FA5}">
                      <a16:colId xmlns:a16="http://schemas.microsoft.com/office/drawing/2014/main" val="1143885888"/>
                    </a:ext>
                  </a:extLst>
                </a:gridCol>
              </a:tblGrid>
              <a:tr h="411658">
                <a:tc>
                  <a:txBody>
                    <a:bodyPr/>
                    <a:lstStyle/>
                    <a:p>
                      <a:pPr lvl="0"/>
                      <a:r>
                        <a:rPr lang="en-GB" sz="1600">
                          <a:solidFill>
                            <a:sysClr val="windowText" lastClr="000000"/>
                          </a:solidFill>
                        </a:rPr>
                        <a:t>Elections </a:t>
                      </a:r>
                    </a:p>
                  </a:txBody>
                  <a:tcPr/>
                </a:tc>
                <a:extLst>
                  <a:ext uri="{0D108BD9-81ED-4DB2-BD59-A6C34878D82A}">
                    <a16:rowId xmlns:a16="http://schemas.microsoft.com/office/drawing/2014/main" val="580107384"/>
                  </a:ext>
                </a:extLst>
              </a:tr>
              <a:tr h="199625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a:solidFill>
                            <a:schemeClr val="accent6"/>
                          </a:solidFill>
                        </a:rPr>
                        <a:t>Mayoral and county council elections expected plus those districts that elect in thirds</a:t>
                      </a:r>
                    </a:p>
                  </a:txBody>
                  <a:tcPr/>
                </a:tc>
                <a:extLst>
                  <a:ext uri="{0D108BD9-81ED-4DB2-BD59-A6C34878D82A}">
                    <a16:rowId xmlns:a16="http://schemas.microsoft.com/office/drawing/2014/main" val="2731462653"/>
                  </a:ext>
                </a:extLst>
              </a:tr>
            </a:tbl>
          </a:graphicData>
        </a:graphic>
      </p:graphicFrame>
      <p:graphicFrame>
        <p:nvGraphicFramePr>
          <p:cNvPr id="15" name="Table 14">
            <a:extLst>
              <a:ext uri="{FF2B5EF4-FFF2-40B4-BE49-F238E27FC236}">
                <a16:creationId xmlns:a16="http://schemas.microsoft.com/office/drawing/2014/main" id="{30BEA052-21D4-1405-D24E-C0D3E3773A09}"/>
              </a:ext>
            </a:extLst>
          </p:cNvPr>
          <p:cNvGraphicFramePr>
            <a:graphicFrameLocks noGrp="1"/>
          </p:cNvGraphicFramePr>
          <p:nvPr>
            <p:extLst>
              <p:ext uri="{D42A27DB-BD31-4B8C-83A1-F6EECF244321}">
                <p14:modId xmlns:p14="http://schemas.microsoft.com/office/powerpoint/2010/main" val="2141714354"/>
              </p:ext>
            </p:extLst>
          </p:nvPr>
        </p:nvGraphicFramePr>
        <p:xfrm>
          <a:off x="5099393" y="2437924"/>
          <a:ext cx="1508872" cy="2407920"/>
        </p:xfrm>
        <a:graphic>
          <a:graphicData uri="http://schemas.openxmlformats.org/drawingml/2006/table">
            <a:tbl>
              <a:tblPr firstRow="1" bandRow="1">
                <a:tableStyleId>{21E4AEA4-8DFA-4A89-87EB-49C32662AFE0}</a:tableStyleId>
              </a:tblPr>
              <a:tblGrid>
                <a:gridCol w="1508872">
                  <a:extLst>
                    <a:ext uri="{9D8B030D-6E8A-4147-A177-3AD203B41FA5}">
                      <a16:colId xmlns:a16="http://schemas.microsoft.com/office/drawing/2014/main" val="1143885888"/>
                    </a:ext>
                  </a:extLst>
                </a:gridCol>
              </a:tblGrid>
              <a:tr h="457823">
                <a:tc>
                  <a:txBody>
                    <a:bodyPr/>
                    <a:lstStyle/>
                    <a:p>
                      <a:pPr lvl="0"/>
                      <a:r>
                        <a:rPr lang="en-GB" sz="1600">
                          <a:solidFill>
                            <a:sysClr val="windowText" lastClr="000000"/>
                          </a:solidFill>
                        </a:rPr>
                        <a:t>Draft Order </a:t>
                      </a:r>
                    </a:p>
                  </a:txBody>
                  <a:tcPr/>
                </a:tc>
                <a:extLst>
                  <a:ext uri="{0D108BD9-81ED-4DB2-BD59-A6C34878D82A}">
                    <a16:rowId xmlns:a16="http://schemas.microsoft.com/office/drawing/2014/main" val="580107384"/>
                  </a:ext>
                </a:extLst>
              </a:tr>
              <a:tr h="195009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a:solidFill>
                            <a:schemeClr val="accent6"/>
                          </a:solidFill>
                        </a:rPr>
                        <a:t>Government lays out legislation to make the changes happen</a:t>
                      </a:r>
                    </a:p>
                  </a:txBody>
                  <a:tcPr/>
                </a:tc>
                <a:extLst>
                  <a:ext uri="{0D108BD9-81ED-4DB2-BD59-A6C34878D82A}">
                    <a16:rowId xmlns:a16="http://schemas.microsoft.com/office/drawing/2014/main" val="2731462653"/>
                  </a:ext>
                </a:extLst>
              </a:tr>
            </a:tbl>
          </a:graphicData>
        </a:graphic>
      </p:graphicFrame>
      <p:graphicFrame>
        <p:nvGraphicFramePr>
          <p:cNvPr id="16" name="Table 15">
            <a:extLst>
              <a:ext uri="{FF2B5EF4-FFF2-40B4-BE49-F238E27FC236}">
                <a16:creationId xmlns:a16="http://schemas.microsoft.com/office/drawing/2014/main" id="{2C9685A0-FBBB-9467-5D40-84223D9B6090}"/>
              </a:ext>
            </a:extLst>
          </p:cNvPr>
          <p:cNvGraphicFramePr>
            <a:graphicFrameLocks noGrp="1"/>
          </p:cNvGraphicFramePr>
          <p:nvPr>
            <p:extLst>
              <p:ext uri="{D42A27DB-BD31-4B8C-83A1-F6EECF244321}">
                <p14:modId xmlns:p14="http://schemas.microsoft.com/office/powerpoint/2010/main" val="784971268"/>
              </p:ext>
            </p:extLst>
          </p:nvPr>
        </p:nvGraphicFramePr>
        <p:xfrm>
          <a:off x="6693200" y="2432844"/>
          <a:ext cx="1613070" cy="2413000"/>
        </p:xfrm>
        <a:graphic>
          <a:graphicData uri="http://schemas.openxmlformats.org/drawingml/2006/table">
            <a:tbl>
              <a:tblPr firstRow="1" bandRow="1">
                <a:tableStyleId>{F5AB1C69-6EDB-4FF4-983F-18BD219EF322}</a:tableStyleId>
              </a:tblPr>
              <a:tblGrid>
                <a:gridCol w="1613070">
                  <a:extLst>
                    <a:ext uri="{9D8B030D-6E8A-4147-A177-3AD203B41FA5}">
                      <a16:colId xmlns:a16="http://schemas.microsoft.com/office/drawing/2014/main" val="1143885888"/>
                    </a:ext>
                  </a:extLst>
                </a:gridCol>
              </a:tblGrid>
              <a:tr h="455404">
                <a:tc>
                  <a:txBody>
                    <a:bodyPr/>
                    <a:lstStyle/>
                    <a:p>
                      <a:pPr lvl="0"/>
                      <a:r>
                        <a:rPr lang="en-GB" sz="1600">
                          <a:solidFill>
                            <a:sysClr val="windowText" lastClr="000000"/>
                          </a:solidFill>
                        </a:rPr>
                        <a:t>New teams</a:t>
                      </a:r>
                    </a:p>
                  </a:txBody>
                  <a:tcPr/>
                </a:tc>
                <a:extLst>
                  <a:ext uri="{0D108BD9-81ED-4DB2-BD59-A6C34878D82A}">
                    <a16:rowId xmlns:a16="http://schemas.microsoft.com/office/drawing/2014/main" val="580107384"/>
                  </a:ext>
                </a:extLst>
              </a:tr>
              <a:tr h="195759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a:solidFill>
                            <a:schemeClr val="accent6"/>
                          </a:solidFill>
                        </a:rPr>
                        <a:t>Teams established to manage the changeover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17" name="Table 16">
            <a:extLst>
              <a:ext uri="{FF2B5EF4-FFF2-40B4-BE49-F238E27FC236}">
                <a16:creationId xmlns:a16="http://schemas.microsoft.com/office/drawing/2014/main" id="{3221DB75-D3B0-AE74-37A0-5A602BCBF44C}"/>
              </a:ext>
            </a:extLst>
          </p:cNvPr>
          <p:cNvGraphicFramePr>
            <a:graphicFrameLocks noGrp="1"/>
          </p:cNvGraphicFramePr>
          <p:nvPr>
            <p:extLst>
              <p:ext uri="{D42A27DB-BD31-4B8C-83A1-F6EECF244321}">
                <p14:modId xmlns:p14="http://schemas.microsoft.com/office/powerpoint/2010/main" val="4062670217"/>
              </p:ext>
            </p:extLst>
          </p:nvPr>
        </p:nvGraphicFramePr>
        <p:xfrm>
          <a:off x="8391206" y="2432844"/>
          <a:ext cx="1613070" cy="2413000"/>
        </p:xfrm>
        <a:graphic>
          <a:graphicData uri="http://schemas.openxmlformats.org/drawingml/2006/table">
            <a:tbl>
              <a:tblPr firstRow="1" bandRow="1">
                <a:tableStyleId>{5C22544A-7EE6-4342-B048-85BDC9FD1C3A}</a:tableStyleId>
              </a:tblPr>
              <a:tblGrid>
                <a:gridCol w="1613070">
                  <a:extLst>
                    <a:ext uri="{9D8B030D-6E8A-4147-A177-3AD203B41FA5}">
                      <a16:colId xmlns:a16="http://schemas.microsoft.com/office/drawing/2014/main" val="1143885888"/>
                    </a:ext>
                  </a:extLst>
                </a:gridCol>
              </a:tblGrid>
              <a:tr h="370840">
                <a:tc>
                  <a:txBody>
                    <a:bodyPr/>
                    <a:lstStyle/>
                    <a:p>
                      <a:pPr lvl="0"/>
                      <a:r>
                        <a:rPr lang="en-GB" sz="1600">
                          <a:solidFill>
                            <a:sysClr val="windowText" lastClr="000000"/>
                          </a:solidFill>
                        </a:rPr>
                        <a:t>Elections</a:t>
                      </a:r>
                    </a:p>
                  </a:txBody>
                  <a:tcPr/>
                </a:tc>
                <a:extLst>
                  <a:ext uri="{0D108BD9-81ED-4DB2-BD59-A6C34878D82A}">
                    <a16:rowId xmlns:a16="http://schemas.microsoft.com/office/drawing/2014/main" val="5801073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a:solidFill>
                            <a:schemeClr val="accent6"/>
                          </a:solidFill>
                        </a:rPr>
                        <a:t>Councillors elected, first as a Shadow Authority, later to become Unitary councillors. 4-year term</a:t>
                      </a:r>
                    </a:p>
                  </a:txBody>
                  <a:tcPr/>
                </a:tc>
                <a:extLst>
                  <a:ext uri="{0D108BD9-81ED-4DB2-BD59-A6C34878D82A}">
                    <a16:rowId xmlns:a16="http://schemas.microsoft.com/office/drawing/2014/main" val="2731462653"/>
                  </a:ext>
                </a:extLst>
              </a:tr>
            </a:tbl>
          </a:graphicData>
        </a:graphic>
      </p:graphicFrame>
      <p:graphicFrame>
        <p:nvGraphicFramePr>
          <p:cNvPr id="18" name="Table 17">
            <a:extLst>
              <a:ext uri="{FF2B5EF4-FFF2-40B4-BE49-F238E27FC236}">
                <a16:creationId xmlns:a16="http://schemas.microsoft.com/office/drawing/2014/main" id="{EB7305C9-926B-DADD-F134-FB723F79C7D8}"/>
              </a:ext>
            </a:extLst>
          </p:cNvPr>
          <p:cNvGraphicFramePr>
            <a:graphicFrameLocks noGrp="1"/>
          </p:cNvGraphicFramePr>
          <p:nvPr>
            <p:extLst>
              <p:ext uri="{D42A27DB-BD31-4B8C-83A1-F6EECF244321}">
                <p14:modId xmlns:p14="http://schemas.microsoft.com/office/powerpoint/2010/main" val="2332933551"/>
              </p:ext>
            </p:extLst>
          </p:nvPr>
        </p:nvGraphicFramePr>
        <p:xfrm>
          <a:off x="10089212" y="2432844"/>
          <a:ext cx="1893237" cy="2413000"/>
        </p:xfrm>
        <a:graphic>
          <a:graphicData uri="http://schemas.openxmlformats.org/drawingml/2006/table">
            <a:tbl>
              <a:tblPr firstRow="1" bandRow="1">
                <a:tableStyleId>{21E4AEA4-8DFA-4A89-87EB-49C32662AFE0}</a:tableStyleId>
              </a:tblPr>
              <a:tblGrid>
                <a:gridCol w="1893237">
                  <a:extLst>
                    <a:ext uri="{9D8B030D-6E8A-4147-A177-3AD203B41FA5}">
                      <a16:colId xmlns:a16="http://schemas.microsoft.com/office/drawing/2014/main" val="1143885888"/>
                    </a:ext>
                  </a:extLst>
                </a:gridCol>
              </a:tblGrid>
              <a:tr h="370840">
                <a:tc>
                  <a:txBody>
                    <a:bodyPr/>
                    <a:lstStyle/>
                    <a:p>
                      <a:pPr lvl="0"/>
                      <a:r>
                        <a:rPr lang="en-GB" sz="1600">
                          <a:solidFill>
                            <a:sysClr val="windowText" lastClr="000000"/>
                          </a:solidFill>
                        </a:rPr>
                        <a:t>Vesting day</a:t>
                      </a:r>
                    </a:p>
                  </a:txBody>
                  <a:tcPr/>
                </a:tc>
                <a:extLst>
                  <a:ext uri="{0D108BD9-81ED-4DB2-BD59-A6C34878D82A}">
                    <a16:rowId xmlns:a16="http://schemas.microsoft.com/office/drawing/2014/main" val="5801073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a:solidFill>
                            <a:schemeClr val="accent6"/>
                          </a:solidFill>
                        </a:rPr>
                        <a:t>Chelmsford and Essex councils stop existing. New unitary is up and running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sp>
        <p:nvSpPr>
          <p:cNvPr id="20" name="Oval 19">
            <a:extLst>
              <a:ext uri="{FF2B5EF4-FFF2-40B4-BE49-F238E27FC236}">
                <a16:creationId xmlns:a16="http://schemas.microsoft.com/office/drawing/2014/main" id="{F131AD88-893E-7BE7-F9DD-5598B0BEA4B7}"/>
              </a:ext>
            </a:extLst>
          </p:cNvPr>
          <p:cNvSpPr/>
          <p:nvPr/>
        </p:nvSpPr>
        <p:spPr>
          <a:xfrm>
            <a:off x="4161749" y="1964632"/>
            <a:ext cx="196547" cy="19654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692F858-7F2E-E93E-FE28-AE49590EAA71}"/>
              </a:ext>
            </a:extLst>
          </p:cNvPr>
          <p:cNvSpPr/>
          <p:nvPr/>
        </p:nvSpPr>
        <p:spPr>
          <a:xfrm>
            <a:off x="5755556" y="1941300"/>
            <a:ext cx="196547" cy="19654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C9F5B81-4D53-8BA5-02A7-EED3B519E451}"/>
              </a:ext>
            </a:extLst>
          </p:cNvPr>
          <p:cNvSpPr/>
          <p:nvPr/>
        </p:nvSpPr>
        <p:spPr>
          <a:xfrm>
            <a:off x="7401461" y="1950473"/>
            <a:ext cx="196547" cy="19654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4141DA1-F0E0-824E-634D-28D28EC2D104}"/>
              </a:ext>
            </a:extLst>
          </p:cNvPr>
          <p:cNvSpPr/>
          <p:nvPr/>
        </p:nvSpPr>
        <p:spPr>
          <a:xfrm>
            <a:off x="9099467" y="1941299"/>
            <a:ext cx="196547" cy="19654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D2C6313-A4CE-3CC6-5D96-D135E67888D9}"/>
              </a:ext>
            </a:extLst>
          </p:cNvPr>
          <p:cNvSpPr/>
          <p:nvPr/>
        </p:nvSpPr>
        <p:spPr>
          <a:xfrm>
            <a:off x="10871503" y="1974159"/>
            <a:ext cx="196547" cy="19654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FBD81DB-6179-5014-DEF3-EAAFBB17EE45}"/>
              </a:ext>
            </a:extLst>
          </p:cNvPr>
          <p:cNvSpPr txBox="1"/>
          <p:nvPr/>
        </p:nvSpPr>
        <p:spPr>
          <a:xfrm>
            <a:off x="1911779" y="1229014"/>
            <a:ext cx="1508871" cy="646331"/>
          </a:xfrm>
          <a:prstGeom prst="rect">
            <a:avLst/>
          </a:prstGeom>
          <a:noFill/>
        </p:spPr>
        <p:txBody>
          <a:bodyPr wrap="square" rtlCol="0">
            <a:spAutoFit/>
          </a:bodyPr>
          <a:lstStyle/>
          <a:p>
            <a:pPr algn="ctr"/>
            <a:r>
              <a:rPr lang="en-GB" b="1"/>
              <a:t>Mar</a:t>
            </a:r>
          </a:p>
          <a:p>
            <a:pPr algn="ctr"/>
            <a:r>
              <a:rPr lang="en-GB" b="1"/>
              <a:t>2026</a:t>
            </a:r>
          </a:p>
        </p:txBody>
      </p:sp>
      <p:sp>
        <p:nvSpPr>
          <p:cNvPr id="26" name="TextBox 25">
            <a:extLst>
              <a:ext uri="{FF2B5EF4-FFF2-40B4-BE49-F238E27FC236}">
                <a16:creationId xmlns:a16="http://schemas.microsoft.com/office/drawing/2014/main" id="{277186E7-0248-98C7-624B-EEBF6F934F14}"/>
              </a:ext>
            </a:extLst>
          </p:cNvPr>
          <p:cNvSpPr txBox="1"/>
          <p:nvPr/>
        </p:nvSpPr>
        <p:spPr>
          <a:xfrm>
            <a:off x="3505582" y="1238542"/>
            <a:ext cx="1508871" cy="646331"/>
          </a:xfrm>
          <a:prstGeom prst="rect">
            <a:avLst/>
          </a:prstGeom>
          <a:noFill/>
        </p:spPr>
        <p:txBody>
          <a:bodyPr wrap="square" rtlCol="0">
            <a:spAutoFit/>
          </a:bodyPr>
          <a:lstStyle/>
          <a:p>
            <a:pPr algn="ctr"/>
            <a:r>
              <a:rPr lang="en-GB" b="1"/>
              <a:t>May </a:t>
            </a:r>
          </a:p>
          <a:p>
            <a:pPr algn="ctr"/>
            <a:r>
              <a:rPr lang="en-GB" b="1"/>
              <a:t>2026</a:t>
            </a:r>
          </a:p>
        </p:txBody>
      </p:sp>
      <p:sp>
        <p:nvSpPr>
          <p:cNvPr id="27" name="TextBox 26">
            <a:extLst>
              <a:ext uri="{FF2B5EF4-FFF2-40B4-BE49-F238E27FC236}">
                <a16:creationId xmlns:a16="http://schemas.microsoft.com/office/drawing/2014/main" id="{73CB5A9F-D75E-58CF-6F77-0D22A16A3446}"/>
              </a:ext>
            </a:extLst>
          </p:cNvPr>
          <p:cNvSpPr txBox="1"/>
          <p:nvPr/>
        </p:nvSpPr>
        <p:spPr>
          <a:xfrm>
            <a:off x="5099394" y="1238542"/>
            <a:ext cx="1508871" cy="646331"/>
          </a:xfrm>
          <a:prstGeom prst="rect">
            <a:avLst/>
          </a:prstGeom>
          <a:noFill/>
        </p:spPr>
        <p:txBody>
          <a:bodyPr wrap="square" rtlCol="0">
            <a:spAutoFit/>
          </a:bodyPr>
          <a:lstStyle/>
          <a:p>
            <a:pPr algn="ctr"/>
            <a:r>
              <a:rPr lang="en-GB" b="1"/>
              <a:t>July </a:t>
            </a:r>
          </a:p>
          <a:p>
            <a:pPr algn="ctr"/>
            <a:r>
              <a:rPr lang="en-GB" b="1"/>
              <a:t>2026</a:t>
            </a:r>
          </a:p>
        </p:txBody>
      </p:sp>
      <p:sp>
        <p:nvSpPr>
          <p:cNvPr id="28" name="TextBox 27">
            <a:extLst>
              <a:ext uri="{FF2B5EF4-FFF2-40B4-BE49-F238E27FC236}">
                <a16:creationId xmlns:a16="http://schemas.microsoft.com/office/drawing/2014/main" id="{F9E98B9D-4647-0694-18B1-365895043CBE}"/>
              </a:ext>
            </a:extLst>
          </p:cNvPr>
          <p:cNvSpPr txBox="1"/>
          <p:nvPr/>
        </p:nvSpPr>
        <p:spPr>
          <a:xfrm>
            <a:off x="6745298" y="994827"/>
            <a:ext cx="1508871" cy="923330"/>
          </a:xfrm>
          <a:prstGeom prst="rect">
            <a:avLst/>
          </a:prstGeom>
          <a:noFill/>
        </p:spPr>
        <p:txBody>
          <a:bodyPr wrap="square" rtlCol="0">
            <a:spAutoFit/>
          </a:bodyPr>
          <a:lstStyle/>
          <a:p>
            <a:pPr algn="ctr"/>
            <a:r>
              <a:rPr lang="en-GB" b="1"/>
              <a:t>Summer/</a:t>
            </a:r>
            <a:br>
              <a:rPr lang="en-GB" b="1"/>
            </a:br>
            <a:r>
              <a:rPr lang="en-GB" b="1"/>
              <a:t>autumn 2026</a:t>
            </a:r>
          </a:p>
        </p:txBody>
      </p:sp>
      <p:sp>
        <p:nvSpPr>
          <p:cNvPr id="29" name="TextBox 28">
            <a:extLst>
              <a:ext uri="{FF2B5EF4-FFF2-40B4-BE49-F238E27FC236}">
                <a16:creationId xmlns:a16="http://schemas.microsoft.com/office/drawing/2014/main" id="{E5F2BB72-A948-F50F-05D6-454E8F4C820A}"/>
              </a:ext>
            </a:extLst>
          </p:cNvPr>
          <p:cNvSpPr txBox="1"/>
          <p:nvPr/>
        </p:nvSpPr>
        <p:spPr>
          <a:xfrm>
            <a:off x="8391202" y="1229014"/>
            <a:ext cx="1508871" cy="369332"/>
          </a:xfrm>
          <a:prstGeom prst="rect">
            <a:avLst/>
          </a:prstGeom>
          <a:noFill/>
        </p:spPr>
        <p:txBody>
          <a:bodyPr wrap="square" rtlCol="0">
            <a:spAutoFit/>
          </a:bodyPr>
          <a:lstStyle/>
          <a:p>
            <a:pPr algn="ctr"/>
            <a:r>
              <a:rPr lang="en-GB" b="1"/>
              <a:t>May 2027</a:t>
            </a:r>
          </a:p>
        </p:txBody>
      </p:sp>
      <p:sp>
        <p:nvSpPr>
          <p:cNvPr id="30" name="TextBox 29">
            <a:extLst>
              <a:ext uri="{FF2B5EF4-FFF2-40B4-BE49-F238E27FC236}">
                <a16:creationId xmlns:a16="http://schemas.microsoft.com/office/drawing/2014/main" id="{CE840884-03F7-52FF-D97A-4BE1BF3309D4}"/>
              </a:ext>
            </a:extLst>
          </p:cNvPr>
          <p:cNvSpPr txBox="1"/>
          <p:nvPr/>
        </p:nvSpPr>
        <p:spPr>
          <a:xfrm>
            <a:off x="10215340" y="1229014"/>
            <a:ext cx="1508871" cy="369332"/>
          </a:xfrm>
          <a:prstGeom prst="rect">
            <a:avLst/>
          </a:prstGeom>
          <a:noFill/>
        </p:spPr>
        <p:txBody>
          <a:bodyPr wrap="square" rtlCol="0">
            <a:spAutoFit/>
          </a:bodyPr>
          <a:lstStyle/>
          <a:p>
            <a:pPr algn="ctr"/>
            <a:r>
              <a:rPr lang="en-GB" b="1"/>
              <a:t>1 April 2028</a:t>
            </a:r>
          </a:p>
        </p:txBody>
      </p:sp>
    </p:spTree>
    <p:extLst>
      <p:ext uri="{BB962C8B-B14F-4D97-AF65-F5344CB8AC3E}">
        <p14:creationId xmlns:p14="http://schemas.microsoft.com/office/powerpoint/2010/main" val="277029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CF8EF4-A062-B469-04CC-CFDB03FAE167}"/>
              </a:ext>
            </a:extLst>
          </p:cNvPr>
          <p:cNvPicPr>
            <a:picLocks noChangeAspect="1"/>
          </p:cNvPicPr>
          <p:nvPr/>
        </p:nvPicPr>
        <p:blipFill>
          <a:blip r:embed="rId3"/>
          <a:srcRect l="9328"/>
          <a:stretch>
            <a:fillRect/>
          </a:stretch>
        </p:blipFill>
        <p:spPr>
          <a:xfrm>
            <a:off x="0" y="0"/>
            <a:ext cx="4147572" cy="6858000"/>
          </a:xfrm>
          <a:prstGeom prst="rect">
            <a:avLst/>
          </a:prstGeom>
        </p:spPr>
      </p:pic>
      <p:graphicFrame>
        <p:nvGraphicFramePr>
          <p:cNvPr id="5" name="Content Placeholder 2">
            <a:extLst>
              <a:ext uri="{FF2B5EF4-FFF2-40B4-BE49-F238E27FC236}">
                <a16:creationId xmlns:a16="http://schemas.microsoft.com/office/drawing/2014/main" id="{B771AF26-3EB9-CC8F-50DA-8A7D5D6CB319}"/>
              </a:ext>
            </a:extLst>
          </p:cNvPr>
          <p:cNvGraphicFramePr>
            <a:graphicFrameLocks noGrp="1"/>
          </p:cNvGraphicFramePr>
          <p:nvPr>
            <p:ph idx="1"/>
            <p:extLst>
              <p:ext uri="{D42A27DB-BD31-4B8C-83A1-F6EECF244321}">
                <p14:modId xmlns:p14="http://schemas.microsoft.com/office/powerpoint/2010/main" val="1844975713"/>
              </p:ext>
            </p:extLst>
          </p:nvPr>
        </p:nvGraphicFramePr>
        <p:xfrm>
          <a:off x="3814991" y="1264881"/>
          <a:ext cx="8144277" cy="4661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B6992877-404A-2321-3AA5-97380157C1DE}"/>
              </a:ext>
            </a:extLst>
          </p:cNvPr>
          <p:cNvSpPr>
            <a:spLocks noGrp="1"/>
          </p:cNvSpPr>
          <p:nvPr>
            <p:ph type="title"/>
          </p:nvPr>
        </p:nvSpPr>
        <p:spPr>
          <a:xfrm rot="5400000">
            <a:off x="2524897" y="-2524897"/>
            <a:ext cx="922638" cy="5972432"/>
          </a:xfrm>
        </p:spPr>
        <p:txBody>
          <a:bodyPr>
            <a:normAutofit fontScale="90000"/>
          </a:bodyPr>
          <a:lstStyle/>
          <a:p>
            <a:r>
              <a:rPr lang="en-GB"/>
              <a:t>How you can prepare</a:t>
            </a:r>
          </a:p>
        </p:txBody>
      </p:sp>
    </p:spTree>
    <p:extLst>
      <p:ext uri="{BB962C8B-B14F-4D97-AF65-F5344CB8AC3E}">
        <p14:creationId xmlns:p14="http://schemas.microsoft.com/office/powerpoint/2010/main" val="105650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Back of people's heads and raised hands at corporate presentation with speaker and whiteboard out of focus in background">
            <a:extLst>
              <a:ext uri="{FF2B5EF4-FFF2-40B4-BE49-F238E27FC236}">
                <a16:creationId xmlns:a16="http://schemas.microsoft.com/office/drawing/2014/main" id="{9541473A-E2E0-0276-AD59-8B66CFBAC16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848" b="13848"/>
          <a:stretch>
            <a:fillRect/>
          </a:stretch>
        </p:blipFill>
        <p:spPr/>
      </p:pic>
      <p:sp>
        <p:nvSpPr>
          <p:cNvPr id="3" name="Title 2">
            <a:extLst>
              <a:ext uri="{FF2B5EF4-FFF2-40B4-BE49-F238E27FC236}">
                <a16:creationId xmlns:a16="http://schemas.microsoft.com/office/drawing/2014/main" id="{7EF30C64-235F-EE24-AD56-3542E4B0BCD6}"/>
              </a:ext>
            </a:extLst>
          </p:cNvPr>
          <p:cNvSpPr>
            <a:spLocks noGrp="1"/>
          </p:cNvSpPr>
          <p:nvPr>
            <p:ph type="title"/>
          </p:nvPr>
        </p:nvSpPr>
        <p:spPr/>
        <p:txBody>
          <a:bodyPr>
            <a:normAutofit fontScale="90000"/>
          </a:bodyPr>
          <a:lstStyle/>
          <a:p>
            <a:r>
              <a:rPr lang="en-GB"/>
              <a:t>Questions</a:t>
            </a:r>
          </a:p>
        </p:txBody>
      </p:sp>
    </p:spTree>
    <p:extLst>
      <p:ext uri="{BB962C8B-B14F-4D97-AF65-F5344CB8AC3E}">
        <p14:creationId xmlns:p14="http://schemas.microsoft.com/office/powerpoint/2010/main" val="334731649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1146D-2191-544E-9624-474D17AB2419}"/>
              </a:ext>
            </a:extLst>
          </p:cNvPr>
          <p:cNvSpPr>
            <a:spLocks noGrp="1"/>
          </p:cNvSpPr>
          <p:nvPr>
            <p:ph type="title"/>
          </p:nvPr>
        </p:nvSpPr>
        <p:spPr/>
        <p:txBody>
          <a:bodyPr>
            <a:normAutofit fontScale="90000"/>
          </a:bodyPr>
          <a:lstStyle/>
          <a:p>
            <a:r>
              <a:rPr lang="en-GB"/>
              <a:t>What’s happening?</a:t>
            </a:r>
          </a:p>
        </p:txBody>
      </p:sp>
      <p:sp>
        <p:nvSpPr>
          <p:cNvPr id="4" name="Content Placeholder 3">
            <a:extLst>
              <a:ext uri="{FF2B5EF4-FFF2-40B4-BE49-F238E27FC236}">
                <a16:creationId xmlns:a16="http://schemas.microsoft.com/office/drawing/2014/main" id="{40E75642-241D-752D-5EE8-B316B3ACDBA9}"/>
              </a:ext>
            </a:extLst>
          </p:cNvPr>
          <p:cNvSpPr>
            <a:spLocks noGrp="1"/>
          </p:cNvSpPr>
          <p:nvPr>
            <p:ph sz="quarter" idx="19"/>
          </p:nvPr>
        </p:nvSpPr>
        <p:spPr>
          <a:xfrm>
            <a:off x="423336" y="1872169"/>
            <a:ext cx="4899025" cy="3993493"/>
          </a:xfrm>
        </p:spPr>
        <p:txBody>
          <a:bodyPr>
            <a:normAutofit fontScale="40000" lnSpcReduction="20000"/>
          </a:bodyPr>
          <a:lstStyle/>
          <a:p>
            <a:r>
              <a:rPr lang="en-GB"/>
              <a:t>The Government wants councils in Essex to look at new ways of organising local services.</a:t>
            </a:r>
          </a:p>
          <a:p>
            <a:r>
              <a:rPr lang="en-GB"/>
              <a:t>At the moment, Essex has three tiers:</a:t>
            </a:r>
          </a:p>
          <a:p>
            <a:pPr marL="742950" indent="-742950">
              <a:buFont typeface="+mj-lt"/>
              <a:buAutoNum type="arabicPeriod"/>
            </a:pPr>
            <a:r>
              <a:rPr lang="en-GB"/>
              <a:t>County Council</a:t>
            </a:r>
          </a:p>
          <a:p>
            <a:pPr marL="742950" indent="-742950">
              <a:buFont typeface="+mj-lt"/>
              <a:buAutoNum type="arabicPeriod"/>
            </a:pPr>
            <a:r>
              <a:rPr lang="en-GB"/>
              <a:t>City/District Councils</a:t>
            </a:r>
          </a:p>
          <a:p>
            <a:pPr marL="742950" indent="-742950">
              <a:buFont typeface="+mj-lt"/>
              <a:buAutoNum type="arabicPeriod"/>
            </a:pPr>
            <a:r>
              <a:rPr lang="en-GB"/>
              <a:t>Parishes and community bodies</a:t>
            </a:r>
          </a:p>
          <a:p>
            <a:r>
              <a:rPr lang="en-GB"/>
              <a:t>Local government reorganisation (LGR) will combine tiers 1 and 2. </a:t>
            </a:r>
          </a:p>
          <a:p>
            <a:r>
              <a:rPr lang="en-GB"/>
              <a:t>It will turn them into a smaller number of </a:t>
            </a:r>
            <a:r>
              <a:rPr lang="en-GB" b="1"/>
              <a:t>unitary councils</a:t>
            </a:r>
            <a:r>
              <a:rPr lang="en-GB"/>
              <a:t>, each responsible for all county and city/district services.</a:t>
            </a:r>
          </a:p>
          <a:p>
            <a:r>
              <a:rPr lang="en-GB"/>
              <a:t>They will sit under a mayoral strategic authority.</a:t>
            </a:r>
          </a:p>
          <a:p>
            <a:r>
              <a:rPr lang="en-GB"/>
              <a:t>Police, fire, NHS and other non-council public services are not part of this reorganisation.</a:t>
            </a:r>
          </a:p>
        </p:txBody>
      </p:sp>
      <p:pic>
        <p:nvPicPr>
          <p:cNvPr id="5" name="County Council">
            <a:hlinkClick r:id="" action="ppaction://media"/>
            <a:extLst>
              <a:ext uri="{FF2B5EF4-FFF2-40B4-BE49-F238E27FC236}">
                <a16:creationId xmlns:a16="http://schemas.microsoft.com/office/drawing/2014/main" id="{05A1FCA3-BE7B-4C4B-4107-E647183E917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096000" y="1587498"/>
            <a:ext cx="5435598" cy="3057524"/>
          </a:xfrm>
          <a:prstGeom prst="rect">
            <a:avLst/>
          </a:prstGeom>
        </p:spPr>
      </p:pic>
    </p:spTree>
    <p:extLst>
      <p:ext uri="{BB962C8B-B14F-4D97-AF65-F5344CB8AC3E}">
        <p14:creationId xmlns:p14="http://schemas.microsoft.com/office/powerpoint/2010/main" val="39272980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arge building with a clock tower&#10;&#10;AI-generated content may be incorrect.">
            <a:extLst>
              <a:ext uri="{FF2B5EF4-FFF2-40B4-BE49-F238E27FC236}">
                <a16:creationId xmlns:a16="http://schemas.microsoft.com/office/drawing/2014/main" id="{26F7558B-8085-B85E-DDB9-BA2450E8DB2D}"/>
              </a:ext>
            </a:extLst>
          </p:cNvPr>
          <p:cNvPicPr>
            <a:picLocks noGrp="1" noChangeAspect="1"/>
          </p:cNvPicPr>
          <p:nvPr>
            <p:ph type="pic" sz="quarter" idx="18"/>
          </p:nvPr>
        </p:nvPicPr>
        <p:blipFill>
          <a:blip r:embed="rId2"/>
          <a:srcRect l="20319" r="20319"/>
          <a:stretch>
            <a:fillRect/>
          </a:stretch>
        </p:blipFill>
        <p:spPr/>
      </p:pic>
      <p:sp>
        <p:nvSpPr>
          <p:cNvPr id="3" name="Title 2">
            <a:extLst>
              <a:ext uri="{FF2B5EF4-FFF2-40B4-BE49-F238E27FC236}">
                <a16:creationId xmlns:a16="http://schemas.microsoft.com/office/drawing/2014/main" id="{5CEFB2D4-43AF-15CF-A45C-C75CDFAD2488}"/>
              </a:ext>
            </a:extLst>
          </p:cNvPr>
          <p:cNvSpPr>
            <a:spLocks noGrp="1"/>
          </p:cNvSpPr>
          <p:nvPr>
            <p:ph type="title"/>
          </p:nvPr>
        </p:nvSpPr>
        <p:spPr/>
        <p:txBody>
          <a:bodyPr>
            <a:normAutofit fontScale="90000"/>
          </a:bodyPr>
          <a:lstStyle/>
          <a:p>
            <a:r>
              <a:rPr lang="en-GB"/>
              <a:t>Why?</a:t>
            </a:r>
          </a:p>
        </p:txBody>
      </p:sp>
      <p:sp>
        <p:nvSpPr>
          <p:cNvPr id="4" name="Content Placeholder 3">
            <a:extLst>
              <a:ext uri="{FF2B5EF4-FFF2-40B4-BE49-F238E27FC236}">
                <a16:creationId xmlns:a16="http://schemas.microsoft.com/office/drawing/2014/main" id="{2E726BF6-2FAF-EBEE-40C3-C894F34097E5}"/>
              </a:ext>
            </a:extLst>
          </p:cNvPr>
          <p:cNvSpPr>
            <a:spLocks noGrp="1"/>
          </p:cNvSpPr>
          <p:nvPr>
            <p:ph sz="quarter" idx="19"/>
          </p:nvPr>
        </p:nvSpPr>
        <p:spPr/>
        <p:txBody>
          <a:bodyPr>
            <a:normAutofit fontScale="47500" lnSpcReduction="20000"/>
          </a:bodyPr>
          <a:lstStyle/>
          <a:p>
            <a:r>
              <a:rPr lang="en-GB"/>
              <a:t>The Government thinks LGR will:</a:t>
            </a:r>
          </a:p>
          <a:p>
            <a:pPr marL="571500" indent="-571500">
              <a:buFont typeface="Arial" panose="020B0604020202020204" pitchFamily="34" charset="0"/>
              <a:buChar char="•"/>
            </a:pPr>
            <a:r>
              <a:rPr lang="en-GB"/>
              <a:t>make services simpler and easier for residents and organisations to navigate</a:t>
            </a:r>
          </a:p>
          <a:p>
            <a:pPr marL="571500" indent="-571500">
              <a:buFont typeface="Arial" panose="020B0604020202020204" pitchFamily="34" charset="0"/>
              <a:buChar char="•"/>
            </a:pPr>
            <a:r>
              <a:rPr lang="en-GB"/>
              <a:t>save money by reducing duplication</a:t>
            </a:r>
          </a:p>
          <a:p>
            <a:pPr marL="571500" indent="-571500">
              <a:buFont typeface="Arial" panose="020B0604020202020204" pitchFamily="34" charset="0"/>
              <a:buChar char="•"/>
            </a:pPr>
            <a:r>
              <a:rPr lang="en-GB"/>
              <a:t>strengthen local leadership and accountability</a:t>
            </a:r>
          </a:p>
          <a:p>
            <a:pPr marL="571500" indent="-571500">
              <a:buFont typeface="Arial" panose="020B0604020202020204" pitchFamily="34" charset="0"/>
              <a:buChar char="•"/>
            </a:pPr>
            <a:r>
              <a:rPr lang="en-GB"/>
              <a:t>enable devolution of powers and funding to local areas</a:t>
            </a:r>
          </a:p>
          <a:p>
            <a:pPr marL="571500" indent="-571500">
              <a:buFont typeface="Arial" panose="020B0604020202020204" pitchFamily="34" charset="0"/>
              <a:buChar char="•"/>
            </a:pPr>
            <a:endParaRPr lang="en-GB"/>
          </a:p>
          <a:p>
            <a:r>
              <a:rPr lang="en-GB"/>
              <a:t>Councils have had to submit proposals for how LGR should look in their area. </a:t>
            </a:r>
          </a:p>
        </p:txBody>
      </p:sp>
    </p:spTree>
    <p:extLst>
      <p:ext uri="{BB962C8B-B14F-4D97-AF65-F5344CB8AC3E}">
        <p14:creationId xmlns:p14="http://schemas.microsoft.com/office/powerpoint/2010/main" val="1722079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3656-714D-828D-BEC1-7D3A2FFC8BD9}"/>
              </a:ext>
            </a:extLst>
          </p:cNvPr>
          <p:cNvSpPr>
            <a:spLocks noGrp="1"/>
          </p:cNvSpPr>
          <p:nvPr>
            <p:ph type="title"/>
          </p:nvPr>
        </p:nvSpPr>
        <p:spPr/>
        <p:txBody>
          <a:bodyPr>
            <a:normAutofit fontScale="90000"/>
          </a:bodyPr>
          <a:lstStyle/>
          <a:p>
            <a:r>
              <a:rPr lang="en-GB"/>
              <a:t>Why does it matter to parish and town councils?</a:t>
            </a:r>
          </a:p>
        </p:txBody>
      </p:sp>
      <p:graphicFrame>
        <p:nvGraphicFramePr>
          <p:cNvPr id="5" name="Table 4">
            <a:extLst>
              <a:ext uri="{FF2B5EF4-FFF2-40B4-BE49-F238E27FC236}">
                <a16:creationId xmlns:a16="http://schemas.microsoft.com/office/drawing/2014/main" id="{C9B0E477-1E7A-4731-70A6-97A182461B68}"/>
              </a:ext>
            </a:extLst>
          </p:cNvPr>
          <p:cNvGraphicFramePr>
            <a:graphicFrameLocks noGrp="1"/>
          </p:cNvGraphicFramePr>
          <p:nvPr>
            <p:extLst>
              <p:ext uri="{D42A27DB-BD31-4B8C-83A1-F6EECF244321}">
                <p14:modId xmlns:p14="http://schemas.microsoft.com/office/powerpoint/2010/main" val="195239380"/>
              </p:ext>
            </p:extLst>
          </p:nvPr>
        </p:nvGraphicFramePr>
        <p:xfrm>
          <a:off x="277515" y="1360765"/>
          <a:ext cx="3729018" cy="1930948"/>
        </p:xfrm>
        <a:graphic>
          <a:graphicData uri="http://schemas.openxmlformats.org/drawingml/2006/table">
            <a:tbl>
              <a:tblPr firstRow="1" bandRow="1">
                <a:tableStyleId>{21E4AEA4-8DFA-4A89-87EB-49C32662AFE0}</a:tableStyleId>
              </a:tblPr>
              <a:tblGrid>
                <a:gridCol w="3729018">
                  <a:extLst>
                    <a:ext uri="{9D8B030D-6E8A-4147-A177-3AD203B41FA5}">
                      <a16:colId xmlns:a16="http://schemas.microsoft.com/office/drawing/2014/main" val="1143885888"/>
                    </a:ext>
                  </a:extLst>
                </a:gridCol>
              </a:tblGrid>
              <a:tr h="621536">
                <a:tc>
                  <a:txBody>
                    <a:bodyPr/>
                    <a:lstStyle/>
                    <a:p>
                      <a:pPr lvl="0" algn="ctr"/>
                      <a:endParaRPr lang="en-GB">
                        <a:solidFill>
                          <a:sysClr val="windowText" lastClr="000000"/>
                        </a:solidFill>
                      </a:endParaRPr>
                    </a:p>
                    <a:p>
                      <a:pPr lvl="0" algn="ctr"/>
                      <a:r>
                        <a:rPr lang="en-GB">
                          <a:solidFill>
                            <a:sysClr val="windowText" lastClr="000000"/>
                          </a:solidFill>
                        </a:rPr>
                        <a:t>One council</a:t>
                      </a:r>
                    </a:p>
                  </a:txBody>
                  <a:tcPr/>
                </a:tc>
                <a:extLst>
                  <a:ext uri="{0D108BD9-81ED-4DB2-BD59-A6C34878D82A}">
                    <a16:rowId xmlns:a16="http://schemas.microsoft.com/office/drawing/2014/main" val="580107384"/>
                  </a:ext>
                </a:extLst>
              </a:tr>
              <a:tr h="1290868">
                <a:tc>
                  <a:txBody>
                    <a:bodyPr/>
                    <a:lstStyle/>
                    <a:p>
                      <a:pPr algn="ctr">
                        <a:lnSpc>
                          <a:spcPct val="100000"/>
                        </a:lnSpc>
                        <a:spcBef>
                          <a:spcPts val="0"/>
                        </a:spcBef>
                        <a:buFont typeface="Arial" panose="020B0604020202020204" pitchFamily="34" charset="0"/>
                        <a:buNone/>
                      </a:pPr>
                      <a:r>
                        <a:rPr lang="en-GB" sz="1600">
                          <a:solidFill>
                            <a:schemeClr val="accent6"/>
                          </a:solidFill>
                        </a:rPr>
                        <a:t>A single council to work with on planning, licensing, housing, highways, infrastructure etc.</a:t>
                      </a:r>
                    </a:p>
                  </a:txBody>
                  <a:tcPr/>
                </a:tc>
                <a:extLst>
                  <a:ext uri="{0D108BD9-81ED-4DB2-BD59-A6C34878D82A}">
                    <a16:rowId xmlns:a16="http://schemas.microsoft.com/office/drawing/2014/main" val="2731462653"/>
                  </a:ext>
                </a:extLst>
              </a:tr>
            </a:tbl>
          </a:graphicData>
        </a:graphic>
      </p:graphicFrame>
      <p:sp>
        <p:nvSpPr>
          <p:cNvPr id="12" name="Flowchart: Connector 11">
            <a:extLst>
              <a:ext uri="{FF2B5EF4-FFF2-40B4-BE49-F238E27FC236}">
                <a16:creationId xmlns:a16="http://schemas.microsoft.com/office/drawing/2014/main" id="{6B2BDC8E-20F6-073C-37F6-4C1B1CF4621F}"/>
              </a:ext>
            </a:extLst>
          </p:cNvPr>
          <p:cNvSpPr/>
          <p:nvPr/>
        </p:nvSpPr>
        <p:spPr>
          <a:xfrm>
            <a:off x="1827530" y="1071990"/>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1</a:t>
            </a:r>
          </a:p>
        </p:txBody>
      </p:sp>
      <p:graphicFrame>
        <p:nvGraphicFramePr>
          <p:cNvPr id="13" name="Table 12">
            <a:extLst>
              <a:ext uri="{FF2B5EF4-FFF2-40B4-BE49-F238E27FC236}">
                <a16:creationId xmlns:a16="http://schemas.microsoft.com/office/drawing/2014/main" id="{909A66AE-A2F1-AA63-BE65-668B3B4E558B}"/>
              </a:ext>
            </a:extLst>
          </p:cNvPr>
          <p:cNvGraphicFramePr>
            <a:graphicFrameLocks noGrp="1"/>
          </p:cNvGraphicFramePr>
          <p:nvPr>
            <p:extLst>
              <p:ext uri="{D42A27DB-BD31-4B8C-83A1-F6EECF244321}">
                <p14:modId xmlns:p14="http://schemas.microsoft.com/office/powerpoint/2010/main" val="3500589380"/>
              </p:ext>
            </p:extLst>
          </p:nvPr>
        </p:nvGraphicFramePr>
        <p:xfrm>
          <a:off x="4089717" y="1360765"/>
          <a:ext cx="3729018" cy="1957397"/>
        </p:xfrm>
        <a:graphic>
          <a:graphicData uri="http://schemas.openxmlformats.org/drawingml/2006/table">
            <a:tbl>
              <a:tblPr firstRow="1" bandRow="1">
                <a:tableStyleId>{F5AB1C69-6EDB-4FF4-983F-18BD219EF322}</a:tableStyleId>
              </a:tblPr>
              <a:tblGrid>
                <a:gridCol w="3729018">
                  <a:extLst>
                    <a:ext uri="{9D8B030D-6E8A-4147-A177-3AD203B41FA5}">
                      <a16:colId xmlns:a16="http://schemas.microsoft.com/office/drawing/2014/main" val="1143885888"/>
                    </a:ext>
                  </a:extLst>
                </a:gridCol>
              </a:tblGrid>
              <a:tr h="613631">
                <a:tc>
                  <a:txBody>
                    <a:bodyPr/>
                    <a:lstStyle/>
                    <a:p>
                      <a:pPr lvl="0" algn="ctr"/>
                      <a:endParaRPr lang="en-GB">
                        <a:solidFill>
                          <a:sysClr val="windowText" lastClr="000000"/>
                        </a:solidFill>
                      </a:endParaRPr>
                    </a:p>
                    <a:p>
                      <a:pPr lvl="0" algn="ctr"/>
                      <a:r>
                        <a:rPr lang="en-GB">
                          <a:solidFill>
                            <a:sysClr val="windowText" lastClr="000000"/>
                          </a:solidFill>
                        </a:rPr>
                        <a:t>Priorities continue for now</a:t>
                      </a:r>
                    </a:p>
                  </a:txBody>
                  <a:tcPr/>
                </a:tc>
                <a:extLst>
                  <a:ext uri="{0D108BD9-81ED-4DB2-BD59-A6C34878D82A}">
                    <a16:rowId xmlns:a16="http://schemas.microsoft.com/office/drawing/2014/main" val="580107384"/>
                  </a:ext>
                </a:extLst>
              </a:tr>
              <a:tr h="1317317">
                <a:tc>
                  <a:txBody>
                    <a:bodyPr/>
                    <a:lstStyle/>
                    <a:p>
                      <a:pPr algn="ctr">
                        <a:lnSpc>
                          <a:spcPct val="100000"/>
                        </a:lnSpc>
                        <a:spcBef>
                          <a:spcPts val="0"/>
                        </a:spcBef>
                        <a:buFont typeface="Arial" panose="020B0604020202020204" pitchFamily="34" charset="0"/>
                        <a:buNone/>
                      </a:pPr>
                      <a:r>
                        <a:rPr lang="en-GB" sz="1600">
                          <a:solidFill>
                            <a:schemeClr val="accent6"/>
                          </a:solidFill>
                        </a:rPr>
                        <a:t>Chelmsford City Council will continue implementing its plans until vesting day on 1 April 2028, when the new unitary authority officially replaces it. </a:t>
                      </a:r>
                    </a:p>
                    <a:p>
                      <a:pPr algn="ctr">
                        <a:lnSpc>
                          <a:spcPct val="100000"/>
                        </a:lnSpc>
                        <a:spcBef>
                          <a:spcPts val="0"/>
                        </a:spcBef>
                        <a:buFont typeface="Arial" panose="020B0604020202020204" pitchFamily="34" charset="0"/>
                        <a:buNone/>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sp>
        <p:nvSpPr>
          <p:cNvPr id="14" name="Flowchart: Connector 13">
            <a:extLst>
              <a:ext uri="{FF2B5EF4-FFF2-40B4-BE49-F238E27FC236}">
                <a16:creationId xmlns:a16="http://schemas.microsoft.com/office/drawing/2014/main" id="{9DC3532E-8DE2-FC14-861A-2F0E291EEE69}"/>
              </a:ext>
            </a:extLst>
          </p:cNvPr>
          <p:cNvSpPr/>
          <p:nvPr/>
        </p:nvSpPr>
        <p:spPr>
          <a:xfrm>
            <a:off x="5618360" y="1071990"/>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2</a:t>
            </a:r>
          </a:p>
        </p:txBody>
      </p:sp>
      <p:graphicFrame>
        <p:nvGraphicFramePr>
          <p:cNvPr id="15" name="Table 14">
            <a:extLst>
              <a:ext uri="{FF2B5EF4-FFF2-40B4-BE49-F238E27FC236}">
                <a16:creationId xmlns:a16="http://schemas.microsoft.com/office/drawing/2014/main" id="{C7D8ACC9-0F5F-0F19-E1FF-C9EFE3C54693}"/>
              </a:ext>
            </a:extLst>
          </p:cNvPr>
          <p:cNvGraphicFramePr>
            <a:graphicFrameLocks noGrp="1"/>
          </p:cNvGraphicFramePr>
          <p:nvPr>
            <p:extLst>
              <p:ext uri="{D42A27DB-BD31-4B8C-83A1-F6EECF244321}">
                <p14:modId xmlns:p14="http://schemas.microsoft.com/office/powerpoint/2010/main" val="1545022511"/>
              </p:ext>
            </p:extLst>
          </p:nvPr>
        </p:nvGraphicFramePr>
        <p:xfrm>
          <a:off x="7904461" y="1322448"/>
          <a:ext cx="3795693" cy="1969265"/>
        </p:xfrm>
        <a:graphic>
          <a:graphicData uri="http://schemas.openxmlformats.org/drawingml/2006/table">
            <a:tbl>
              <a:tblPr firstRow="1" bandRow="1">
                <a:tableStyleId>{5C22544A-7EE6-4342-B048-85BDC9FD1C3A}</a:tableStyleId>
              </a:tblPr>
              <a:tblGrid>
                <a:gridCol w="3795693">
                  <a:extLst>
                    <a:ext uri="{9D8B030D-6E8A-4147-A177-3AD203B41FA5}">
                      <a16:colId xmlns:a16="http://schemas.microsoft.com/office/drawing/2014/main" val="1143885888"/>
                    </a:ext>
                  </a:extLst>
                </a:gridCol>
              </a:tblGrid>
              <a:tr h="750164">
                <a:tc>
                  <a:txBody>
                    <a:bodyPr/>
                    <a:lstStyle/>
                    <a:p>
                      <a:pPr lvl="0" algn="ctr"/>
                      <a:endParaRPr lang="en-GB">
                        <a:solidFill>
                          <a:sysClr val="windowText" lastClr="000000"/>
                        </a:solidFill>
                      </a:endParaRPr>
                    </a:p>
                    <a:p>
                      <a:pPr lvl="0" algn="ctr"/>
                      <a:r>
                        <a:rPr lang="en-GB">
                          <a:solidFill>
                            <a:sysClr val="windowText" lastClr="000000"/>
                          </a:solidFill>
                        </a:rPr>
                        <a:t>Some relationships will change</a:t>
                      </a:r>
                    </a:p>
                  </a:txBody>
                  <a:tcPr/>
                </a:tc>
                <a:extLst>
                  <a:ext uri="{0D108BD9-81ED-4DB2-BD59-A6C34878D82A}">
                    <a16:rowId xmlns:a16="http://schemas.microsoft.com/office/drawing/2014/main" val="580107384"/>
                  </a:ext>
                </a:extLst>
              </a:tr>
              <a:tr h="1219101">
                <a:tc>
                  <a:txBody>
                    <a:bodyPr/>
                    <a:lstStyle/>
                    <a:p>
                      <a:pPr algn="ctr">
                        <a:lnSpc>
                          <a:spcPct val="100000"/>
                        </a:lnSpc>
                        <a:spcBef>
                          <a:spcPts val="0"/>
                        </a:spcBef>
                        <a:buFont typeface="Arial" panose="020B0604020202020204" pitchFamily="34" charset="0"/>
                        <a:buNone/>
                      </a:pPr>
                      <a:r>
                        <a:rPr lang="en-GB" sz="1600">
                          <a:solidFill>
                            <a:schemeClr val="accent6"/>
                          </a:solidFill>
                        </a:rPr>
                        <a:t>However, CEOs, directors and heads of service are more likely to change than frontline staff.</a:t>
                      </a:r>
                    </a:p>
                    <a:p>
                      <a:pPr algn="ctr">
                        <a:lnSpc>
                          <a:spcPct val="100000"/>
                        </a:lnSpc>
                        <a:spcBef>
                          <a:spcPts val="0"/>
                        </a:spcBef>
                        <a:buFont typeface="Arial" panose="020B0604020202020204" pitchFamily="34" charset="0"/>
                        <a:buNone/>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sp>
        <p:nvSpPr>
          <p:cNvPr id="16" name="Flowchart: Connector 15">
            <a:extLst>
              <a:ext uri="{FF2B5EF4-FFF2-40B4-BE49-F238E27FC236}">
                <a16:creationId xmlns:a16="http://schemas.microsoft.com/office/drawing/2014/main" id="{387A97DA-7721-1698-1EEF-C8AFA0441EEF}"/>
              </a:ext>
            </a:extLst>
          </p:cNvPr>
          <p:cNvSpPr/>
          <p:nvPr/>
        </p:nvSpPr>
        <p:spPr>
          <a:xfrm>
            <a:off x="9652298" y="1071990"/>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3</a:t>
            </a:r>
          </a:p>
        </p:txBody>
      </p:sp>
      <p:graphicFrame>
        <p:nvGraphicFramePr>
          <p:cNvPr id="17" name="Table 16">
            <a:extLst>
              <a:ext uri="{FF2B5EF4-FFF2-40B4-BE49-F238E27FC236}">
                <a16:creationId xmlns:a16="http://schemas.microsoft.com/office/drawing/2014/main" id="{3A1DB725-CC41-5643-7F59-D026A0057571}"/>
              </a:ext>
            </a:extLst>
          </p:cNvPr>
          <p:cNvGraphicFramePr>
            <a:graphicFrameLocks noGrp="1"/>
          </p:cNvGraphicFramePr>
          <p:nvPr>
            <p:extLst>
              <p:ext uri="{D42A27DB-BD31-4B8C-83A1-F6EECF244321}">
                <p14:modId xmlns:p14="http://schemas.microsoft.com/office/powerpoint/2010/main" val="1889577967"/>
              </p:ext>
            </p:extLst>
          </p:nvPr>
        </p:nvGraphicFramePr>
        <p:xfrm>
          <a:off x="284500" y="3528190"/>
          <a:ext cx="3729018" cy="2503171"/>
        </p:xfrm>
        <a:graphic>
          <a:graphicData uri="http://schemas.openxmlformats.org/drawingml/2006/table">
            <a:tbl>
              <a:tblPr firstRow="1" bandRow="1">
                <a:tableStyleId>{00A15C55-8517-42AA-B614-E9B94910E393}</a:tableStyleId>
              </a:tblPr>
              <a:tblGrid>
                <a:gridCol w="3729018">
                  <a:extLst>
                    <a:ext uri="{9D8B030D-6E8A-4147-A177-3AD203B41FA5}">
                      <a16:colId xmlns:a16="http://schemas.microsoft.com/office/drawing/2014/main" val="1143885888"/>
                    </a:ext>
                  </a:extLst>
                </a:gridCol>
              </a:tblGrid>
              <a:tr h="821353">
                <a:tc>
                  <a:txBody>
                    <a:bodyPr/>
                    <a:lstStyle/>
                    <a:p>
                      <a:pPr lvl="0" algn="ctr"/>
                      <a:endParaRPr lang="en-GB">
                        <a:solidFill>
                          <a:sysClr val="windowText" lastClr="000000"/>
                        </a:solidFill>
                      </a:endParaRPr>
                    </a:p>
                    <a:p>
                      <a:pPr lvl="0" algn="ctr"/>
                      <a:r>
                        <a:rPr lang="en-GB">
                          <a:solidFill>
                            <a:sysClr val="windowText" lastClr="000000"/>
                          </a:solidFill>
                        </a:rPr>
                        <a:t>New Mayor of Essex created</a:t>
                      </a:r>
                    </a:p>
                  </a:txBody>
                  <a:tcPr/>
                </a:tc>
                <a:extLst>
                  <a:ext uri="{0D108BD9-81ED-4DB2-BD59-A6C34878D82A}">
                    <a16:rowId xmlns:a16="http://schemas.microsoft.com/office/drawing/2014/main" val="580107384"/>
                  </a:ext>
                </a:extLst>
              </a:tr>
              <a:tr h="1681818">
                <a:tc>
                  <a:txBody>
                    <a:bodyPr/>
                    <a:lstStyle/>
                    <a:p>
                      <a:pPr algn="ctr">
                        <a:lnSpc>
                          <a:spcPct val="100000"/>
                        </a:lnSpc>
                        <a:spcBef>
                          <a:spcPts val="0"/>
                        </a:spcBef>
                        <a:buFont typeface="Arial" panose="020B0604020202020204" pitchFamily="34" charset="0"/>
                        <a:buNone/>
                      </a:pPr>
                      <a:r>
                        <a:rPr lang="en-GB" sz="1600">
                          <a:solidFill>
                            <a:schemeClr val="accent6"/>
                          </a:solidFill>
                          <a:latin typeface="+mn-lt"/>
                        </a:rPr>
                        <a:t>There will no longer be a county council managing things like social care and highways, but there will be a Mayoral Strategic Authority providing direction to Greater Essex.</a:t>
                      </a:r>
                    </a:p>
                    <a:p>
                      <a:pPr algn="ctr">
                        <a:lnSpc>
                          <a:spcPct val="100000"/>
                        </a:lnSpc>
                        <a:spcBef>
                          <a:spcPts val="0"/>
                        </a:spcBef>
                        <a:buFont typeface="Arial" panose="020B0604020202020204" pitchFamily="34" charset="0"/>
                        <a:buNone/>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sp>
        <p:nvSpPr>
          <p:cNvPr id="18" name="Flowchart: Connector 17">
            <a:extLst>
              <a:ext uri="{FF2B5EF4-FFF2-40B4-BE49-F238E27FC236}">
                <a16:creationId xmlns:a16="http://schemas.microsoft.com/office/drawing/2014/main" id="{04C68AF7-6448-F7DC-1E55-92DACB24D20A}"/>
              </a:ext>
            </a:extLst>
          </p:cNvPr>
          <p:cNvSpPr/>
          <p:nvPr/>
        </p:nvSpPr>
        <p:spPr>
          <a:xfrm>
            <a:off x="1827529" y="3315828"/>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4</a:t>
            </a:r>
          </a:p>
        </p:txBody>
      </p:sp>
      <p:graphicFrame>
        <p:nvGraphicFramePr>
          <p:cNvPr id="19" name="Table 18">
            <a:extLst>
              <a:ext uri="{FF2B5EF4-FFF2-40B4-BE49-F238E27FC236}">
                <a16:creationId xmlns:a16="http://schemas.microsoft.com/office/drawing/2014/main" id="{67E7F7A6-409B-F089-7682-03829C72F69A}"/>
              </a:ext>
            </a:extLst>
          </p:cNvPr>
          <p:cNvGraphicFramePr>
            <a:graphicFrameLocks noGrp="1"/>
          </p:cNvGraphicFramePr>
          <p:nvPr>
            <p:extLst>
              <p:ext uri="{D42A27DB-BD31-4B8C-83A1-F6EECF244321}">
                <p14:modId xmlns:p14="http://schemas.microsoft.com/office/powerpoint/2010/main" val="2821471603"/>
              </p:ext>
            </p:extLst>
          </p:nvPr>
        </p:nvGraphicFramePr>
        <p:xfrm>
          <a:off x="4089718" y="3528190"/>
          <a:ext cx="3729018" cy="2503171"/>
        </p:xfrm>
        <a:graphic>
          <a:graphicData uri="http://schemas.openxmlformats.org/drawingml/2006/table">
            <a:tbl>
              <a:tblPr firstRow="1" bandRow="1">
                <a:tableStyleId>{7DF18680-E054-41AD-8BC1-D1AEF772440D}</a:tableStyleId>
              </a:tblPr>
              <a:tblGrid>
                <a:gridCol w="3729018">
                  <a:extLst>
                    <a:ext uri="{9D8B030D-6E8A-4147-A177-3AD203B41FA5}">
                      <a16:colId xmlns:a16="http://schemas.microsoft.com/office/drawing/2014/main" val="1143885888"/>
                    </a:ext>
                  </a:extLst>
                </a:gridCol>
              </a:tblGrid>
              <a:tr h="704851">
                <a:tc>
                  <a:txBody>
                    <a:bodyPr/>
                    <a:lstStyle/>
                    <a:p>
                      <a:pPr lvl="0" algn="ctr"/>
                      <a:endParaRPr lang="en-GB">
                        <a:solidFill>
                          <a:sysClr val="windowText" lastClr="000000"/>
                        </a:solidFill>
                      </a:endParaRPr>
                    </a:p>
                    <a:p>
                      <a:pPr lvl="0" algn="ctr"/>
                      <a:r>
                        <a:rPr lang="en-GB">
                          <a:solidFill>
                            <a:sysClr val="windowText" lastClr="000000"/>
                          </a:solidFill>
                        </a:rPr>
                        <a:t>Your voice</a:t>
                      </a:r>
                    </a:p>
                  </a:txBody>
                  <a:tcPr/>
                </a:tc>
                <a:extLst>
                  <a:ext uri="{0D108BD9-81ED-4DB2-BD59-A6C34878D82A}">
                    <a16:rowId xmlns:a16="http://schemas.microsoft.com/office/drawing/2014/main" val="580107384"/>
                  </a:ext>
                </a:extLst>
              </a:tr>
              <a:tr h="1740593">
                <a:tc>
                  <a:txBody>
                    <a:bodyPr/>
                    <a:lstStyle/>
                    <a:p>
                      <a:pPr algn="ctr">
                        <a:lnSpc>
                          <a:spcPct val="100000"/>
                        </a:lnSpc>
                        <a:spcBef>
                          <a:spcPts val="0"/>
                        </a:spcBef>
                        <a:buFont typeface="Arial" panose="020B0604020202020204" pitchFamily="34" charset="0"/>
                        <a:buNone/>
                      </a:pPr>
                      <a:r>
                        <a:rPr lang="en-GB" sz="1600">
                          <a:solidFill>
                            <a:schemeClr val="accent6"/>
                          </a:solidFill>
                          <a:latin typeface="Arial" panose="020B0604020202020204" pitchFamily="34" charset="0"/>
                          <a:cs typeface="Arial" panose="020B0604020202020204" pitchFamily="34" charset="0"/>
                        </a:rPr>
                        <a:t>Each unitary authority has a seat on the Mayoral Strategic Authority. The unitary councils will be your route to engaging with this new authority. </a:t>
                      </a:r>
                    </a:p>
                    <a:p>
                      <a:pPr algn="ctr">
                        <a:lnSpc>
                          <a:spcPct val="100000"/>
                        </a:lnSpc>
                        <a:spcBef>
                          <a:spcPts val="0"/>
                        </a:spcBef>
                        <a:buFont typeface="Arial" panose="020B0604020202020204" pitchFamily="34" charset="0"/>
                        <a:buNone/>
                      </a:pPr>
                      <a:r>
                        <a:rPr lang="en-GB" sz="1600">
                          <a:solidFill>
                            <a:schemeClr val="accent6"/>
                          </a:solidFill>
                          <a:latin typeface="Arial" panose="020B0604020202020204" pitchFamily="34" charset="0"/>
                          <a:cs typeface="Arial" panose="020B0604020202020204" pitchFamily="34" charset="0"/>
                        </a:rPr>
                        <a:t>Different models give you different levels of political representation.</a:t>
                      </a:r>
                      <a:endParaRPr lang="en-GB" sz="1600">
                        <a:solidFill>
                          <a:schemeClr val="accent6"/>
                        </a:solidFill>
                      </a:endParaRPr>
                    </a:p>
                    <a:p>
                      <a:pPr algn="ctr">
                        <a:lnSpc>
                          <a:spcPct val="100000"/>
                        </a:lnSpc>
                        <a:spcBef>
                          <a:spcPts val="0"/>
                        </a:spcBef>
                        <a:buFont typeface="Arial" panose="020B0604020202020204" pitchFamily="34" charset="0"/>
                        <a:buNone/>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sp>
        <p:nvSpPr>
          <p:cNvPr id="20" name="Flowchart: Connector 19">
            <a:extLst>
              <a:ext uri="{FF2B5EF4-FFF2-40B4-BE49-F238E27FC236}">
                <a16:creationId xmlns:a16="http://schemas.microsoft.com/office/drawing/2014/main" id="{F5316153-82ED-5EAE-3FE6-93183806CBC6}"/>
              </a:ext>
            </a:extLst>
          </p:cNvPr>
          <p:cNvSpPr/>
          <p:nvPr/>
        </p:nvSpPr>
        <p:spPr>
          <a:xfrm>
            <a:off x="5618360" y="3329811"/>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5</a:t>
            </a:r>
          </a:p>
        </p:txBody>
      </p:sp>
      <p:graphicFrame>
        <p:nvGraphicFramePr>
          <p:cNvPr id="3" name="Table 2">
            <a:extLst>
              <a:ext uri="{FF2B5EF4-FFF2-40B4-BE49-F238E27FC236}">
                <a16:creationId xmlns:a16="http://schemas.microsoft.com/office/drawing/2014/main" id="{E6A0673D-75E6-8011-DC87-D1F4D0FEC661}"/>
              </a:ext>
            </a:extLst>
          </p:cNvPr>
          <p:cNvGraphicFramePr>
            <a:graphicFrameLocks noGrp="1"/>
          </p:cNvGraphicFramePr>
          <p:nvPr>
            <p:extLst>
              <p:ext uri="{D42A27DB-BD31-4B8C-83A1-F6EECF244321}">
                <p14:modId xmlns:p14="http://schemas.microsoft.com/office/powerpoint/2010/main" val="3056839664"/>
              </p:ext>
            </p:extLst>
          </p:nvPr>
        </p:nvGraphicFramePr>
        <p:xfrm>
          <a:off x="7971136" y="3524251"/>
          <a:ext cx="3729018" cy="2503170"/>
        </p:xfrm>
        <a:graphic>
          <a:graphicData uri="http://schemas.openxmlformats.org/drawingml/2006/table">
            <a:tbl>
              <a:tblPr firstRow="1" bandRow="1">
                <a:tableStyleId>{073A0DAA-6AF3-43AB-8588-CEC1D06C72B9}</a:tableStyleId>
              </a:tblPr>
              <a:tblGrid>
                <a:gridCol w="3729018">
                  <a:extLst>
                    <a:ext uri="{9D8B030D-6E8A-4147-A177-3AD203B41FA5}">
                      <a16:colId xmlns:a16="http://schemas.microsoft.com/office/drawing/2014/main" val="1143885888"/>
                    </a:ext>
                  </a:extLst>
                </a:gridCol>
              </a:tblGrid>
              <a:tr h="692633">
                <a:tc>
                  <a:txBody>
                    <a:bodyPr/>
                    <a:lstStyle/>
                    <a:p>
                      <a:pPr lvl="0" algn="ctr"/>
                      <a:endParaRPr lang="en-GB" sz="1800">
                        <a:solidFill>
                          <a:sysClr val="windowText" lastClr="000000"/>
                        </a:solidFill>
                      </a:endParaRPr>
                    </a:p>
                    <a:p>
                      <a:pPr lvl="0" algn="ctr"/>
                      <a:r>
                        <a:rPr lang="en-GB" sz="1800">
                          <a:solidFill>
                            <a:schemeClr val="bg1"/>
                          </a:solidFill>
                        </a:rPr>
                        <a:t>Will we be reorganised?</a:t>
                      </a:r>
                    </a:p>
                  </a:txBody>
                  <a:tcPr/>
                </a:tc>
                <a:extLst>
                  <a:ext uri="{0D108BD9-81ED-4DB2-BD59-A6C34878D82A}">
                    <a16:rowId xmlns:a16="http://schemas.microsoft.com/office/drawing/2014/main" val="580107384"/>
                  </a:ext>
                </a:extLst>
              </a:tr>
              <a:tr h="1810537">
                <a:tc>
                  <a:txBody>
                    <a:bodyPr/>
                    <a:lstStyle/>
                    <a:p>
                      <a:pPr algn="ctr">
                        <a:lnSpc>
                          <a:spcPct val="100000"/>
                        </a:lnSpc>
                        <a:spcBef>
                          <a:spcPts val="0"/>
                        </a:spcBef>
                        <a:buFont typeface="Arial" panose="020B0604020202020204" pitchFamily="34" charset="0"/>
                        <a:buNone/>
                      </a:pPr>
                      <a:r>
                        <a:rPr lang="en-GB" sz="1600">
                          <a:solidFill>
                            <a:schemeClr val="accent6"/>
                          </a:solidFill>
                        </a:rPr>
                        <a:t>What about parish and town councils? They aren’t part of this reorganisation, and the Government have remained silent about whether they have any plans for them after LGR. </a:t>
                      </a:r>
                    </a:p>
                    <a:p>
                      <a:pPr algn="ctr">
                        <a:lnSpc>
                          <a:spcPct val="100000"/>
                        </a:lnSpc>
                        <a:spcBef>
                          <a:spcPts val="0"/>
                        </a:spcBef>
                        <a:buFont typeface="Arial" panose="020B0604020202020204" pitchFamily="34" charset="0"/>
                        <a:buNone/>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sp>
        <p:nvSpPr>
          <p:cNvPr id="4" name="Flowchart: Connector 3">
            <a:extLst>
              <a:ext uri="{FF2B5EF4-FFF2-40B4-BE49-F238E27FC236}">
                <a16:creationId xmlns:a16="http://schemas.microsoft.com/office/drawing/2014/main" id="{C8F0BDB2-6632-F78C-E909-22B607B7B008}"/>
              </a:ext>
            </a:extLst>
          </p:cNvPr>
          <p:cNvSpPr/>
          <p:nvPr/>
        </p:nvSpPr>
        <p:spPr>
          <a:xfrm>
            <a:off x="9652298" y="3329811"/>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6</a:t>
            </a:r>
          </a:p>
        </p:txBody>
      </p:sp>
    </p:spTree>
    <p:extLst>
      <p:ext uri="{BB962C8B-B14F-4D97-AF65-F5344CB8AC3E}">
        <p14:creationId xmlns:p14="http://schemas.microsoft.com/office/powerpoint/2010/main" val="193547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AC8C-92B6-6976-186B-31FE19C0EAAC}"/>
              </a:ext>
            </a:extLst>
          </p:cNvPr>
          <p:cNvSpPr>
            <a:spLocks noGrp="1"/>
          </p:cNvSpPr>
          <p:nvPr>
            <p:ph type="title"/>
          </p:nvPr>
        </p:nvSpPr>
        <p:spPr/>
        <p:txBody>
          <a:bodyPr>
            <a:normAutofit fontScale="90000"/>
          </a:bodyPr>
          <a:lstStyle/>
          <a:p>
            <a:r>
              <a:rPr lang="en-GB"/>
              <a:t>What will happen to parish councils? </a:t>
            </a:r>
          </a:p>
        </p:txBody>
      </p:sp>
      <p:sp>
        <p:nvSpPr>
          <p:cNvPr id="3" name="Content Placeholder 2">
            <a:extLst>
              <a:ext uri="{FF2B5EF4-FFF2-40B4-BE49-F238E27FC236}">
                <a16:creationId xmlns:a16="http://schemas.microsoft.com/office/drawing/2014/main" id="{FE01D891-D0BD-7E89-6435-BAA13A972457}"/>
              </a:ext>
            </a:extLst>
          </p:cNvPr>
          <p:cNvSpPr>
            <a:spLocks noGrp="1"/>
          </p:cNvSpPr>
          <p:nvPr>
            <p:ph idx="1"/>
          </p:nvPr>
        </p:nvSpPr>
        <p:spPr/>
        <p:txBody>
          <a:bodyPr>
            <a:normAutofit fontScale="77500" lnSpcReduction="20000"/>
          </a:bodyPr>
          <a:lstStyle/>
          <a:p>
            <a:r>
              <a:rPr lang="en-GB" sz="2900">
                <a:solidFill>
                  <a:schemeClr val="accent6"/>
                </a:solidFill>
              </a:rPr>
              <a:t>The Government have briefly mentioned “rewiring” the relationship, and a need for quality parish status.</a:t>
            </a:r>
          </a:p>
          <a:p>
            <a:pPr marL="0" indent="0">
              <a:buNone/>
            </a:pPr>
            <a:endParaRPr lang="en-GB" sz="2900">
              <a:solidFill>
                <a:schemeClr val="accent6"/>
              </a:solidFill>
            </a:endParaRPr>
          </a:p>
          <a:p>
            <a:r>
              <a:rPr lang="en-GB" sz="2900">
                <a:solidFill>
                  <a:schemeClr val="accent6"/>
                </a:solidFill>
              </a:rPr>
              <a:t>In June 2025, the Minister for Local Government said the Government wants to promote Neighbourhood Area Committees as “a simplified and standardised system of local area-working and governance.”</a:t>
            </a:r>
          </a:p>
          <a:p>
            <a:pPr marL="0" indent="0">
              <a:buNone/>
            </a:pPr>
            <a:endParaRPr lang="en-GB" sz="2900">
              <a:solidFill>
                <a:schemeClr val="accent6"/>
              </a:solidFill>
            </a:endParaRPr>
          </a:p>
          <a:p>
            <a:r>
              <a:rPr lang="en-GB" sz="2900">
                <a:solidFill>
                  <a:schemeClr val="accent6"/>
                </a:solidFill>
              </a:rPr>
              <a:t>NACs would administer fairly large populations, and do not have the same checks and balances as parish or town councils.</a:t>
            </a:r>
          </a:p>
          <a:p>
            <a:pPr marL="0" indent="0">
              <a:buNone/>
            </a:pPr>
            <a:endParaRPr lang="en-GB" sz="2900">
              <a:solidFill>
                <a:schemeClr val="accent6"/>
              </a:solidFill>
            </a:endParaRPr>
          </a:p>
          <a:p>
            <a:r>
              <a:rPr lang="en-GB" sz="2900">
                <a:solidFill>
                  <a:schemeClr val="accent6"/>
                </a:solidFill>
              </a:rPr>
              <a:t>Outcomes have varied in other places where unitary councils were created:</a:t>
            </a:r>
          </a:p>
          <a:p>
            <a:pPr lvl="1"/>
            <a:r>
              <a:rPr lang="en-GB" sz="2900" b="1">
                <a:solidFill>
                  <a:schemeClr val="accent6"/>
                </a:solidFill>
                <a:latin typeface="+mj-lt"/>
              </a:rPr>
              <a:t>Cornwall</a:t>
            </a:r>
            <a:r>
              <a:rPr lang="en-GB" sz="2900">
                <a:solidFill>
                  <a:schemeClr val="accent6"/>
                </a:solidFill>
                <a:latin typeface="+mj-lt"/>
              </a:rPr>
              <a:t> – parish and town councils ended up with more responsibilities and a larger precept, but still had to raise the shortfall themselves. </a:t>
            </a:r>
          </a:p>
          <a:p>
            <a:pPr lvl="1"/>
            <a:r>
              <a:rPr lang="en-GB" sz="2900" b="1">
                <a:solidFill>
                  <a:schemeClr val="accent6"/>
                </a:solidFill>
                <a:latin typeface="+mj-lt"/>
              </a:rPr>
              <a:t>Christchurch, Bournemouth &amp; Poole </a:t>
            </a:r>
            <a:r>
              <a:rPr lang="en-GB" sz="2900">
                <a:solidFill>
                  <a:schemeClr val="accent6"/>
                </a:solidFill>
                <a:latin typeface="+mj-lt"/>
              </a:rPr>
              <a:t>– Christchurch kept its PC, but elsewhere parishes were replaced with charter trustees. A draft proposal to reinstate parish councils was published in March.</a:t>
            </a:r>
          </a:p>
          <a:p>
            <a:endParaRPr lang="en-GB"/>
          </a:p>
        </p:txBody>
      </p:sp>
    </p:spTree>
    <p:extLst>
      <p:ext uri="{BB962C8B-B14F-4D97-AF65-F5344CB8AC3E}">
        <p14:creationId xmlns:p14="http://schemas.microsoft.com/office/powerpoint/2010/main" val="181809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D1848-DB9A-1071-773E-51FBE26A8A1F}"/>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2E77C56-355D-4E06-A425-3F3A1EECDD2A}"/>
              </a:ext>
            </a:extLst>
          </p:cNvPr>
          <p:cNvGraphicFramePr>
            <a:graphicFrameLocks noGrp="1"/>
          </p:cNvGraphicFramePr>
          <p:nvPr>
            <p:extLst>
              <p:ext uri="{D42A27DB-BD31-4B8C-83A1-F6EECF244321}">
                <p14:modId xmlns:p14="http://schemas.microsoft.com/office/powerpoint/2010/main" val="4043626669"/>
              </p:ext>
            </p:extLst>
          </p:nvPr>
        </p:nvGraphicFramePr>
        <p:xfrm>
          <a:off x="7904461" y="1355781"/>
          <a:ext cx="3729018" cy="1997875"/>
        </p:xfrm>
        <a:graphic>
          <a:graphicData uri="http://schemas.openxmlformats.org/drawingml/2006/table">
            <a:tbl>
              <a:tblPr firstRow="1" bandRow="1">
                <a:tableStyleId>{F5AB1C69-6EDB-4FF4-983F-18BD219EF322}</a:tableStyleId>
              </a:tblPr>
              <a:tblGrid>
                <a:gridCol w="3729018">
                  <a:extLst>
                    <a:ext uri="{9D8B030D-6E8A-4147-A177-3AD203B41FA5}">
                      <a16:colId xmlns:a16="http://schemas.microsoft.com/office/drawing/2014/main" val="1143885888"/>
                    </a:ext>
                  </a:extLst>
                </a:gridCol>
              </a:tblGrid>
              <a:tr h="592925">
                <a:tc>
                  <a:txBody>
                    <a:bodyPr/>
                    <a:lstStyle/>
                    <a:p>
                      <a:pPr lvl="0" algn="ctr"/>
                      <a:endParaRPr lang="en-GB">
                        <a:solidFill>
                          <a:sysClr val="windowText" lastClr="000000"/>
                        </a:solidFill>
                      </a:endParaRPr>
                    </a:p>
                    <a:p>
                      <a:pPr lvl="0" algn="ctr"/>
                      <a:r>
                        <a:rPr lang="en-GB">
                          <a:solidFill>
                            <a:sysClr val="windowText" lastClr="000000"/>
                          </a:solidFill>
                        </a:rPr>
                        <a:t>Networking</a:t>
                      </a:r>
                    </a:p>
                  </a:txBody>
                  <a:tcPr/>
                </a:tc>
                <a:extLst>
                  <a:ext uri="{0D108BD9-81ED-4DB2-BD59-A6C34878D82A}">
                    <a16:rowId xmlns:a16="http://schemas.microsoft.com/office/drawing/2014/main" val="580107384"/>
                  </a:ext>
                </a:extLst>
              </a:tr>
              <a:tr h="1357795">
                <a:tc>
                  <a:txBody>
                    <a:bodyPr/>
                    <a:lstStyle/>
                    <a:p>
                      <a:pPr algn="ctr">
                        <a:lnSpc>
                          <a:spcPct val="100000"/>
                        </a:lnSpc>
                        <a:spcBef>
                          <a:spcPts val="0"/>
                        </a:spcBef>
                        <a:buFont typeface="Arial" panose="020B0604020202020204" pitchFamily="34" charset="0"/>
                        <a:buNone/>
                      </a:pPr>
                      <a:r>
                        <a:rPr lang="en-GB" sz="1600">
                          <a:solidFill>
                            <a:schemeClr val="accent6"/>
                          </a:solidFill>
                        </a:rPr>
                        <a:t>Larger local authorities may be able to bring together localities, charities, businesses from a wider geographical area.</a:t>
                      </a:r>
                    </a:p>
                  </a:txBody>
                  <a:tcPr/>
                </a:tc>
                <a:extLst>
                  <a:ext uri="{0D108BD9-81ED-4DB2-BD59-A6C34878D82A}">
                    <a16:rowId xmlns:a16="http://schemas.microsoft.com/office/drawing/2014/main" val="2731462653"/>
                  </a:ext>
                </a:extLst>
              </a:tr>
            </a:tbl>
          </a:graphicData>
        </a:graphic>
      </p:graphicFrame>
      <p:sp>
        <p:nvSpPr>
          <p:cNvPr id="2" name="Title 1">
            <a:extLst>
              <a:ext uri="{FF2B5EF4-FFF2-40B4-BE49-F238E27FC236}">
                <a16:creationId xmlns:a16="http://schemas.microsoft.com/office/drawing/2014/main" id="{2DD7C1CF-9267-3C08-9C9B-70DFCFAC0004}"/>
              </a:ext>
            </a:extLst>
          </p:cNvPr>
          <p:cNvSpPr>
            <a:spLocks noGrp="1"/>
          </p:cNvSpPr>
          <p:nvPr>
            <p:ph type="title"/>
          </p:nvPr>
        </p:nvSpPr>
        <p:spPr/>
        <p:txBody>
          <a:bodyPr>
            <a:normAutofit fontScale="90000"/>
          </a:bodyPr>
          <a:lstStyle/>
          <a:p>
            <a:r>
              <a:rPr lang="en-GB"/>
              <a:t>Potential opportunities for parish councils</a:t>
            </a:r>
          </a:p>
        </p:txBody>
      </p:sp>
      <p:graphicFrame>
        <p:nvGraphicFramePr>
          <p:cNvPr id="13" name="Table 12">
            <a:extLst>
              <a:ext uri="{FF2B5EF4-FFF2-40B4-BE49-F238E27FC236}">
                <a16:creationId xmlns:a16="http://schemas.microsoft.com/office/drawing/2014/main" id="{0392E028-03E2-63FD-C57A-2FBC8B46C69B}"/>
              </a:ext>
            </a:extLst>
          </p:cNvPr>
          <p:cNvGraphicFramePr>
            <a:graphicFrameLocks noGrp="1"/>
          </p:cNvGraphicFramePr>
          <p:nvPr>
            <p:extLst>
              <p:ext uri="{D42A27DB-BD31-4B8C-83A1-F6EECF244321}">
                <p14:modId xmlns:p14="http://schemas.microsoft.com/office/powerpoint/2010/main" val="2032065690"/>
              </p:ext>
            </p:extLst>
          </p:nvPr>
        </p:nvGraphicFramePr>
        <p:xfrm>
          <a:off x="4089717" y="1355781"/>
          <a:ext cx="3729018" cy="1950720"/>
        </p:xfrm>
        <a:graphic>
          <a:graphicData uri="http://schemas.openxmlformats.org/drawingml/2006/table">
            <a:tbl>
              <a:tblPr firstRow="1" bandRow="1">
                <a:tableStyleId>{F5AB1C69-6EDB-4FF4-983F-18BD219EF322}</a:tableStyleId>
              </a:tblPr>
              <a:tblGrid>
                <a:gridCol w="3729018">
                  <a:extLst>
                    <a:ext uri="{9D8B030D-6E8A-4147-A177-3AD203B41FA5}">
                      <a16:colId xmlns:a16="http://schemas.microsoft.com/office/drawing/2014/main" val="1143885888"/>
                    </a:ext>
                  </a:extLst>
                </a:gridCol>
              </a:tblGrid>
              <a:tr h="619668">
                <a:tc>
                  <a:txBody>
                    <a:bodyPr/>
                    <a:lstStyle/>
                    <a:p>
                      <a:pPr lvl="0" algn="ctr"/>
                      <a:endParaRPr lang="en-GB">
                        <a:solidFill>
                          <a:sysClr val="windowText" lastClr="000000"/>
                        </a:solidFill>
                      </a:endParaRPr>
                    </a:p>
                    <a:p>
                      <a:pPr lvl="0" algn="ctr"/>
                      <a:r>
                        <a:rPr lang="en-GB">
                          <a:solidFill>
                            <a:sysClr val="windowText" lastClr="000000"/>
                          </a:solidFill>
                        </a:rPr>
                        <a:t>Simplified funding landscape</a:t>
                      </a:r>
                    </a:p>
                  </a:txBody>
                  <a:tcPr/>
                </a:tc>
                <a:extLst>
                  <a:ext uri="{0D108BD9-81ED-4DB2-BD59-A6C34878D82A}">
                    <a16:rowId xmlns:a16="http://schemas.microsoft.com/office/drawing/2014/main" val="580107384"/>
                  </a:ext>
                </a:extLst>
              </a:tr>
              <a:tr h="1091176">
                <a:tc>
                  <a:txBody>
                    <a:bodyPr/>
                    <a:lstStyle/>
                    <a:p>
                      <a:pPr algn="ctr">
                        <a:lnSpc>
                          <a:spcPct val="100000"/>
                        </a:lnSpc>
                        <a:spcBef>
                          <a:spcPts val="0"/>
                        </a:spcBef>
                        <a:buFont typeface="Arial" panose="020B0604020202020204" pitchFamily="34" charset="0"/>
                        <a:buNone/>
                      </a:pPr>
                      <a:r>
                        <a:rPr lang="en-GB" sz="1600">
                          <a:solidFill>
                            <a:schemeClr val="accent6"/>
                          </a:solidFill>
                        </a:rPr>
                        <a:t>Less councils to apply to for grants and funding, freeing up time.</a:t>
                      </a:r>
                      <a:br>
                        <a:rPr lang="en-GB" sz="1600">
                          <a:solidFill>
                            <a:schemeClr val="accent6"/>
                          </a:solidFill>
                        </a:rPr>
                      </a:br>
                      <a:br>
                        <a:rPr lang="en-GB" sz="1600">
                          <a:solidFill>
                            <a:schemeClr val="accent6"/>
                          </a:solidFill>
                        </a:rPr>
                      </a:br>
                      <a:endParaRPr lang="en-GB" sz="1600">
                        <a:solidFill>
                          <a:schemeClr val="accent6"/>
                        </a:solidFill>
                      </a:endParaRPr>
                    </a:p>
                    <a:p>
                      <a:pPr algn="ctr">
                        <a:lnSpc>
                          <a:spcPct val="100000"/>
                        </a:lnSpc>
                        <a:spcBef>
                          <a:spcPts val="0"/>
                        </a:spcBef>
                        <a:buFont typeface="Arial" panose="020B0604020202020204" pitchFamily="34" charset="0"/>
                        <a:buNone/>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sp>
        <p:nvSpPr>
          <p:cNvPr id="14" name="Flowchart: Connector 13">
            <a:extLst>
              <a:ext uri="{FF2B5EF4-FFF2-40B4-BE49-F238E27FC236}">
                <a16:creationId xmlns:a16="http://schemas.microsoft.com/office/drawing/2014/main" id="{5151E70C-86D6-0519-CC8D-A8EB903672D4}"/>
              </a:ext>
            </a:extLst>
          </p:cNvPr>
          <p:cNvSpPr/>
          <p:nvPr/>
        </p:nvSpPr>
        <p:spPr>
          <a:xfrm>
            <a:off x="5556548" y="1071990"/>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2</a:t>
            </a:r>
          </a:p>
        </p:txBody>
      </p:sp>
      <p:sp>
        <p:nvSpPr>
          <p:cNvPr id="16" name="Flowchart: Connector 15">
            <a:extLst>
              <a:ext uri="{FF2B5EF4-FFF2-40B4-BE49-F238E27FC236}">
                <a16:creationId xmlns:a16="http://schemas.microsoft.com/office/drawing/2014/main" id="{3C39B246-2344-990A-86CD-87699DC8AC20}"/>
              </a:ext>
            </a:extLst>
          </p:cNvPr>
          <p:cNvSpPr/>
          <p:nvPr/>
        </p:nvSpPr>
        <p:spPr>
          <a:xfrm>
            <a:off x="9652298" y="1071990"/>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3</a:t>
            </a:r>
          </a:p>
        </p:txBody>
      </p:sp>
      <p:graphicFrame>
        <p:nvGraphicFramePr>
          <p:cNvPr id="17" name="Table 16">
            <a:extLst>
              <a:ext uri="{FF2B5EF4-FFF2-40B4-BE49-F238E27FC236}">
                <a16:creationId xmlns:a16="http://schemas.microsoft.com/office/drawing/2014/main" id="{0ED6DF49-FA27-181A-9003-EA9CE4706658}"/>
              </a:ext>
            </a:extLst>
          </p:cNvPr>
          <p:cNvGraphicFramePr>
            <a:graphicFrameLocks noGrp="1"/>
          </p:cNvGraphicFramePr>
          <p:nvPr>
            <p:extLst>
              <p:ext uri="{D42A27DB-BD31-4B8C-83A1-F6EECF244321}">
                <p14:modId xmlns:p14="http://schemas.microsoft.com/office/powerpoint/2010/main" val="3571731431"/>
              </p:ext>
            </p:extLst>
          </p:nvPr>
        </p:nvGraphicFramePr>
        <p:xfrm>
          <a:off x="1284605" y="3562350"/>
          <a:ext cx="4468495" cy="2221531"/>
        </p:xfrm>
        <a:graphic>
          <a:graphicData uri="http://schemas.openxmlformats.org/drawingml/2006/table">
            <a:tbl>
              <a:tblPr firstRow="1" bandRow="1">
                <a:tableStyleId>{F5AB1C69-6EDB-4FF4-983F-18BD219EF322}</a:tableStyleId>
              </a:tblPr>
              <a:tblGrid>
                <a:gridCol w="4468495">
                  <a:extLst>
                    <a:ext uri="{9D8B030D-6E8A-4147-A177-3AD203B41FA5}">
                      <a16:colId xmlns:a16="http://schemas.microsoft.com/office/drawing/2014/main" val="1143885888"/>
                    </a:ext>
                  </a:extLst>
                </a:gridCol>
              </a:tblGrid>
              <a:tr h="833074">
                <a:tc>
                  <a:txBody>
                    <a:bodyPr/>
                    <a:lstStyle/>
                    <a:p>
                      <a:pPr lvl="0" algn="ctr"/>
                      <a:endParaRPr lang="en-GB">
                        <a:solidFill>
                          <a:sysClr val="windowText" lastClr="000000"/>
                        </a:solidFill>
                      </a:endParaRPr>
                    </a:p>
                    <a:p>
                      <a:pPr lvl="0" algn="ctr"/>
                      <a:r>
                        <a:rPr lang="en-GB">
                          <a:solidFill>
                            <a:sysClr val="windowText" lastClr="000000"/>
                          </a:solidFill>
                        </a:rPr>
                        <a:t>Consistency</a:t>
                      </a:r>
                    </a:p>
                  </a:txBody>
                  <a:tcPr/>
                </a:tc>
                <a:extLst>
                  <a:ext uri="{0D108BD9-81ED-4DB2-BD59-A6C34878D82A}">
                    <a16:rowId xmlns:a16="http://schemas.microsoft.com/office/drawing/2014/main" val="580107384"/>
                  </a:ext>
                </a:extLst>
              </a:tr>
              <a:tr h="1388457">
                <a:tc>
                  <a:txBody>
                    <a:bodyPr/>
                    <a:lstStyle/>
                    <a:p>
                      <a:pPr algn="ctr">
                        <a:lnSpc>
                          <a:spcPct val="100000"/>
                        </a:lnSpc>
                        <a:spcBef>
                          <a:spcPts val="0"/>
                        </a:spcBef>
                        <a:buFont typeface="Arial" panose="020B0604020202020204" pitchFamily="34" charset="0"/>
                        <a:buNone/>
                      </a:pPr>
                      <a:r>
                        <a:rPr lang="en-GB" sz="1600">
                          <a:solidFill>
                            <a:schemeClr val="accent6"/>
                          </a:solidFill>
                        </a:rPr>
                        <a:t>LGR may mean more consistency in how services are delivered. It would link up services that naturally work together, like housing and social care</a:t>
                      </a:r>
                    </a:p>
                    <a:p>
                      <a:pPr algn="ctr">
                        <a:lnSpc>
                          <a:spcPct val="100000"/>
                        </a:lnSpc>
                        <a:spcBef>
                          <a:spcPts val="0"/>
                        </a:spcBef>
                        <a:buFont typeface="Arial" panose="020B0604020202020204" pitchFamily="34" charset="0"/>
                        <a:buNone/>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sp>
        <p:nvSpPr>
          <p:cNvPr id="18" name="Flowchart: Connector 17">
            <a:extLst>
              <a:ext uri="{FF2B5EF4-FFF2-40B4-BE49-F238E27FC236}">
                <a16:creationId xmlns:a16="http://schemas.microsoft.com/office/drawing/2014/main" id="{B9911AD9-EC53-06CA-F665-E1CC8941B2BC}"/>
              </a:ext>
            </a:extLst>
          </p:cNvPr>
          <p:cNvSpPr/>
          <p:nvPr/>
        </p:nvSpPr>
        <p:spPr>
          <a:xfrm>
            <a:off x="3261677" y="3348895"/>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4</a:t>
            </a:r>
          </a:p>
        </p:txBody>
      </p:sp>
      <p:graphicFrame>
        <p:nvGraphicFramePr>
          <p:cNvPr id="19" name="Table 18">
            <a:extLst>
              <a:ext uri="{FF2B5EF4-FFF2-40B4-BE49-F238E27FC236}">
                <a16:creationId xmlns:a16="http://schemas.microsoft.com/office/drawing/2014/main" id="{B7891FA6-D278-51DD-C5D1-E7867D75A374}"/>
              </a:ext>
            </a:extLst>
          </p:cNvPr>
          <p:cNvGraphicFramePr>
            <a:graphicFrameLocks noGrp="1"/>
          </p:cNvGraphicFramePr>
          <p:nvPr>
            <p:extLst>
              <p:ext uri="{D42A27DB-BD31-4B8C-83A1-F6EECF244321}">
                <p14:modId xmlns:p14="http://schemas.microsoft.com/office/powerpoint/2010/main" val="1931235667"/>
              </p:ext>
            </p:extLst>
          </p:nvPr>
        </p:nvGraphicFramePr>
        <p:xfrm>
          <a:off x="5923279" y="3562351"/>
          <a:ext cx="4468495" cy="2221530"/>
        </p:xfrm>
        <a:graphic>
          <a:graphicData uri="http://schemas.openxmlformats.org/drawingml/2006/table">
            <a:tbl>
              <a:tblPr firstRow="1" bandRow="1">
                <a:tableStyleId>{F5AB1C69-6EDB-4FF4-983F-18BD219EF322}</a:tableStyleId>
              </a:tblPr>
              <a:tblGrid>
                <a:gridCol w="4468495">
                  <a:extLst>
                    <a:ext uri="{9D8B030D-6E8A-4147-A177-3AD203B41FA5}">
                      <a16:colId xmlns:a16="http://schemas.microsoft.com/office/drawing/2014/main" val="1143885888"/>
                    </a:ext>
                  </a:extLst>
                </a:gridCol>
              </a:tblGrid>
              <a:tr h="753209">
                <a:tc>
                  <a:txBody>
                    <a:bodyPr/>
                    <a:lstStyle/>
                    <a:p>
                      <a:pPr lvl="0" algn="ctr"/>
                      <a:endParaRPr lang="en-GB">
                        <a:solidFill>
                          <a:sysClr val="windowText" lastClr="000000"/>
                        </a:solidFill>
                      </a:endParaRPr>
                    </a:p>
                    <a:p>
                      <a:pPr lvl="0" algn="ctr"/>
                      <a:r>
                        <a:rPr lang="en-GB">
                          <a:solidFill>
                            <a:sysClr val="windowText" lastClr="000000"/>
                          </a:solidFill>
                        </a:rPr>
                        <a:t>Financial sustainability</a:t>
                      </a:r>
                    </a:p>
                  </a:txBody>
                  <a:tcPr/>
                </a:tc>
                <a:extLst>
                  <a:ext uri="{0D108BD9-81ED-4DB2-BD59-A6C34878D82A}">
                    <a16:rowId xmlns:a16="http://schemas.microsoft.com/office/drawing/2014/main" val="580107384"/>
                  </a:ext>
                </a:extLst>
              </a:tr>
              <a:tr h="1468321">
                <a:tc>
                  <a:txBody>
                    <a:bodyPr/>
                    <a:lstStyle/>
                    <a:p>
                      <a:pPr algn="ctr">
                        <a:lnSpc>
                          <a:spcPct val="100000"/>
                        </a:lnSpc>
                        <a:spcBef>
                          <a:spcPts val="0"/>
                        </a:spcBef>
                        <a:buFont typeface="Arial" panose="020B0604020202020204" pitchFamily="34" charset="0"/>
                        <a:buNone/>
                      </a:pPr>
                      <a:r>
                        <a:rPr lang="en-GB" sz="1600">
                          <a:solidFill>
                            <a:schemeClr val="accent6"/>
                          </a:solidFill>
                        </a:rPr>
                        <a:t>The right sized unitary council could be financially resilient, with efficiency savings to reinvest in local priorities.</a:t>
                      </a:r>
                    </a:p>
                    <a:p>
                      <a:pPr algn="ctr">
                        <a:lnSpc>
                          <a:spcPct val="100000"/>
                        </a:lnSpc>
                        <a:spcBef>
                          <a:spcPts val="0"/>
                        </a:spcBef>
                        <a:buFont typeface="Arial" panose="020B0604020202020204" pitchFamily="34" charset="0"/>
                        <a:buNone/>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sp>
        <p:nvSpPr>
          <p:cNvPr id="20" name="Flowchart: Connector 19">
            <a:extLst>
              <a:ext uri="{FF2B5EF4-FFF2-40B4-BE49-F238E27FC236}">
                <a16:creationId xmlns:a16="http://schemas.microsoft.com/office/drawing/2014/main" id="{81824A83-B603-9C7F-F54B-962323CE056A}"/>
              </a:ext>
            </a:extLst>
          </p:cNvPr>
          <p:cNvSpPr/>
          <p:nvPr/>
        </p:nvSpPr>
        <p:spPr>
          <a:xfrm>
            <a:off x="7818735" y="3343276"/>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5</a:t>
            </a:r>
          </a:p>
        </p:txBody>
      </p:sp>
      <p:graphicFrame>
        <p:nvGraphicFramePr>
          <p:cNvPr id="3" name="Table 2">
            <a:extLst>
              <a:ext uri="{FF2B5EF4-FFF2-40B4-BE49-F238E27FC236}">
                <a16:creationId xmlns:a16="http://schemas.microsoft.com/office/drawing/2014/main" id="{BE19B109-72E3-8826-192C-68ECC09F33F5}"/>
              </a:ext>
            </a:extLst>
          </p:cNvPr>
          <p:cNvGraphicFramePr>
            <a:graphicFrameLocks noGrp="1"/>
          </p:cNvGraphicFramePr>
          <p:nvPr>
            <p:extLst>
              <p:ext uri="{D42A27DB-BD31-4B8C-83A1-F6EECF244321}">
                <p14:modId xmlns:p14="http://schemas.microsoft.com/office/powerpoint/2010/main" val="1637266788"/>
              </p:ext>
            </p:extLst>
          </p:nvPr>
        </p:nvGraphicFramePr>
        <p:xfrm>
          <a:off x="244663" y="1340447"/>
          <a:ext cx="3729018" cy="1966054"/>
        </p:xfrm>
        <a:graphic>
          <a:graphicData uri="http://schemas.openxmlformats.org/drawingml/2006/table">
            <a:tbl>
              <a:tblPr firstRow="1" bandRow="1">
                <a:tableStyleId>{F5AB1C69-6EDB-4FF4-983F-18BD219EF322}</a:tableStyleId>
              </a:tblPr>
              <a:tblGrid>
                <a:gridCol w="3729018">
                  <a:extLst>
                    <a:ext uri="{9D8B030D-6E8A-4147-A177-3AD203B41FA5}">
                      <a16:colId xmlns:a16="http://schemas.microsoft.com/office/drawing/2014/main" val="1143885888"/>
                    </a:ext>
                  </a:extLst>
                </a:gridCol>
              </a:tblGrid>
              <a:tr h="653640">
                <a:tc>
                  <a:txBody>
                    <a:bodyPr/>
                    <a:lstStyle/>
                    <a:p>
                      <a:pPr lvl="0" algn="ctr"/>
                      <a:endParaRPr lang="en-GB">
                        <a:solidFill>
                          <a:sysClr val="windowText" lastClr="000000"/>
                        </a:solidFill>
                      </a:endParaRPr>
                    </a:p>
                    <a:p>
                      <a:pPr lvl="0" algn="ctr"/>
                      <a:r>
                        <a:rPr lang="en-GB">
                          <a:solidFill>
                            <a:sysClr val="windowText" lastClr="000000"/>
                          </a:solidFill>
                        </a:rPr>
                        <a:t>May be clearer</a:t>
                      </a:r>
                    </a:p>
                  </a:txBody>
                  <a:tcPr/>
                </a:tc>
                <a:extLst>
                  <a:ext uri="{0D108BD9-81ED-4DB2-BD59-A6C34878D82A}">
                    <a16:rowId xmlns:a16="http://schemas.microsoft.com/office/drawing/2014/main" val="580107384"/>
                  </a:ext>
                </a:extLst>
              </a:tr>
              <a:tr h="1312414">
                <a:tc>
                  <a:txBody>
                    <a:bodyPr/>
                    <a:lstStyle/>
                    <a:p>
                      <a:pPr algn="ctr">
                        <a:lnSpc>
                          <a:spcPct val="100000"/>
                        </a:lnSpc>
                        <a:spcBef>
                          <a:spcPts val="0"/>
                        </a:spcBef>
                        <a:buFont typeface="Arial" panose="020B0604020202020204" pitchFamily="34" charset="0"/>
                        <a:buNone/>
                      </a:pPr>
                      <a:r>
                        <a:rPr lang="en-GB" sz="1600">
                          <a:solidFill>
                            <a:schemeClr val="accent6"/>
                          </a:solidFill>
                        </a:rPr>
                        <a:t>Easier to know where to go for support or to raise concerns. Only interact with one Council (although may want to interact with Mayor)</a:t>
                      </a:r>
                    </a:p>
                  </a:txBody>
                  <a:tcPr/>
                </a:tc>
                <a:extLst>
                  <a:ext uri="{0D108BD9-81ED-4DB2-BD59-A6C34878D82A}">
                    <a16:rowId xmlns:a16="http://schemas.microsoft.com/office/drawing/2014/main" val="2731462653"/>
                  </a:ext>
                </a:extLst>
              </a:tr>
            </a:tbl>
          </a:graphicData>
        </a:graphic>
      </p:graphicFrame>
      <p:sp>
        <p:nvSpPr>
          <p:cNvPr id="12" name="Flowchart: Connector 11">
            <a:extLst>
              <a:ext uri="{FF2B5EF4-FFF2-40B4-BE49-F238E27FC236}">
                <a16:creationId xmlns:a16="http://schemas.microsoft.com/office/drawing/2014/main" id="{B89F2510-C896-3601-BD25-561B3B5AAC2D}"/>
              </a:ext>
            </a:extLst>
          </p:cNvPr>
          <p:cNvSpPr/>
          <p:nvPr/>
        </p:nvSpPr>
        <p:spPr>
          <a:xfrm>
            <a:off x="1827530" y="1071990"/>
            <a:ext cx="514350" cy="500919"/>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1</a:t>
            </a:r>
          </a:p>
        </p:txBody>
      </p:sp>
    </p:spTree>
    <p:extLst>
      <p:ext uri="{BB962C8B-B14F-4D97-AF65-F5344CB8AC3E}">
        <p14:creationId xmlns:p14="http://schemas.microsoft.com/office/powerpoint/2010/main" val="318261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DD52-BDCB-4B8A-5833-20D72D227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D9E0C-5E31-9928-E7EB-E423F9E061A1}"/>
              </a:ext>
            </a:extLst>
          </p:cNvPr>
          <p:cNvSpPr>
            <a:spLocks noGrp="1"/>
          </p:cNvSpPr>
          <p:nvPr>
            <p:ph type="title"/>
          </p:nvPr>
        </p:nvSpPr>
        <p:spPr/>
        <p:txBody>
          <a:bodyPr>
            <a:normAutofit fontScale="90000"/>
          </a:bodyPr>
          <a:lstStyle/>
          <a:p>
            <a:r>
              <a:rPr lang="en-GB"/>
              <a:t>Potential challenges for parishes, towns and residents</a:t>
            </a:r>
          </a:p>
        </p:txBody>
      </p:sp>
      <p:graphicFrame>
        <p:nvGraphicFramePr>
          <p:cNvPr id="5" name="Table 4">
            <a:extLst>
              <a:ext uri="{FF2B5EF4-FFF2-40B4-BE49-F238E27FC236}">
                <a16:creationId xmlns:a16="http://schemas.microsoft.com/office/drawing/2014/main" id="{3BD44A66-747D-F663-C9D9-A82D79AE3D61}"/>
              </a:ext>
            </a:extLst>
          </p:cNvPr>
          <p:cNvGraphicFramePr>
            <a:graphicFrameLocks noGrp="1"/>
          </p:cNvGraphicFramePr>
          <p:nvPr>
            <p:extLst>
              <p:ext uri="{D42A27DB-BD31-4B8C-83A1-F6EECF244321}">
                <p14:modId xmlns:p14="http://schemas.microsoft.com/office/powerpoint/2010/main" val="1183883546"/>
              </p:ext>
            </p:extLst>
          </p:nvPr>
        </p:nvGraphicFramePr>
        <p:xfrm>
          <a:off x="277515" y="1250830"/>
          <a:ext cx="3729018" cy="1816815"/>
        </p:xfrm>
        <a:graphic>
          <a:graphicData uri="http://schemas.openxmlformats.org/drawingml/2006/table">
            <a:tbl>
              <a:tblPr firstRow="1" bandRow="1">
                <a:tableStyleId>{21E4AEA4-8DFA-4A89-87EB-49C32662AFE0}</a:tableStyleId>
              </a:tblPr>
              <a:tblGrid>
                <a:gridCol w="3729018">
                  <a:extLst>
                    <a:ext uri="{9D8B030D-6E8A-4147-A177-3AD203B41FA5}">
                      <a16:colId xmlns:a16="http://schemas.microsoft.com/office/drawing/2014/main" val="1143885888"/>
                    </a:ext>
                  </a:extLst>
                </a:gridCol>
              </a:tblGrid>
              <a:tr h="664675">
                <a:tc>
                  <a:txBody>
                    <a:bodyPr/>
                    <a:lstStyle/>
                    <a:p>
                      <a:pPr lvl="0" algn="ctr"/>
                      <a:br>
                        <a:rPr lang="en-GB">
                          <a:solidFill>
                            <a:sysClr val="windowText" lastClr="000000"/>
                          </a:solidFill>
                        </a:rPr>
                      </a:br>
                      <a:r>
                        <a:rPr lang="en-GB">
                          <a:solidFill>
                            <a:sysClr val="windowText" lastClr="000000"/>
                          </a:solidFill>
                        </a:rPr>
                        <a:t>Uncertainty</a:t>
                      </a:r>
                    </a:p>
                  </a:txBody>
                  <a:tcPr/>
                </a:tc>
                <a:extLst>
                  <a:ext uri="{0D108BD9-81ED-4DB2-BD59-A6C34878D82A}">
                    <a16:rowId xmlns:a16="http://schemas.microsoft.com/office/drawing/2014/main" val="580107384"/>
                  </a:ext>
                </a:extLst>
              </a:tr>
              <a:tr h="1152140">
                <a:tc>
                  <a:txBody>
                    <a:bodyPr/>
                    <a:lstStyle/>
                    <a:p>
                      <a:pPr algn="ctr">
                        <a:lnSpc>
                          <a:spcPct val="100000"/>
                        </a:lnSpc>
                        <a:spcBef>
                          <a:spcPts val="0"/>
                        </a:spcBef>
                        <a:buFont typeface="Arial" panose="020B0604020202020204" pitchFamily="34" charset="0"/>
                        <a:buNone/>
                      </a:pPr>
                      <a:r>
                        <a:rPr lang="en-GB" sz="1600">
                          <a:solidFill>
                            <a:schemeClr val="accent6"/>
                          </a:solidFill>
                        </a:rPr>
                        <a:t>The Government will decide what happens. A consultation is due this autumn. Currently, there are four different proposals for Greater Essex.</a:t>
                      </a:r>
                    </a:p>
                  </a:txBody>
                  <a:tcPr/>
                </a:tc>
                <a:extLst>
                  <a:ext uri="{0D108BD9-81ED-4DB2-BD59-A6C34878D82A}">
                    <a16:rowId xmlns:a16="http://schemas.microsoft.com/office/drawing/2014/main" val="2731462653"/>
                  </a:ext>
                </a:extLst>
              </a:tr>
            </a:tbl>
          </a:graphicData>
        </a:graphic>
      </p:graphicFrame>
      <p:sp>
        <p:nvSpPr>
          <p:cNvPr id="4" name="TextBox 3">
            <a:extLst>
              <a:ext uri="{FF2B5EF4-FFF2-40B4-BE49-F238E27FC236}">
                <a16:creationId xmlns:a16="http://schemas.microsoft.com/office/drawing/2014/main" id="{7EA62D85-3408-B515-0207-4D4375A9CC65}"/>
              </a:ext>
            </a:extLst>
          </p:cNvPr>
          <p:cNvSpPr txBox="1"/>
          <p:nvPr/>
        </p:nvSpPr>
        <p:spPr>
          <a:xfrm>
            <a:off x="277515" y="3261883"/>
            <a:ext cx="6094562" cy="369332"/>
          </a:xfrm>
          <a:prstGeom prst="rect">
            <a:avLst/>
          </a:prstGeom>
          <a:noFill/>
        </p:spPr>
        <p:txBody>
          <a:bodyPr wrap="square">
            <a:spAutoFit/>
          </a:bodyPr>
          <a:lstStyle/>
          <a:p>
            <a:r>
              <a:rPr lang="en-GB" b="1">
                <a:solidFill>
                  <a:schemeClr val="accent6"/>
                </a:solidFill>
              </a:rPr>
              <a:t>Unitaries that are too big could mean...</a:t>
            </a:r>
          </a:p>
        </p:txBody>
      </p:sp>
      <p:graphicFrame>
        <p:nvGraphicFramePr>
          <p:cNvPr id="6" name="Table 5">
            <a:extLst>
              <a:ext uri="{FF2B5EF4-FFF2-40B4-BE49-F238E27FC236}">
                <a16:creationId xmlns:a16="http://schemas.microsoft.com/office/drawing/2014/main" id="{916D2F29-FF3F-90AC-D186-1ACAEF66207E}"/>
              </a:ext>
            </a:extLst>
          </p:cNvPr>
          <p:cNvGraphicFramePr>
            <a:graphicFrameLocks noGrp="1"/>
          </p:cNvGraphicFramePr>
          <p:nvPr>
            <p:extLst>
              <p:ext uri="{D42A27DB-BD31-4B8C-83A1-F6EECF244321}">
                <p14:modId xmlns:p14="http://schemas.microsoft.com/office/powerpoint/2010/main" val="3023831597"/>
              </p:ext>
            </p:extLst>
          </p:nvPr>
        </p:nvGraphicFramePr>
        <p:xfrm>
          <a:off x="5051172" y="3712476"/>
          <a:ext cx="2089655" cy="2703810"/>
        </p:xfrm>
        <a:graphic>
          <a:graphicData uri="http://schemas.openxmlformats.org/drawingml/2006/table">
            <a:tbl>
              <a:tblPr firstRow="1" bandRow="1">
                <a:tableStyleId>{00A15C55-8517-42AA-B614-E9B94910E393}</a:tableStyleId>
              </a:tblPr>
              <a:tblGrid>
                <a:gridCol w="2089655">
                  <a:extLst>
                    <a:ext uri="{9D8B030D-6E8A-4147-A177-3AD203B41FA5}">
                      <a16:colId xmlns:a16="http://schemas.microsoft.com/office/drawing/2014/main" val="1143885888"/>
                    </a:ext>
                  </a:extLst>
                </a:gridCol>
              </a:tblGrid>
              <a:tr h="618510">
                <a:tc>
                  <a:txBody>
                    <a:bodyPr/>
                    <a:lstStyle/>
                    <a:p>
                      <a:pPr lvl="0" algn="ctr"/>
                      <a:r>
                        <a:rPr lang="en-GB">
                          <a:solidFill>
                            <a:sysClr val="windowText" lastClr="000000"/>
                          </a:solidFill>
                        </a:rPr>
                        <a:t>Greater reliance on big contracts</a:t>
                      </a:r>
                    </a:p>
                  </a:txBody>
                  <a:tcPr/>
                </a:tc>
                <a:extLst>
                  <a:ext uri="{0D108BD9-81ED-4DB2-BD59-A6C34878D82A}">
                    <a16:rowId xmlns:a16="http://schemas.microsoft.com/office/drawing/2014/main" val="580107384"/>
                  </a:ext>
                </a:extLst>
              </a:tr>
              <a:tr h="2063730">
                <a:tc>
                  <a:txBody>
                    <a:bodyPr/>
                    <a:lstStyle/>
                    <a:p>
                      <a:pPr algn="ctr">
                        <a:lnSpc>
                          <a:spcPct val="100000"/>
                        </a:lnSpc>
                        <a:spcBef>
                          <a:spcPts val="0"/>
                        </a:spcBef>
                        <a:buFont typeface="Arial" panose="020B0604020202020204" pitchFamily="34" charset="0"/>
                        <a:buNone/>
                      </a:pPr>
                      <a:r>
                        <a:rPr lang="en-GB" sz="1600">
                          <a:solidFill>
                            <a:schemeClr val="accent6"/>
                          </a:solidFill>
                          <a:latin typeface="+mn-lt"/>
                        </a:rPr>
                        <a:t>Larger authorities tend to rely on major contracts, which can risk distance from communities and lower service satisfaction.</a:t>
                      </a:r>
                    </a:p>
                    <a:p>
                      <a:pPr algn="ctr">
                        <a:lnSpc>
                          <a:spcPct val="100000"/>
                        </a:lnSpc>
                        <a:spcBef>
                          <a:spcPts val="0"/>
                        </a:spcBef>
                        <a:buFont typeface="Arial" panose="020B0604020202020204" pitchFamily="34" charset="0"/>
                        <a:buNone/>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21" name="Table 20">
            <a:extLst>
              <a:ext uri="{FF2B5EF4-FFF2-40B4-BE49-F238E27FC236}">
                <a16:creationId xmlns:a16="http://schemas.microsoft.com/office/drawing/2014/main" id="{E90D21D1-D14B-BD2D-5ABE-62BFE955B6E6}"/>
              </a:ext>
            </a:extLst>
          </p:cNvPr>
          <p:cNvGraphicFramePr>
            <a:graphicFrameLocks noGrp="1"/>
          </p:cNvGraphicFramePr>
          <p:nvPr>
            <p:extLst>
              <p:ext uri="{D42A27DB-BD31-4B8C-83A1-F6EECF244321}">
                <p14:modId xmlns:p14="http://schemas.microsoft.com/office/powerpoint/2010/main" val="64504733"/>
              </p:ext>
            </p:extLst>
          </p:nvPr>
        </p:nvGraphicFramePr>
        <p:xfrm>
          <a:off x="277515" y="3704676"/>
          <a:ext cx="2089655" cy="2733697"/>
        </p:xfrm>
        <a:graphic>
          <a:graphicData uri="http://schemas.openxmlformats.org/drawingml/2006/table">
            <a:tbl>
              <a:tblPr firstRow="1" bandRow="1">
                <a:tableStyleId>{00A15C55-8517-42AA-B614-E9B94910E393}</a:tableStyleId>
              </a:tblPr>
              <a:tblGrid>
                <a:gridCol w="2089655">
                  <a:extLst>
                    <a:ext uri="{9D8B030D-6E8A-4147-A177-3AD203B41FA5}">
                      <a16:colId xmlns:a16="http://schemas.microsoft.com/office/drawing/2014/main" val="1143885888"/>
                    </a:ext>
                  </a:extLst>
                </a:gridCol>
              </a:tblGrid>
              <a:tr h="691537">
                <a:tc>
                  <a:txBody>
                    <a:bodyPr/>
                    <a:lstStyle/>
                    <a:p>
                      <a:pPr lvl="0" algn="ctr"/>
                      <a:r>
                        <a:rPr lang="en-GB">
                          <a:solidFill>
                            <a:sysClr val="windowText" lastClr="000000"/>
                          </a:solidFill>
                        </a:rPr>
                        <a:t>Distance from local priorities</a:t>
                      </a:r>
                    </a:p>
                  </a:txBody>
                  <a:tcPr/>
                </a:tc>
                <a:extLst>
                  <a:ext uri="{0D108BD9-81ED-4DB2-BD59-A6C34878D82A}">
                    <a16:rowId xmlns:a16="http://schemas.microsoft.com/office/drawing/2014/main" val="580107384"/>
                  </a:ext>
                </a:extLst>
              </a:tr>
              <a:tr h="1990703">
                <a:tc>
                  <a:txBody>
                    <a:bodyPr/>
                    <a:lstStyle/>
                    <a:p>
                      <a:pPr algn="ctr">
                        <a:lnSpc>
                          <a:spcPct val="100000"/>
                        </a:lnSpc>
                        <a:spcBef>
                          <a:spcPts val="0"/>
                        </a:spcBef>
                        <a:buFont typeface="Arial" panose="020B0604020202020204" pitchFamily="34" charset="0"/>
                        <a:buNone/>
                      </a:pPr>
                      <a:r>
                        <a:rPr lang="en-GB" sz="1600">
                          <a:solidFill>
                            <a:schemeClr val="accent6"/>
                          </a:solidFill>
                          <a:latin typeface="+mn-lt"/>
                        </a:rPr>
                        <a:t>Less empathy with local situations, issues and needs. Bigger authorities tend to mean more process-driven, rather than human, interactions.</a:t>
                      </a: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22" name="Table 21">
            <a:extLst>
              <a:ext uri="{FF2B5EF4-FFF2-40B4-BE49-F238E27FC236}">
                <a16:creationId xmlns:a16="http://schemas.microsoft.com/office/drawing/2014/main" id="{DF276E2D-3F46-8BEB-58C3-99CA5C9BA740}"/>
              </a:ext>
            </a:extLst>
          </p:cNvPr>
          <p:cNvGraphicFramePr>
            <a:graphicFrameLocks noGrp="1"/>
          </p:cNvGraphicFramePr>
          <p:nvPr>
            <p:extLst>
              <p:ext uri="{D42A27DB-BD31-4B8C-83A1-F6EECF244321}">
                <p14:modId xmlns:p14="http://schemas.microsoft.com/office/powerpoint/2010/main" val="3217019801"/>
              </p:ext>
            </p:extLst>
          </p:nvPr>
        </p:nvGraphicFramePr>
        <p:xfrm>
          <a:off x="9824830" y="3683828"/>
          <a:ext cx="2089655" cy="2194560"/>
        </p:xfrm>
        <a:graphic>
          <a:graphicData uri="http://schemas.openxmlformats.org/drawingml/2006/table">
            <a:tbl>
              <a:tblPr firstRow="1" bandRow="1">
                <a:tableStyleId>{00A15C55-8517-42AA-B614-E9B94910E393}</a:tableStyleId>
              </a:tblPr>
              <a:tblGrid>
                <a:gridCol w="2089655">
                  <a:extLst>
                    <a:ext uri="{9D8B030D-6E8A-4147-A177-3AD203B41FA5}">
                      <a16:colId xmlns:a16="http://schemas.microsoft.com/office/drawing/2014/main" val="1143885888"/>
                    </a:ext>
                  </a:extLst>
                </a:gridCol>
              </a:tblGrid>
              <a:tr h="370840">
                <a:tc>
                  <a:txBody>
                    <a:bodyPr/>
                    <a:lstStyle/>
                    <a:p>
                      <a:pPr lvl="0" algn="ctr"/>
                      <a:r>
                        <a:rPr lang="en-GB">
                          <a:solidFill>
                            <a:sysClr val="windowText" lastClr="000000"/>
                          </a:solidFill>
                        </a:rPr>
                        <a:t>Unwieldy logistics</a:t>
                      </a:r>
                    </a:p>
                  </a:txBody>
                  <a:tcPr/>
                </a:tc>
                <a:extLst>
                  <a:ext uri="{0D108BD9-81ED-4DB2-BD59-A6C34878D82A}">
                    <a16:rowId xmlns:a16="http://schemas.microsoft.com/office/drawing/2014/main" val="580107384"/>
                  </a:ext>
                </a:extLst>
              </a:tr>
              <a:tr h="370840">
                <a:tc>
                  <a:txBody>
                    <a:bodyPr/>
                    <a:lstStyle/>
                    <a:p>
                      <a:pPr algn="ctr">
                        <a:lnSpc>
                          <a:spcPct val="100000"/>
                        </a:lnSpc>
                        <a:spcBef>
                          <a:spcPts val="0"/>
                        </a:spcBef>
                        <a:buFont typeface="Arial" panose="020B0604020202020204" pitchFamily="34" charset="0"/>
                        <a:buNone/>
                      </a:pPr>
                      <a:r>
                        <a:rPr lang="en-GB" sz="1600">
                          <a:solidFill>
                            <a:schemeClr val="accent6"/>
                          </a:solidFill>
                          <a:latin typeface="+mn-lt"/>
                        </a:rPr>
                        <a:t>Areas with bad internal transport links or shaped into long, wide strips are not logistically practical.  </a:t>
                      </a: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23" name="Table 22">
            <a:extLst>
              <a:ext uri="{FF2B5EF4-FFF2-40B4-BE49-F238E27FC236}">
                <a16:creationId xmlns:a16="http://schemas.microsoft.com/office/drawing/2014/main" id="{A8B3C5D1-F753-EFCA-C0ED-05F35315903B}"/>
              </a:ext>
            </a:extLst>
          </p:cNvPr>
          <p:cNvGraphicFramePr>
            <a:graphicFrameLocks noGrp="1"/>
          </p:cNvGraphicFramePr>
          <p:nvPr>
            <p:extLst>
              <p:ext uri="{D42A27DB-BD31-4B8C-83A1-F6EECF244321}">
                <p14:modId xmlns:p14="http://schemas.microsoft.com/office/powerpoint/2010/main" val="3188215050"/>
              </p:ext>
            </p:extLst>
          </p:nvPr>
        </p:nvGraphicFramePr>
        <p:xfrm>
          <a:off x="7438002" y="3712475"/>
          <a:ext cx="2089655" cy="2682240"/>
        </p:xfrm>
        <a:graphic>
          <a:graphicData uri="http://schemas.openxmlformats.org/drawingml/2006/table">
            <a:tbl>
              <a:tblPr firstRow="1" bandRow="1">
                <a:tableStyleId>{00A15C55-8517-42AA-B614-E9B94910E393}</a:tableStyleId>
              </a:tblPr>
              <a:tblGrid>
                <a:gridCol w="2089655">
                  <a:extLst>
                    <a:ext uri="{9D8B030D-6E8A-4147-A177-3AD203B41FA5}">
                      <a16:colId xmlns:a16="http://schemas.microsoft.com/office/drawing/2014/main" val="1143885888"/>
                    </a:ext>
                  </a:extLst>
                </a:gridCol>
              </a:tblGrid>
              <a:tr h="370840">
                <a:tc>
                  <a:txBody>
                    <a:bodyPr/>
                    <a:lstStyle/>
                    <a:p>
                      <a:pPr lvl="0" algn="ctr"/>
                      <a:r>
                        <a:rPr lang="en-GB">
                          <a:solidFill>
                            <a:sysClr val="windowText" lastClr="000000"/>
                          </a:solidFill>
                        </a:rPr>
                        <a:t>Loss of local identity</a:t>
                      </a:r>
                    </a:p>
                  </a:txBody>
                  <a:tcPr/>
                </a:tc>
                <a:extLst>
                  <a:ext uri="{0D108BD9-81ED-4DB2-BD59-A6C34878D82A}">
                    <a16:rowId xmlns:a16="http://schemas.microsoft.com/office/drawing/2014/main" val="580107384"/>
                  </a:ext>
                </a:extLst>
              </a:tr>
              <a:tr h="370840">
                <a:tc>
                  <a:txBody>
                    <a:bodyPr/>
                    <a:lstStyle/>
                    <a:p>
                      <a:pPr algn="ctr">
                        <a:lnSpc>
                          <a:spcPct val="100000"/>
                        </a:lnSpc>
                        <a:spcBef>
                          <a:spcPts val="0"/>
                        </a:spcBef>
                        <a:buFont typeface="Arial" panose="020B0604020202020204" pitchFamily="34" charset="0"/>
                        <a:buNone/>
                      </a:pPr>
                      <a:r>
                        <a:rPr lang="en-GB" sz="1600">
                          <a:solidFill>
                            <a:schemeClr val="accent6"/>
                          </a:solidFill>
                          <a:latin typeface="+mn-lt"/>
                        </a:rPr>
                        <a:t>Local government boundaries need to be sensible, combining areas with shared aspects. They should relate to how people live their lives.</a:t>
                      </a: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24" name="Table 23">
            <a:extLst>
              <a:ext uri="{FF2B5EF4-FFF2-40B4-BE49-F238E27FC236}">
                <a16:creationId xmlns:a16="http://schemas.microsoft.com/office/drawing/2014/main" id="{466F9C49-A83D-D42F-DAD9-B85FC27E3973}"/>
              </a:ext>
            </a:extLst>
          </p:cNvPr>
          <p:cNvGraphicFramePr>
            <a:graphicFrameLocks noGrp="1"/>
          </p:cNvGraphicFramePr>
          <p:nvPr>
            <p:extLst>
              <p:ext uri="{D42A27DB-BD31-4B8C-83A1-F6EECF244321}">
                <p14:modId xmlns:p14="http://schemas.microsoft.com/office/powerpoint/2010/main" val="548006335"/>
              </p:ext>
            </p:extLst>
          </p:nvPr>
        </p:nvGraphicFramePr>
        <p:xfrm>
          <a:off x="2664343" y="3706875"/>
          <a:ext cx="2089655" cy="2682240"/>
        </p:xfrm>
        <a:graphic>
          <a:graphicData uri="http://schemas.openxmlformats.org/drawingml/2006/table">
            <a:tbl>
              <a:tblPr firstRow="1" bandRow="1">
                <a:tableStyleId>{00A15C55-8517-42AA-B614-E9B94910E393}</a:tableStyleId>
              </a:tblPr>
              <a:tblGrid>
                <a:gridCol w="2089655">
                  <a:extLst>
                    <a:ext uri="{9D8B030D-6E8A-4147-A177-3AD203B41FA5}">
                      <a16:colId xmlns:a16="http://schemas.microsoft.com/office/drawing/2014/main" val="1143885888"/>
                    </a:ext>
                  </a:extLst>
                </a:gridCol>
              </a:tblGrid>
              <a:tr h="370840">
                <a:tc>
                  <a:txBody>
                    <a:bodyPr/>
                    <a:lstStyle/>
                    <a:p>
                      <a:pPr lvl="0" algn="ctr"/>
                      <a:r>
                        <a:rPr lang="en-GB">
                          <a:solidFill>
                            <a:sysClr val="windowText" lastClr="000000"/>
                          </a:solidFill>
                        </a:rPr>
                        <a:t>Bumpy transition period</a:t>
                      </a:r>
                    </a:p>
                  </a:txBody>
                  <a:tcPr/>
                </a:tc>
                <a:extLst>
                  <a:ext uri="{0D108BD9-81ED-4DB2-BD59-A6C34878D82A}">
                    <a16:rowId xmlns:a16="http://schemas.microsoft.com/office/drawing/2014/main" val="580107384"/>
                  </a:ext>
                </a:extLst>
              </a:tr>
              <a:tr h="370840">
                <a:tc>
                  <a:txBody>
                    <a:bodyPr/>
                    <a:lstStyle/>
                    <a:p>
                      <a:pPr algn="ctr">
                        <a:lnSpc>
                          <a:spcPct val="100000"/>
                        </a:lnSpc>
                        <a:spcBef>
                          <a:spcPts val="0"/>
                        </a:spcBef>
                        <a:buFont typeface="Arial" panose="020B0604020202020204" pitchFamily="34" charset="0"/>
                        <a:buNone/>
                      </a:pPr>
                      <a:r>
                        <a:rPr lang="en-GB" sz="1600">
                          <a:solidFill>
                            <a:schemeClr val="accent6"/>
                          </a:solidFill>
                          <a:latin typeface="+mn-lt"/>
                        </a:rPr>
                        <a:t>Trying to integrate too many systems and processes at once can cause teething issues which affect services.</a:t>
                      </a:r>
                    </a:p>
                    <a:p>
                      <a:pPr algn="ctr">
                        <a:lnSpc>
                          <a:spcPct val="100000"/>
                        </a:lnSpc>
                        <a:spcBef>
                          <a:spcPts val="0"/>
                        </a:spcBef>
                        <a:buFont typeface="Arial" panose="020B0604020202020204" pitchFamily="34" charset="0"/>
                        <a:buNone/>
                      </a:pPr>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25" name="Table 24">
            <a:extLst>
              <a:ext uri="{FF2B5EF4-FFF2-40B4-BE49-F238E27FC236}">
                <a16:creationId xmlns:a16="http://schemas.microsoft.com/office/drawing/2014/main" id="{75D92586-54F7-7D65-0865-4FD6C99369DC}"/>
              </a:ext>
            </a:extLst>
          </p:cNvPr>
          <p:cNvGraphicFramePr>
            <a:graphicFrameLocks noGrp="1"/>
          </p:cNvGraphicFramePr>
          <p:nvPr>
            <p:extLst>
              <p:ext uri="{D42A27DB-BD31-4B8C-83A1-F6EECF244321}">
                <p14:modId xmlns:p14="http://schemas.microsoft.com/office/powerpoint/2010/main" val="3480522562"/>
              </p:ext>
            </p:extLst>
          </p:nvPr>
        </p:nvGraphicFramePr>
        <p:xfrm>
          <a:off x="4090988" y="1250830"/>
          <a:ext cx="3729018" cy="1816815"/>
        </p:xfrm>
        <a:graphic>
          <a:graphicData uri="http://schemas.openxmlformats.org/drawingml/2006/table">
            <a:tbl>
              <a:tblPr firstRow="1" bandRow="1">
                <a:tableStyleId>{21E4AEA4-8DFA-4A89-87EB-49C32662AFE0}</a:tableStyleId>
              </a:tblPr>
              <a:tblGrid>
                <a:gridCol w="3729018">
                  <a:extLst>
                    <a:ext uri="{9D8B030D-6E8A-4147-A177-3AD203B41FA5}">
                      <a16:colId xmlns:a16="http://schemas.microsoft.com/office/drawing/2014/main" val="1143885888"/>
                    </a:ext>
                  </a:extLst>
                </a:gridCol>
              </a:tblGrid>
              <a:tr h="664675">
                <a:tc>
                  <a:txBody>
                    <a:bodyPr/>
                    <a:lstStyle/>
                    <a:p>
                      <a:pPr lvl="0" algn="ctr"/>
                      <a:br>
                        <a:rPr lang="en-GB">
                          <a:solidFill>
                            <a:sysClr val="windowText" lastClr="000000"/>
                          </a:solidFill>
                        </a:rPr>
                      </a:br>
                      <a:r>
                        <a:rPr lang="en-GB">
                          <a:solidFill>
                            <a:sysClr val="windowText" lastClr="000000"/>
                          </a:solidFill>
                        </a:rPr>
                        <a:t>Possible emphasis shift</a:t>
                      </a:r>
                    </a:p>
                  </a:txBody>
                  <a:tcPr/>
                </a:tc>
                <a:extLst>
                  <a:ext uri="{0D108BD9-81ED-4DB2-BD59-A6C34878D82A}">
                    <a16:rowId xmlns:a16="http://schemas.microsoft.com/office/drawing/2014/main" val="580107384"/>
                  </a:ext>
                </a:extLst>
              </a:tr>
              <a:tr h="1152140">
                <a:tc>
                  <a:txBody>
                    <a:bodyPr/>
                    <a:lstStyle/>
                    <a:p>
                      <a:pPr algn="ctr">
                        <a:lnSpc>
                          <a:spcPct val="100000"/>
                        </a:lnSpc>
                        <a:spcBef>
                          <a:spcPts val="0"/>
                        </a:spcBef>
                        <a:buFont typeface="Arial" panose="020B0604020202020204" pitchFamily="34" charset="0"/>
                        <a:buNone/>
                      </a:pPr>
                      <a:r>
                        <a:rPr lang="en-GB" sz="1600" err="1">
                          <a:solidFill>
                            <a:schemeClr val="accent6"/>
                          </a:solidFill>
                        </a:rPr>
                        <a:t>Unitaries</a:t>
                      </a:r>
                      <a:r>
                        <a:rPr lang="en-GB" sz="1600">
                          <a:solidFill>
                            <a:schemeClr val="accent6"/>
                          </a:solidFill>
                        </a:rPr>
                        <a:t> may need to spend more time and money on social care and highways, possibly affecting other services. </a:t>
                      </a:r>
                    </a:p>
                  </a:txBody>
                  <a:tcPr/>
                </a:tc>
                <a:extLst>
                  <a:ext uri="{0D108BD9-81ED-4DB2-BD59-A6C34878D82A}">
                    <a16:rowId xmlns:a16="http://schemas.microsoft.com/office/drawing/2014/main" val="2731462653"/>
                  </a:ext>
                </a:extLst>
              </a:tr>
            </a:tbl>
          </a:graphicData>
        </a:graphic>
      </p:graphicFrame>
      <p:graphicFrame>
        <p:nvGraphicFramePr>
          <p:cNvPr id="26" name="Table 25">
            <a:extLst>
              <a:ext uri="{FF2B5EF4-FFF2-40B4-BE49-F238E27FC236}">
                <a16:creationId xmlns:a16="http://schemas.microsoft.com/office/drawing/2014/main" id="{F7C6B146-6A48-766A-8CDD-05FE4A770DCE}"/>
              </a:ext>
            </a:extLst>
          </p:cNvPr>
          <p:cNvGraphicFramePr>
            <a:graphicFrameLocks noGrp="1"/>
          </p:cNvGraphicFramePr>
          <p:nvPr>
            <p:extLst>
              <p:ext uri="{D42A27DB-BD31-4B8C-83A1-F6EECF244321}">
                <p14:modId xmlns:p14="http://schemas.microsoft.com/office/powerpoint/2010/main" val="2394952232"/>
              </p:ext>
            </p:extLst>
          </p:nvPr>
        </p:nvGraphicFramePr>
        <p:xfrm>
          <a:off x="7919202" y="1250829"/>
          <a:ext cx="3729018" cy="1816815"/>
        </p:xfrm>
        <a:graphic>
          <a:graphicData uri="http://schemas.openxmlformats.org/drawingml/2006/table">
            <a:tbl>
              <a:tblPr firstRow="1" bandRow="1">
                <a:tableStyleId>{21E4AEA4-8DFA-4A89-87EB-49C32662AFE0}</a:tableStyleId>
              </a:tblPr>
              <a:tblGrid>
                <a:gridCol w="3729018">
                  <a:extLst>
                    <a:ext uri="{9D8B030D-6E8A-4147-A177-3AD203B41FA5}">
                      <a16:colId xmlns:a16="http://schemas.microsoft.com/office/drawing/2014/main" val="1143885888"/>
                    </a:ext>
                  </a:extLst>
                </a:gridCol>
              </a:tblGrid>
              <a:tr h="664675">
                <a:tc>
                  <a:txBody>
                    <a:bodyPr/>
                    <a:lstStyle/>
                    <a:p>
                      <a:pPr lvl="0" algn="ctr"/>
                      <a:br>
                        <a:rPr lang="en-GB">
                          <a:solidFill>
                            <a:sysClr val="windowText" lastClr="000000"/>
                          </a:solidFill>
                        </a:rPr>
                      </a:br>
                      <a:r>
                        <a:rPr lang="en-GB">
                          <a:solidFill>
                            <a:sysClr val="windowText" lastClr="000000"/>
                          </a:solidFill>
                        </a:rPr>
                        <a:t>Lack of clarity around parishes</a:t>
                      </a:r>
                    </a:p>
                  </a:txBody>
                  <a:tcPr/>
                </a:tc>
                <a:extLst>
                  <a:ext uri="{0D108BD9-81ED-4DB2-BD59-A6C34878D82A}">
                    <a16:rowId xmlns:a16="http://schemas.microsoft.com/office/drawing/2014/main" val="580107384"/>
                  </a:ext>
                </a:extLst>
              </a:tr>
              <a:tr h="1152140">
                <a:tc>
                  <a:txBody>
                    <a:bodyPr/>
                    <a:lstStyle/>
                    <a:p>
                      <a:pPr algn="ctr">
                        <a:lnSpc>
                          <a:spcPct val="100000"/>
                        </a:lnSpc>
                        <a:spcBef>
                          <a:spcPts val="0"/>
                        </a:spcBef>
                        <a:buFont typeface="Arial" panose="020B0604020202020204" pitchFamily="34" charset="0"/>
                        <a:buNone/>
                      </a:pPr>
                      <a:r>
                        <a:rPr lang="en-GB" sz="1600">
                          <a:solidFill>
                            <a:schemeClr val="accent6"/>
                          </a:solidFill>
                        </a:rPr>
                        <a:t>We will help to keep you updated as we hear more news from Government.</a:t>
                      </a:r>
                    </a:p>
                  </a:txBody>
                  <a:tcPr/>
                </a:tc>
                <a:extLst>
                  <a:ext uri="{0D108BD9-81ED-4DB2-BD59-A6C34878D82A}">
                    <a16:rowId xmlns:a16="http://schemas.microsoft.com/office/drawing/2014/main" val="2731462653"/>
                  </a:ext>
                </a:extLst>
              </a:tr>
            </a:tbl>
          </a:graphicData>
        </a:graphic>
      </p:graphicFrame>
    </p:spTree>
    <p:extLst>
      <p:ext uri="{BB962C8B-B14F-4D97-AF65-F5344CB8AC3E}">
        <p14:creationId xmlns:p14="http://schemas.microsoft.com/office/powerpoint/2010/main" val="156353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FA68D-132D-E903-E09F-4EE0A6BA99A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7B6CA97-80C7-9F0F-6437-935899330433}"/>
              </a:ext>
            </a:extLst>
          </p:cNvPr>
          <p:cNvSpPr/>
          <p:nvPr/>
        </p:nvSpPr>
        <p:spPr>
          <a:xfrm>
            <a:off x="7536160" y="2012082"/>
            <a:ext cx="1800200"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2">
            <a:extLst>
              <a:ext uri="{FF2B5EF4-FFF2-40B4-BE49-F238E27FC236}">
                <a16:creationId xmlns:a16="http://schemas.microsoft.com/office/drawing/2014/main" id="{5FDB6D24-9DE9-4208-F770-B15E0F2A8CD8}"/>
              </a:ext>
            </a:extLst>
          </p:cNvPr>
          <p:cNvSpPr>
            <a:spLocks noGrp="1"/>
          </p:cNvSpPr>
          <p:nvPr>
            <p:ph type="title"/>
          </p:nvPr>
        </p:nvSpPr>
        <p:spPr>
          <a:xfrm rot="5400000">
            <a:off x="2825578" y="-2825579"/>
            <a:ext cx="972065" cy="6623222"/>
          </a:xfrm>
        </p:spPr>
        <p:txBody>
          <a:bodyPr>
            <a:normAutofit fontScale="90000"/>
          </a:bodyPr>
          <a:lstStyle/>
          <a:p>
            <a:r>
              <a:rPr lang="en-GB"/>
              <a:t>The government has asked councils for proposals. They must show:</a:t>
            </a:r>
          </a:p>
        </p:txBody>
      </p:sp>
      <p:graphicFrame>
        <p:nvGraphicFramePr>
          <p:cNvPr id="5" name="Table 4">
            <a:extLst>
              <a:ext uri="{FF2B5EF4-FFF2-40B4-BE49-F238E27FC236}">
                <a16:creationId xmlns:a16="http://schemas.microsoft.com/office/drawing/2014/main" id="{AE274070-4BA3-3C65-98B9-83A5F1D6339C}"/>
              </a:ext>
            </a:extLst>
          </p:cNvPr>
          <p:cNvGraphicFramePr>
            <a:graphicFrameLocks noGrp="1"/>
          </p:cNvGraphicFramePr>
          <p:nvPr>
            <p:extLst>
              <p:ext uri="{D42A27DB-BD31-4B8C-83A1-F6EECF244321}">
                <p14:modId xmlns:p14="http://schemas.microsoft.com/office/powerpoint/2010/main" val="1125485279"/>
              </p:ext>
            </p:extLst>
          </p:nvPr>
        </p:nvGraphicFramePr>
        <p:xfrm>
          <a:off x="568960" y="1351025"/>
          <a:ext cx="3253232" cy="1950720"/>
        </p:xfrm>
        <a:graphic>
          <a:graphicData uri="http://schemas.openxmlformats.org/drawingml/2006/table">
            <a:tbl>
              <a:tblPr firstRow="1" bandRow="1">
                <a:tableStyleId>{21E4AEA4-8DFA-4A89-87EB-49C32662AFE0}</a:tableStyleId>
              </a:tblPr>
              <a:tblGrid>
                <a:gridCol w="3253232">
                  <a:extLst>
                    <a:ext uri="{9D8B030D-6E8A-4147-A177-3AD203B41FA5}">
                      <a16:colId xmlns:a16="http://schemas.microsoft.com/office/drawing/2014/main" val="1143885888"/>
                    </a:ext>
                  </a:extLst>
                </a:gridCol>
              </a:tblGrid>
              <a:tr h="370840">
                <a:tc>
                  <a:txBody>
                    <a:bodyPr/>
                    <a:lstStyle/>
                    <a:p>
                      <a:pPr lvl="2"/>
                      <a:r>
                        <a:rPr lang="en-GB">
                          <a:solidFill>
                            <a:sysClr val="windowText" lastClr="000000"/>
                          </a:solidFill>
                        </a:rPr>
                        <a:t>Sensible </a:t>
                      </a:r>
                    </a:p>
                    <a:p>
                      <a:pPr lvl="2"/>
                      <a:r>
                        <a:rPr lang="en-GB">
                          <a:solidFill>
                            <a:sysClr val="windowText" lastClr="000000"/>
                          </a:solidFill>
                        </a:rPr>
                        <a:t>geography</a:t>
                      </a:r>
                    </a:p>
                  </a:txBody>
                  <a:tcPr/>
                </a:tc>
                <a:extLst>
                  <a:ext uri="{0D108BD9-81ED-4DB2-BD59-A6C34878D82A}">
                    <a16:rowId xmlns:a16="http://schemas.microsoft.com/office/drawing/2014/main" val="580107384"/>
                  </a:ext>
                </a:extLst>
              </a:tr>
              <a:tr h="370840">
                <a:tc>
                  <a:txBody>
                    <a:bodyPr/>
                    <a:lstStyle/>
                    <a:p>
                      <a:pPr lvl="0"/>
                      <a:r>
                        <a:rPr lang="en-GB" sz="1600">
                          <a:solidFill>
                            <a:schemeClr val="accent6"/>
                          </a:solidFill>
                        </a:rPr>
                        <a:t>A proposal should seek to achieve for the whole of the area concerned the establishment of a single tier of local government </a:t>
                      </a:r>
                    </a:p>
                    <a:p>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6" name="Table 5">
            <a:extLst>
              <a:ext uri="{FF2B5EF4-FFF2-40B4-BE49-F238E27FC236}">
                <a16:creationId xmlns:a16="http://schemas.microsoft.com/office/drawing/2014/main" id="{9AEED0AA-13B2-C0EA-7793-5C5730512475}"/>
              </a:ext>
            </a:extLst>
          </p:cNvPr>
          <p:cNvGraphicFramePr>
            <a:graphicFrameLocks noGrp="1"/>
          </p:cNvGraphicFramePr>
          <p:nvPr/>
        </p:nvGraphicFramePr>
        <p:xfrm>
          <a:off x="3943097" y="1351025"/>
          <a:ext cx="3253232" cy="1950720"/>
        </p:xfrm>
        <a:graphic>
          <a:graphicData uri="http://schemas.openxmlformats.org/drawingml/2006/table">
            <a:tbl>
              <a:tblPr firstRow="1" bandRow="1">
                <a:tableStyleId>{F5AB1C69-6EDB-4FF4-983F-18BD219EF322}</a:tableStyleId>
              </a:tblPr>
              <a:tblGrid>
                <a:gridCol w="3253232">
                  <a:extLst>
                    <a:ext uri="{9D8B030D-6E8A-4147-A177-3AD203B41FA5}">
                      <a16:colId xmlns:a16="http://schemas.microsoft.com/office/drawing/2014/main" val="1143885888"/>
                    </a:ext>
                  </a:extLst>
                </a:gridCol>
              </a:tblGrid>
              <a:tr h="370840">
                <a:tc>
                  <a:txBody>
                    <a:bodyPr/>
                    <a:lstStyle/>
                    <a:p>
                      <a:pPr lvl="2"/>
                      <a:r>
                        <a:rPr lang="en-GB">
                          <a:solidFill>
                            <a:sysClr val="windowText" lastClr="000000"/>
                          </a:solidFill>
                        </a:rPr>
                        <a:t>Efficiency and </a:t>
                      </a:r>
                    </a:p>
                    <a:p>
                      <a:pPr lvl="2"/>
                      <a:r>
                        <a:rPr lang="en-GB">
                          <a:solidFill>
                            <a:sysClr val="windowText" lastClr="000000"/>
                          </a:solidFill>
                        </a:rPr>
                        <a:t>resilience</a:t>
                      </a:r>
                    </a:p>
                  </a:txBody>
                  <a:tcPr/>
                </a:tc>
                <a:extLst>
                  <a:ext uri="{0D108BD9-81ED-4DB2-BD59-A6C34878D82A}">
                    <a16:rowId xmlns:a16="http://schemas.microsoft.com/office/drawing/2014/main" val="580107384"/>
                  </a:ext>
                </a:extLst>
              </a:tr>
              <a:tr h="370840">
                <a:tc>
                  <a:txBody>
                    <a:bodyPr/>
                    <a:lstStyle/>
                    <a:p>
                      <a:r>
                        <a:rPr lang="en-GB" sz="1600">
                          <a:solidFill>
                            <a:schemeClr val="accent6"/>
                          </a:solidFill>
                        </a:rPr>
                        <a:t>Unitary local government must be the right size to achieve efficiencies, improve capacity and withstand financial shocks</a:t>
                      </a:r>
                    </a:p>
                    <a:p>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8" name="Table 7">
            <a:extLst>
              <a:ext uri="{FF2B5EF4-FFF2-40B4-BE49-F238E27FC236}">
                <a16:creationId xmlns:a16="http://schemas.microsoft.com/office/drawing/2014/main" id="{70A95546-14F7-3FF8-2DA4-46BECA6B33E3}"/>
              </a:ext>
            </a:extLst>
          </p:cNvPr>
          <p:cNvGraphicFramePr>
            <a:graphicFrameLocks noGrp="1"/>
          </p:cNvGraphicFramePr>
          <p:nvPr/>
        </p:nvGraphicFramePr>
        <p:xfrm>
          <a:off x="7317234" y="1351025"/>
          <a:ext cx="3253232" cy="1950720"/>
        </p:xfrm>
        <a:graphic>
          <a:graphicData uri="http://schemas.openxmlformats.org/drawingml/2006/table">
            <a:tbl>
              <a:tblPr firstRow="1" bandRow="1">
                <a:tableStyleId>{5C22544A-7EE6-4342-B048-85BDC9FD1C3A}</a:tableStyleId>
              </a:tblPr>
              <a:tblGrid>
                <a:gridCol w="3253232">
                  <a:extLst>
                    <a:ext uri="{9D8B030D-6E8A-4147-A177-3AD203B41FA5}">
                      <a16:colId xmlns:a16="http://schemas.microsoft.com/office/drawing/2014/main" val="1143885888"/>
                    </a:ext>
                  </a:extLst>
                </a:gridCol>
              </a:tblGrid>
              <a:tr h="370840">
                <a:tc>
                  <a:txBody>
                    <a:bodyPr/>
                    <a:lstStyle/>
                    <a:p>
                      <a:pPr lvl="2"/>
                      <a:r>
                        <a:rPr lang="en-GB">
                          <a:solidFill>
                            <a:sysClr val="windowText" lastClr="000000"/>
                          </a:solidFill>
                        </a:rPr>
                        <a:t>High quality </a:t>
                      </a:r>
                    </a:p>
                    <a:p>
                      <a:pPr lvl="2"/>
                      <a:r>
                        <a:rPr lang="en-GB">
                          <a:solidFill>
                            <a:sysClr val="windowText" lastClr="000000"/>
                          </a:solidFill>
                        </a:rPr>
                        <a:t>public services</a:t>
                      </a:r>
                    </a:p>
                  </a:txBody>
                  <a:tcPr/>
                </a:tc>
                <a:extLst>
                  <a:ext uri="{0D108BD9-81ED-4DB2-BD59-A6C34878D82A}">
                    <a16:rowId xmlns:a16="http://schemas.microsoft.com/office/drawing/2014/main" val="580107384"/>
                  </a:ext>
                </a:extLst>
              </a:tr>
              <a:tr h="370840">
                <a:tc>
                  <a:txBody>
                    <a:bodyPr/>
                    <a:lstStyle/>
                    <a:p>
                      <a:r>
                        <a:rPr lang="en-GB" sz="1600">
                          <a:solidFill>
                            <a:schemeClr val="accent6"/>
                          </a:solidFill>
                        </a:rPr>
                        <a:t>UA structures must prioritise the delivery of high quality and sustainable public services to citizens</a:t>
                      </a:r>
                    </a:p>
                    <a:p>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sp>
        <p:nvSpPr>
          <p:cNvPr id="9" name="Rectangle 8">
            <a:extLst>
              <a:ext uri="{FF2B5EF4-FFF2-40B4-BE49-F238E27FC236}">
                <a16:creationId xmlns:a16="http://schemas.microsoft.com/office/drawing/2014/main" id="{74556445-FBC5-AF7F-7899-DED543446A25}"/>
              </a:ext>
            </a:extLst>
          </p:cNvPr>
          <p:cNvSpPr/>
          <p:nvPr/>
        </p:nvSpPr>
        <p:spPr>
          <a:xfrm>
            <a:off x="7536160" y="4184666"/>
            <a:ext cx="1800200"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D486ECCD-0777-37BE-9A76-DE53A6132585}"/>
              </a:ext>
            </a:extLst>
          </p:cNvPr>
          <p:cNvGraphicFramePr>
            <a:graphicFrameLocks noGrp="1"/>
          </p:cNvGraphicFramePr>
          <p:nvPr>
            <p:extLst>
              <p:ext uri="{D42A27DB-BD31-4B8C-83A1-F6EECF244321}">
                <p14:modId xmlns:p14="http://schemas.microsoft.com/office/powerpoint/2010/main" val="667422824"/>
              </p:ext>
            </p:extLst>
          </p:nvPr>
        </p:nvGraphicFramePr>
        <p:xfrm>
          <a:off x="580404" y="3761427"/>
          <a:ext cx="3253229" cy="2194560"/>
        </p:xfrm>
        <a:graphic>
          <a:graphicData uri="http://schemas.openxmlformats.org/drawingml/2006/table">
            <a:tbl>
              <a:tblPr firstRow="1" bandRow="1">
                <a:tableStyleId>{21E4AEA4-8DFA-4A89-87EB-49C32662AFE0}</a:tableStyleId>
              </a:tblPr>
              <a:tblGrid>
                <a:gridCol w="3253229">
                  <a:extLst>
                    <a:ext uri="{9D8B030D-6E8A-4147-A177-3AD203B41FA5}">
                      <a16:colId xmlns:a16="http://schemas.microsoft.com/office/drawing/2014/main" val="1143885888"/>
                    </a:ext>
                  </a:extLst>
                </a:gridCol>
              </a:tblGrid>
              <a:tr h="370840">
                <a:tc>
                  <a:txBody>
                    <a:bodyPr/>
                    <a:lstStyle/>
                    <a:p>
                      <a:pPr lvl="2"/>
                      <a:r>
                        <a:rPr lang="en-GB">
                          <a:solidFill>
                            <a:sysClr val="windowText" lastClr="000000"/>
                          </a:solidFill>
                        </a:rPr>
                        <a:t>Local </a:t>
                      </a:r>
                    </a:p>
                    <a:p>
                      <a:pPr lvl="2"/>
                      <a:r>
                        <a:rPr lang="en-GB">
                          <a:solidFill>
                            <a:sysClr val="windowText" lastClr="000000"/>
                          </a:solidFill>
                        </a:rPr>
                        <a:t>identity</a:t>
                      </a:r>
                    </a:p>
                  </a:txBody>
                  <a:tcPr/>
                </a:tc>
                <a:extLst>
                  <a:ext uri="{0D108BD9-81ED-4DB2-BD59-A6C34878D82A}">
                    <a16:rowId xmlns:a16="http://schemas.microsoft.com/office/drawing/2014/main" val="580107384"/>
                  </a:ext>
                </a:extLst>
              </a:tr>
              <a:tr h="370840">
                <a:tc>
                  <a:txBody>
                    <a:bodyPr/>
                    <a:lstStyle/>
                    <a:p>
                      <a:r>
                        <a:rPr lang="en-GB" sz="1600">
                          <a:solidFill>
                            <a:schemeClr val="accent6"/>
                          </a:solidFill>
                        </a:rPr>
                        <a:t>Show how councils in the area have sought to work together in coming to a view that meets local needs and is informed by local views</a:t>
                      </a:r>
                    </a:p>
                    <a:p>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11" name="Table 10">
            <a:extLst>
              <a:ext uri="{FF2B5EF4-FFF2-40B4-BE49-F238E27FC236}">
                <a16:creationId xmlns:a16="http://schemas.microsoft.com/office/drawing/2014/main" id="{302BE6C3-5F92-53EE-03CA-5AA77BCDC9DE}"/>
              </a:ext>
            </a:extLst>
          </p:cNvPr>
          <p:cNvGraphicFramePr>
            <a:graphicFrameLocks noGrp="1"/>
          </p:cNvGraphicFramePr>
          <p:nvPr/>
        </p:nvGraphicFramePr>
        <p:xfrm>
          <a:off x="3954540" y="3761427"/>
          <a:ext cx="3253231" cy="2194560"/>
        </p:xfrm>
        <a:graphic>
          <a:graphicData uri="http://schemas.openxmlformats.org/drawingml/2006/table">
            <a:tbl>
              <a:tblPr firstRow="1" bandRow="1">
                <a:tableStyleId>{F5AB1C69-6EDB-4FF4-983F-18BD219EF322}</a:tableStyleId>
              </a:tblPr>
              <a:tblGrid>
                <a:gridCol w="3253231">
                  <a:extLst>
                    <a:ext uri="{9D8B030D-6E8A-4147-A177-3AD203B41FA5}">
                      <a16:colId xmlns:a16="http://schemas.microsoft.com/office/drawing/2014/main" val="1143885888"/>
                    </a:ext>
                  </a:extLst>
                </a:gridCol>
              </a:tblGrid>
              <a:tr h="370840">
                <a:tc>
                  <a:txBody>
                    <a:bodyPr/>
                    <a:lstStyle/>
                    <a:p>
                      <a:pPr lvl="2"/>
                      <a:r>
                        <a:rPr lang="en-GB">
                          <a:solidFill>
                            <a:sysClr val="windowText" lastClr="000000"/>
                          </a:solidFill>
                        </a:rPr>
                        <a:t>Supporting </a:t>
                      </a:r>
                    </a:p>
                    <a:p>
                      <a:pPr lvl="2"/>
                      <a:r>
                        <a:rPr lang="en-GB">
                          <a:solidFill>
                            <a:sysClr val="windowText" lastClr="000000"/>
                          </a:solidFill>
                        </a:rPr>
                        <a:t>devolution</a:t>
                      </a:r>
                    </a:p>
                  </a:txBody>
                  <a:tcPr/>
                </a:tc>
                <a:extLst>
                  <a:ext uri="{0D108BD9-81ED-4DB2-BD59-A6C34878D82A}">
                    <a16:rowId xmlns:a16="http://schemas.microsoft.com/office/drawing/2014/main" val="580107384"/>
                  </a:ext>
                </a:extLst>
              </a:tr>
              <a:tr h="370840">
                <a:tc>
                  <a:txBody>
                    <a:bodyPr/>
                    <a:lstStyle/>
                    <a:p>
                      <a:r>
                        <a:rPr lang="en-GB" sz="1600">
                          <a:solidFill>
                            <a:schemeClr val="accent6"/>
                          </a:solidFill>
                        </a:rPr>
                        <a:t>New unitary structures must support devolution arrangements</a:t>
                      </a:r>
                    </a:p>
                    <a:p>
                      <a:endParaRPr lang="en-GB" sz="1600">
                        <a:solidFill>
                          <a:schemeClr val="accent6"/>
                        </a:solidFill>
                      </a:endParaRPr>
                    </a:p>
                    <a:p>
                      <a:endParaRPr lang="en-GB" sz="1600">
                        <a:solidFill>
                          <a:schemeClr val="accent6"/>
                        </a:solidFill>
                      </a:endParaRPr>
                    </a:p>
                    <a:p>
                      <a:endParaRPr lang="en-GB" sz="1600">
                        <a:solidFill>
                          <a:schemeClr val="accent6"/>
                        </a:solidFill>
                      </a:endParaRPr>
                    </a:p>
                    <a:p>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graphicFrame>
        <p:nvGraphicFramePr>
          <p:cNvPr id="12" name="Table 11">
            <a:extLst>
              <a:ext uri="{FF2B5EF4-FFF2-40B4-BE49-F238E27FC236}">
                <a16:creationId xmlns:a16="http://schemas.microsoft.com/office/drawing/2014/main" id="{F2042FBB-7C97-8571-D42B-98F2FBF34B88}"/>
              </a:ext>
            </a:extLst>
          </p:cNvPr>
          <p:cNvGraphicFramePr>
            <a:graphicFrameLocks noGrp="1"/>
          </p:cNvGraphicFramePr>
          <p:nvPr/>
        </p:nvGraphicFramePr>
        <p:xfrm>
          <a:off x="7328678" y="3761427"/>
          <a:ext cx="3253232" cy="2194560"/>
        </p:xfrm>
        <a:graphic>
          <a:graphicData uri="http://schemas.openxmlformats.org/drawingml/2006/table">
            <a:tbl>
              <a:tblPr firstRow="1" bandRow="1">
                <a:tableStyleId>{5C22544A-7EE6-4342-B048-85BDC9FD1C3A}</a:tableStyleId>
              </a:tblPr>
              <a:tblGrid>
                <a:gridCol w="3253232">
                  <a:extLst>
                    <a:ext uri="{9D8B030D-6E8A-4147-A177-3AD203B41FA5}">
                      <a16:colId xmlns:a16="http://schemas.microsoft.com/office/drawing/2014/main" val="1143885888"/>
                    </a:ext>
                  </a:extLst>
                </a:gridCol>
              </a:tblGrid>
              <a:tr h="370840">
                <a:tc>
                  <a:txBody>
                    <a:bodyPr/>
                    <a:lstStyle/>
                    <a:p>
                      <a:pPr lvl="2"/>
                      <a:r>
                        <a:rPr lang="en-GB">
                          <a:solidFill>
                            <a:sysClr val="windowText" lastClr="000000"/>
                          </a:solidFill>
                        </a:rPr>
                        <a:t>Community </a:t>
                      </a:r>
                    </a:p>
                    <a:p>
                      <a:pPr lvl="2"/>
                      <a:r>
                        <a:rPr lang="en-GB">
                          <a:solidFill>
                            <a:sysClr val="windowText" lastClr="000000"/>
                          </a:solidFill>
                        </a:rPr>
                        <a:t>empowerment</a:t>
                      </a:r>
                    </a:p>
                  </a:txBody>
                  <a:tcPr/>
                </a:tc>
                <a:extLst>
                  <a:ext uri="{0D108BD9-81ED-4DB2-BD59-A6C34878D82A}">
                    <a16:rowId xmlns:a16="http://schemas.microsoft.com/office/drawing/2014/main" val="580107384"/>
                  </a:ext>
                </a:extLst>
              </a:tr>
              <a:tr h="370840">
                <a:tc>
                  <a:txBody>
                    <a:bodyPr/>
                    <a:lstStyle/>
                    <a:p>
                      <a:r>
                        <a:rPr lang="en-GB" sz="1600">
                          <a:solidFill>
                            <a:schemeClr val="accent6"/>
                          </a:solidFill>
                        </a:rPr>
                        <a:t>New unitary structures should enable stronger community engagement and deliver genuine opportunity for neighbourhood empowerment</a:t>
                      </a:r>
                    </a:p>
                    <a:p>
                      <a:endParaRPr lang="en-GB" sz="1600">
                        <a:solidFill>
                          <a:schemeClr val="accent6"/>
                        </a:solidFill>
                      </a:endParaRPr>
                    </a:p>
                  </a:txBody>
                  <a:tcPr/>
                </a:tc>
                <a:extLst>
                  <a:ext uri="{0D108BD9-81ED-4DB2-BD59-A6C34878D82A}">
                    <a16:rowId xmlns:a16="http://schemas.microsoft.com/office/drawing/2014/main" val="2731462653"/>
                  </a:ext>
                </a:extLst>
              </a:tr>
            </a:tbl>
          </a:graphicData>
        </a:graphic>
      </p:graphicFrame>
      <p:pic>
        <p:nvPicPr>
          <p:cNvPr id="18" name="Picture 17" descr="A screenshot of a phone&#10;&#10;AI-generated content may be incorrect.">
            <a:extLst>
              <a:ext uri="{FF2B5EF4-FFF2-40B4-BE49-F238E27FC236}">
                <a16:creationId xmlns:a16="http://schemas.microsoft.com/office/drawing/2014/main" id="{33E75E0B-3112-E414-D6D4-A21190FC4C7A}"/>
              </a:ext>
            </a:extLst>
          </p:cNvPr>
          <p:cNvPicPr>
            <a:picLocks noChangeAspect="1"/>
          </p:cNvPicPr>
          <p:nvPr/>
        </p:nvPicPr>
        <p:blipFill>
          <a:blip r:embed="rId3">
            <a:extLst>
              <a:ext uri="{28A0092B-C50C-407E-A947-70E740481C1C}">
                <a14:useLocalDpi xmlns:a14="http://schemas.microsoft.com/office/drawing/2010/main" val="0"/>
              </a:ext>
            </a:extLst>
          </a:blip>
          <a:srcRect r="59108" b="74157"/>
          <a:stretch>
            <a:fillRect/>
          </a:stretch>
        </p:blipFill>
        <p:spPr>
          <a:xfrm>
            <a:off x="3866968" y="3301745"/>
            <a:ext cx="1087457" cy="972067"/>
          </a:xfrm>
          <a:prstGeom prst="rect">
            <a:avLst/>
          </a:prstGeom>
        </p:spPr>
      </p:pic>
      <p:pic>
        <p:nvPicPr>
          <p:cNvPr id="19" name="Picture 18" descr="A screenshot of a phone&#10;&#10;AI-generated content may be incorrect.">
            <a:extLst>
              <a:ext uri="{FF2B5EF4-FFF2-40B4-BE49-F238E27FC236}">
                <a16:creationId xmlns:a16="http://schemas.microsoft.com/office/drawing/2014/main" id="{2C7D33B5-FFEC-4451-7E91-7777F6FD6434}"/>
              </a:ext>
            </a:extLst>
          </p:cNvPr>
          <p:cNvPicPr>
            <a:picLocks noChangeAspect="1"/>
          </p:cNvPicPr>
          <p:nvPr/>
        </p:nvPicPr>
        <p:blipFill>
          <a:blip r:embed="rId3">
            <a:extLst>
              <a:ext uri="{28A0092B-C50C-407E-A947-70E740481C1C}">
                <a14:useLocalDpi xmlns:a14="http://schemas.microsoft.com/office/drawing/2010/main" val="0"/>
              </a:ext>
            </a:extLst>
          </a:blip>
          <a:srcRect l="49860" t="27540" r="17188" b="50000"/>
          <a:stretch>
            <a:fillRect/>
          </a:stretch>
        </p:blipFill>
        <p:spPr>
          <a:xfrm>
            <a:off x="647701" y="1095889"/>
            <a:ext cx="876300" cy="844812"/>
          </a:xfrm>
          <a:prstGeom prst="rect">
            <a:avLst/>
          </a:prstGeom>
        </p:spPr>
      </p:pic>
      <p:pic>
        <p:nvPicPr>
          <p:cNvPr id="20" name="Picture 19" descr="A screenshot of a phone&#10;&#10;AI-generated content may be incorrect.">
            <a:extLst>
              <a:ext uri="{FF2B5EF4-FFF2-40B4-BE49-F238E27FC236}">
                <a16:creationId xmlns:a16="http://schemas.microsoft.com/office/drawing/2014/main" id="{7E746A46-7820-54F5-8508-206EA1180FB5}"/>
              </a:ext>
            </a:extLst>
          </p:cNvPr>
          <p:cNvPicPr>
            <a:picLocks noChangeAspect="1"/>
          </p:cNvPicPr>
          <p:nvPr/>
        </p:nvPicPr>
        <p:blipFill>
          <a:blip r:embed="rId3">
            <a:extLst>
              <a:ext uri="{28A0092B-C50C-407E-A947-70E740481C1C}">
                <a14:useLocalDpi xmlns:a14="http://schemas.microsoft.com/office/drawing/2010/main" val="0"/>
              </a:ext>
            </a:extLst>
          </a:blip>
          <a:srcRect l="47297" t="2032" r="12778" b="73658"/>
          <a:stretch>
            <a:fillRect/>
          </a:stretch>
        </p:blipFill>
        <p:spPr>
          <a:xfrm>
            <a:off x="3954540" y="1000898"/>
            <a:ext cx="1061731" cy="914400"/>
          </a:xfrm>
          <a:prstGeom prst="rect">
            <a:avLst/>
          </a:prstGeom>
        </p:spPr>
      </p:pic>
      <p:pic>
        <p:nvPicPr>
          <p:cNvPr id="21" name="Picture 20" descr="A screenshot of a phone&#10;&#10;AI-generated content may be incorrect.">
            <a:extLst>
              <a:ext uri="{FF2B5EF4-FFF2-40B4-BE49-F238E27FC236}">
                <a16:creationId xmlns:a16="http://schemas.microsoft.com/office/drawing/2014/main" id="{D706BFED-0ECE-A8BB-8F80-8EDB89109EBF}"/>
              </a:ext>
            </a:extLst>
          </p:cNvPr>
          <p:cNvPicPr>
            <a:picLocks noChangeAspect="1"/>
          </p:cNvPicPr>
          <p:nvPr/>
        </p:nvPicPr>
        <p:blipFill>
          <a:blip r:embed="rId3">
            <a:extLst>
              <a:ext uri="{28A0092B-C50C-407E-A947-70E740481C1C}">
                <a14:useLocalDpi xmlns:a14="http://schemas.microsoft.com/office/drawing/2010/main" val="0"/>
              </a:ext>
            </a:extLst>
          </a:blip>
          <a:srcRect t="27651" r="59108" b="48636"/>
          <a:stretch>
            <a:fillRect/>
          </a:stretch>
        </p:blipFill>
        <p:spPr>
          <a:xfrm>
            <a:off x="7272458" y="1048782"/>
            <a:ext cx="1087457" cy="891919"/>
          </a:xfrm>
          <a:prstGeom prst="rect">
            <a:avLst/>
          </a:prstGeom>
        </p:spPr>
      </p:pic>
      <p:pic>
        <p:nvPicPr>
          <p:cNvPr id="22" name="Picture 21" descr="A screenshot of a phone&#10;&#10;AI-generated content may be incorrect.">
            <a:extLst>
              <a:ext uri="{FF2B5EF4-FFF2-40B4-BE49-F238E27FC236}">
                <a16:creationId xmlns:a16="http://schemas.microsoft.com/office/drawing/2014/main" id="{A815C878-EFAD-B009-AB20-98047137AF25}"/>
              </a:ext>
            </a:extLst>
          </p:cNvPr>
          <p:cNvPicPr>
            <a:picLocks noChangeAspect="1"/>
          </p:cNvPicPr>
          <p:nvPr/>
        </p:nvPicPr>
        <p:blipFill>
          <a:blip r:embed="rId3">
            <a:extLst>
              <a:ext uri="{28A0092B-C50C-407E-A947-70E740481C1C}">
                <a14:useLocalDpi xmlns:a14="http://schemas.microsoft.com/office/drawing/2010/main" val="0"/>
              </a:ext>
            </a:extLst>
          </a:blip>
          <a:srcRect l="46920" t="50349" r="17263" b="24030"/>
          <a:stretch>
            <a:fillRect/>
          </a:stretch>
        </p:blipFill>
        <p:spPr>
          <a:xfrm>
            <a:off x="7364593" y="3453508"/>
            <a:ext cx="952500" cy="963738"/>
          </a:xfrm>
          <a:prstGeom prst="rect">
            <a:avLst/>
          </a:prstGeom>
        </p:spPr>
      </p:pic>
      <p:pic>
        <p:nvPicPr>
          <p:cNvPr id="23" name="Picture 22" descr="A screenshot of a phone&#10;&#10;AI-generated content may be incorrect.">
            <a:extLst>
              <a:ext uri="{FF2B5EF4-FFF2-40B4-BE49-F238E27FC236}">
                <a16:creationId xmlns:a16="http://schemas.microsoft.com/office/drawing/2014/main" id="{EF84BD74-D2D9-35B9-6362-4E39DCC4B1FD}"/>
              </a:ext>
            </a:extLst>
          </p:cNvPr>
          <p:cNvPicPr>
            <a:picLocks noChangeAspect="1"/>
          </p:cNvPicPr>
          <p:nvPr/>
        </p:nvPicPr>
        <p:blipFill>
          <a:blip r:embed="rId3">
            <a:extLst>
              <a:ext uri="{28A0092B-C50C-407E-A947-70E740481C1C}">
                <a14:useLocalDpi xmlns:a14="http://schemas.microsoft.com/office/drawing/2010/main" val="0"/>
              </a:ext>
            </a:extLst>
          </a:blip>
          <a:srcRect l="7032" t="52974" r="60172" b="23982"/>
          <a:stretch>
            <a:fillRect/>
          </a:stretch>
        </p:blipFill>
        <p:spPr>
          <a:xfrm>
            <a:off x="710945" y="3501989"/>
            <a:ext cx="872156" cy="866775"/>
          </a:xfrm>
          <a:prstGeom prst="rect">
            <a:avLst/>
          </a:prstGeom>
        </p:spPr>
      </p:pic>
    </p:spTree>
    <p:extLst>
      <p:ext uri="{BB962C8B-B14F-4D97-AF65-F5344CB8AC3E}">
        <p14:creationId xmlns:p14="http://schemas.microsoft.com/office/powerpoint/2010/main" val="41350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9266A-AF78-84CB-CF2B-A8E9165891C3}"/>
              </a:ext>
            </a:extLst>
          </p:cNvPr>
          <p:cNvSpPr>
            <a:spLocks noGrp="1"/>
          </p:cNvSpPr>
          <p:nvPr>
            <p:ph type="title"/>
          </p:nvPr>
        </p:nvSpPr>
        <p:spPr/>
        <p:txBody>
          <a:bodyPr>
            <a:normAutofit fontScale="90000"/>
          </a:bodyPr>
          <a:lstStyle/>
          <a:p>
            <a:r>
              <a:rPr lang="en-GB"/>
              <a:t>So what are the options?</a:t>
            </a:r>
          </a:p>
        </p:txBody>
      </p:sp>
      <p:sp>
        <p:nvSpPr>
          <p:cNvPr id="4" name="TextBox 3">
            <a:extLst>
              <a:ext uri="{FF2B5EF4-FFF2-40B4-BE49-F238E27FC236}">
                <a16:creationId xmlns:a16="http://schemas.microsoft.com/office/drawing/2014/main" id="{CB9BA1D3-6AB6-97F0-43F8-9234FDA4F033}"/>
              </a:ext>
            </a:extLst>
          </p:cNvPr>
          <p:cNvSpPr txBox="1"/>
          <p:nvPr/>
        </p:nvSpPr>
        <p:spPr>
          <a:xfrm>
            <a:off x="485235" y="1182145"/>
            <a:ext cx="10349541" cy="923330"/>
          </a:xfrm>
          <a:prstGeom prst="rect">
            <a:avLst/>
          </a:prstGeom>
          <a:noFill/>
        </p:spPr>
        <p:txBody>
          <a:bodyPr wrap="square">
            <a:spAutoFit/>
          </a:bodyPr>
          <a:lstStyle/>
          <a:p>
            <a:r>
              <a:rPr lang="en-GB"/>
              <a:t>Not everyone agrees on what exactly LGR should look like. There are four proposals for Essex:</a:t>
            </a:r>
          </a:p>
          <a:p>
            <a:endParaRPr lang="en-GB"/>
          </a:p>
          <a:p>
            <a:endParaRPr lang="en-GB"/>
          </a:p>
        </p:txBody>
      </p:sp>
      <p:graphicFrame>
        <p:nvGraphicFramePr>
          <p:cNvPr id="5" name="Table 4">
            <a:extLst>
              <a:ext uri="{FF2B5EF4-FFF2-40B4-BE49-F238E27FC236}">
                <a16:creationId xmlns:a16="http://schemas.microsoft.com/office/drawing/2014/main" id="{EF919781-FA42-2CA3-7887-517D50D306B5}"/>
              </a:ext>
            </a:extLst>
          </p:cNvPr>
          <p:cNvGraphicFramePr>
            <a:graphicFrameLocks noGrp="1"/>
          </p:cNvGraphicFramePr>
          <p:nvPr>
            <p:extLst>
              <p:ext uri="{D42A27DB-BD31-4B8C-83A1-F6EECF244321}">
                <p14:modId xmlns:p14="http://schemas.microsoft.com/office/powerpoint/2010/main" val="3874734338"/>
              </p:ext>
            </p:extLst>
          </p:nvPr>
        </p:nvGraphicFramePr>
        <p:xfrm>
          <a:off x="540478" y="1739815"/>
          <a:ext cx="10682488" cy="1468120"/>
        </p:xfrm>
        <a:graphic>
          <a:graphicData uri="http://schemas.openxmlformats.org/drawingml/2006/table">
            <a:tbl>
              <a:tblPr firstRow="1" bandRow="1">
                <a:tableStyleId>{93296810-A885-4BE3-A3E7-6D5BEEA58F35}</a:tableStyleId>
              </a:tblPr>
              <a:tblGrid>
                <a:gridCol w="2670622">
                  <a:extLst>
                    <a:ext uri="{9D8B030D-6E8A-4147-A177-3AD203B41FA5}">
                      <a16:colId xmlns:a16="http://schemas.microsoft.com/office/drawing/2014/main" val="3893063203"/>
                    </a:ext>
                  </a:extLst>
                </a:gridCol>
                <a:gridCol w="2670622">
                  <a:extLst>
                    <a:ext uri="{9D8B030D-6E8A-4147-A177-3AD203B41FA5}">
                      <a16:colId xmlns:a16="http://schemas.microsoft.com/office/drawing/2014/main" val="2642775466"/>
                    </a:ext>
                  </a:extLst>
                </a:gridCol>
                <a:gridCol w="2670622">
                  <a:extLst>
                    <a:ext uri="{9D8B030D-6E8A-4147-A177-3AD203B41FA5}">
                      <a16:colId xmlns:a16="http://schemas.microsoft.com/office/drawing/2014/main" val="1704890611"/>
                    </a:ext>
                  </a:extLst>
                </a:gridCol>
                <a:gridCol w="2670622">
                  <a:extLst>
                    <a:ext uri="{9D8B030D-6E8A-4147-A177-3AD203B41FA5}">
                      <a16:colId xmlns:a16="http://schemas.microsoft.com/office/drawing/2014/main" val="743240827"/>
                    </a:ext>
                  </a:extLst>
                </a:gridCol>
              </a:tblGrid>
              <a:tr h="370840">
                <a:tc>
                  <a:txBody>
                    <a:bodyPr/>
                    <a:lstStyle/>
                    <a:p>
                      <a:r>
                        <a:rPr lang="en-GB"/>
                        <a:t>3 unitaries</a:t>
                      </a:r>
                    </a:p>
                  </a:txBody>
                  <a:tcPr/>
                </a:tc>
                <a:tc>
                  <a:txBody>
                    <a:bodyPr/>
                    <a:lstStyle/>
                    <a:p>
                      <a:r>
                        <a:rPr lang="en-GB"/>
                        <a:t>5 unitaries</a:t>
                      </a:r>
                    </a:p>
                  </a:txBody>
                  <a:tcPr/>
                </a:tc>
                <a:tc>
                  <a:txBody>
                    <a:bodyPr/>
                    <a:lstStyle/>
                    <a:p>
                      <a:r>
                        <a:rPr lang="en-GB"/>
                        <a:t>4 unitaries (A)</a:t>
                      </a:r>
                    </a:p>
                  </a:txBody>
                  <a:tcPr/>
                </a:tc>
                <a:tc>
                  <a:txBody>
                    <a:bodyPr/>
                    <a:lstStyle/>
                    <a:p>
                      <a:r>
                        <a:rPr lang="en-GB"/>
                        <a:t>4 unitaries (B)</a:t>
                      </a:r>
                    </a:p>
                  </a:txBody>
                  <a:tcPr/>
                </a:tc>
                <a:extLst>
                  <a:ext uri="{0D108BD9-81ED-4DB2-BD59-A6C34878D82A}">
                    <a16:rowId xmlns:a16="http://schemas.microsoft.com/office/drawing/2014/main" val="3266115914"/>
                  </a:ext>
                </a:extLst>
              </a:tr>
              <a:tr h="370840">
                <a:tc>
                  <a:txBody>
                    <a:bodyPr/>
                    <a:lstStyle/>
                    <a:p>
                      <a:r>
                        <a:rPr lang="en-GB" sz="1200"/>
                        <a:t>Led by Essex County Council</a:t>
                      </a:r>
                    </a:p>
                  </a:txBody>
                  <a:tcPr/>
                </a:tc>
                <a:tc>
                  <a:txBody>
                    <a:bodyPr/>
                    <a:lstStyle/>
                    <a:p>
                      <a:r>
                        <a:rPr lang="en-GB" sz="1200"/>
                        <a:t>Cross-party support and collaboration between most district councils, including Chelmsford</a:t>
                      </a:r>
                    </a:p>
                  </a:txBody>
                  <a:tcPr/>
                </a:tc>
                <a:tc>
                  <a:txBody>
                    <a:bodyPr/>
                    <a:lstStyle/>
                    <a:p>
                      <a:r>
                        <a:rPr lang="en-GB" sz="1200"/>
                        <a:t>Proposed by Thurrock</a:t>
                      </a:r>
                    </a:p>
                  </a:txBody>
                  <a:tcPr/>
                </a:tc>
                <a:tc>
                  <a:txBody>
                    <a:bodyPr/>
                    <a:lstStyle/>
                    <a:p>
                      <a:r>
                        <a:rPr lang="en-GB" sz="1200"/>
                        <a:t>Proposed by Rochford</a:t>
                      </a:r>
                    </a:p>
                  </a:txBody>
                  <a:tcPr/>
                </a:tc>
                <a:extLst>
                  <a:ext uri="{0D108BD9-81ED-4DB2-BD59-A6C34878D82A}">
                    <a16:rowId xmlns:a16="http://schemas.microsoft.com/office/drawing/2014/main" val="693986995"/>
                  </a:ext>
                </a:extLst>
              </a:tr>
              <a:tr h="370840">
                <a:tc>
                  <a:txBody>
                    <a:bodyPr/>
                    <a:lstStyle/>
                    <a:p>
                      <a:r>
                        <a:rPr lang="en-GB" sz="1200"/>
                        <a:t>Puts Chelmsford with Epping Forest, Brentwood and Maldon</a:t>
                      </a:r>
                    </a:p>
                  </a:txBody>
                  <a:tcPr/>
                </a:tc>
                <a:tc>
                  <a:txBody>
                    <a:bodyPr/>
                    <a:lstStyle/>
                    <a:p>
                      <a:r>
                        <a:rPr lang="en-GB" sz="1200"/>
                        <a:t>Puts Chelmsford with Brentwood and Maldon</a:t>
                      </a:r>
                    </a:p>
                  </a:txBody>
                  <a:tcPr/>
                </a:tc>
                <a:tc>
                  <a:txBody>
                    <a:bodyPr/>
                    <a:lstStyle/>
                    <a:p>
                      <a:r>
                        <a:rPr lang="en-GB" sz="1200"/>
                        <a:t>Puts Chelmsford with Braintree and Uttlesford</a:t>
                      </a:r>
                    </a:p>
                  </a:txBody>
                  <a:tcPr/>
                </a:tc>
                <a:tc>
                  <a:txBody>
                    <a:bodyPr/>
                    <a:lstStyle/>
                    <a:p>
                      <a:r>
                        <a:rPr lang="en-GB" sz="1200"/>
                        <a:t>Puts Chelmsford with Brentwood, Maldon and Rochford</a:t>
                      </a:r>
                    </a:p>
                  </a:txBody>
                  <a:tcPr/>
                </a:tc>
                <a:extLst>
                  <a:ext uri="{0D108BD9-81ED-4DB2-BD59-A6C34878D82A}">
                    <a16:rowId xmlns:a16="http://schemas.microsoft.com/office/drawing/2014/main" val="1674781352"/>
                  </a:ext>
                </a:extLst>
              </a:tr>
            </a:tbl>
          </a:graphicData>
        </a:graphic>
      </p:graphicFrame>
      <p:pic>
        <p:nvPicPr>
          <p:cNvPr id="6" name="Picture 2" descr="A map of different colored states&#10;&#10;AI-generated content may be incorrect.">
            <a:extLst>
              <a:ext uri="{FF2B5EF4-FFF2-40B4-BE49-F238E27FC236}">
                <a16:creationId xmlns:a16="http://schemas.microsoft.com/office/drawing/2014/main" id="{4D036374-9F06-1763-0AD4-B0D4F218D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84" r="75605" b="1"/>
          <a:stretch>
            <a:fillRect/>
          </a:stretch>
        </p:blipFill>
        <p:spPr bwMode="auto">
          <a:xfrm>
            <a:off x="511068" y="3624186"/>
            <a:ext cx="2397352" cy="2204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map of different colored states&#10;&#10;AI-generated content may be incorrect.">
            <a:extLst>
              <a:ext uri="{FF2B5EF4-FFF2-40B4-BE49-F238E27FC236}">
                <a16:creationId xmlns:a16="http://schemas.microsoft.com/office/drawing/2014/main" id="{C6CD5E42-2373-E8E2-0A48-6BF8C1824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23" t="53677" r="49576"/>
          <a:stretch>
            <a:fillRect/>
          </a:stretch>
        </p:blipFill>
        <p:spPr bwMode="auto">
          <a:xfrm>
            <a:off x="3188640" y="3533290"/>
            <a:ext cx="2558566" cy="23211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map of different colored states&#10;&#10;AI-generated content may be incorrect.">
            <a:extLst>
              <a:ext uri="{FF2B5EF4-FFF2-40B4-BE49-F238E27FC236}">
                <a16:creationId xmlns:a16="http://schemas.microsoft.com/office/drawing/2014/main" id="{73CDAF5D-9342-32E7-59A2-FF828BD2B5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61" t="53767" r="25727"/>
          <a:stretch>
            <a:fillRect/>
          </a:stretch>
        </p:blipFill>
        <p:spPr bwMode="auto">
          <a:xfrm>
            <a:off x="6096000" y="3533289"/>
            <a:ext cx="2373665" cy="2321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 map of different colored states&#10;&#10;AI-generated content may be incorrect.">
            <a:extLst>
              <a:ext uri="{FF2B5EF4-FFF2-40B4-BE49-F238E27FC236}">
                <a16:creationId xmlns:a16="http://schemas.microsoft.com/office/drawing/2014/main" id="{7F10663E-6A40-EE26-DB67-EEBD0BC50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008" t="54397"/>
          <a:stretch>
            <a:fillRect/>
          </a:stretch>
        </p:blipFill>
        <p:spPr bwMode="auto">
          <a:xfrm>
            <a:off x="8749885" y="3533290"/>
            <a:ext cx="2547077" cy="232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854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CCC Corporate">
  <a:themeElements>
    <a:clrScheme name="Custom 1">
      <a:dk1>
        <a:srgbClr val="71207B"/>
      </a:dk1>
      <a:lt1>
        <a:srgbClr val="FFFFFF"/>
      </a:lt1>
      <a:dk2>
        <a:srgbClr val="709C35"/>
      </a:dk2>
      <a:lt2>
        <a:srgbClr val="FFFFFF"/>
      </a:lt2>
      <a:accent1>
        <a:srgbClr val="33BADA"/>
      </a:accent1>
      <a:accent2>
        <a:srgbClr val="F7A300"/>
      </a:accent2>
      <a:accent3>
        <a:srgbClr val="709C35"/>
      </a:accent3>
      <a:accent4>
        <a:srgbClr val="E94E18"/>
      </a:accent4>
      <a:accent5>
        <a:srgbClr val="EF85AD"/>
      </a:accent5>
      <a:accent6>
        <a:srgbClr val="000000"/>
      </a:accent6>
      <a:hlink>
        <a:srgbClr val="0070B9"/>
      </a:hlink>
      <a:folHlink>
        <a:srgbClr val="CE0E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Corporate" id="{F67D3AA7-B234-C547-AD63-B59D48BBB2FA}" vid="{17B25FA8-EA14-1143-85CB-79204C4AB3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7750f48-f4f1-42f5-aa62-9f4759d6481f">
      <UserInfo>
        <DisplayName>Cllr Marie GOLDMAN</DisplayName>
        <AccountId>7385</AccountId>
        <AccountType/>
      </UserInfo>
      <UserInfo>
        <DisplayName>Ali NAQVI</DisplayName>
        <AccountId>624</AccountId>
        <AccountType/>
      </UserInfo>
    </SharedWithUsers>
    <TaxCatchAll xmlns="87750f48-f4f1-42f5-aa62-9f4759d6481f" xsi:nil="true"/>
    <lcf76f155ced4ddcb4097134ff3c332f xmlns="de2a9771-28ca-49e3-bd5f-5ed23a07165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8A64BEE7ED274D95092423CF58A908" ma:contentTypeVersion="18" ma:contentTypeDescription="Create a new document." ma:contentTypeScope="" ma:versionID="6106c14f00a345eeae8f981a87bca797">
  <xsd:schema xmlns:xsd="http://www.w3.org/2001/XMLSchema" xmlns:xs="http://www.w3.org/2001/XMLSchema" xmlns:p="http://schemas.microsoft.com/office/2006/metadata/properties" xmlns:ns2="de2a9771-28ca-49e3-bd5f-5ed23a071653" xmlns:ns3="87750f48-f4f1-42f5-aa62-9f4759d6481f" targetNamespace="http://schemas.microsoft.com/office/2006/metadata/properties" ma:root="true" ma:fieldsID="469c7f3a0ad0c4888de80cd178359fde" ns2:_="" ns3:_="">
    <xsd:import namespace="de2a9771-28ca-49e3-bd5f-5ed23a071653"/>
    <xsd:import namespace="87750f48-f4f1-42f5-aa62-9f4759d648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a9771-28ca-49e3-bd5f-5ed23a0716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d443b84-90b4-4e4e-b577-8058fc3094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750f48-f4f1-42f5-aa62-9f4759d6481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22d604c-72da-4d9c-96d8-fbdb86614d2f}" ma:internalName="TaxCatchAll" ma:showField="CatchAllData" ma:web="87750f48-f4f1-42f5-aa62-9f4759d6481f">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397D77-54A9-439F-928D-AABF323C2053}">
  <ds:schemaRefs>
    <ds:schemaRef ds:uri="http://schemas.microsoft.com/sharepoint/v3/contenttype/forms"/>
  </ds:schemaRefs>
</ds:datastoreItem>
</file>

<file path=customXml/itemProps2.xml><?xml version="1.0" encoding="utf-8"?>
<ds:datastoreItem xmlns:ds="http://schemas.openxmlformats.org/officeDocument/2006/customXml" ds:itemID="{C835240F-ED89-437C-97C6-B8B25DB0C8D3}">
  <ds:schemaRefs>
    <ds:schemaRef ds:uri="27630623-84a9-4961-96e2-b897ae5a9352"/>
    <ds:schemaRef ds:uri="5482ebdb-7717-4346-a001-19a190ee7f72"/>
    <ds:schemaRef ds:uri="68fa4fd8-4cf8-4ab2-a247-6caee761a0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C13620B-A31B-439F-8D6C-FD0FC9446A08}"/>
</file>

<file path=docProps/app.xml><?xml version="1.0" encoding="utf-8"?>
<Properties xmlns="http://schemas.openxmlformats.org/officeDocument/2006/extended-properties" xmlns:vt="http://schemas.openxmlformats.org/officeDocument/2006/docPropsVTypes">
  <Template>CCC Corporate</Template>
  <Application>Microsoft Office PowerPoint</Application>
  <PresentationFormat>Widescreen</PresentationFormat>
  <Slides>15</Slides>
  <Notes>2</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CCC Corporate</vt:lpstr>
      <vt:lpstr>Councils are changing</vt:lpstr>
      <vt:lpstr>What’s happening?</vt:lpstr>
      <vt:lpstr>Why?</vt:lpstr>
      <vt:lpstr>Why does it matter to parish and town councils?</vt:lpstr>
      <vt:lpstr>What will happen to parish councils? </vt:lpstr>
      <vt:lpstr>Potential opportunities for parish councils</vt:lpstr>
      <vt:lpstr>Potential challenges for parishes, towns and residents</vt:lpstr>
      <vt:lpstr>The government has asked councils for proposals. They must show:</vt:lpstr>
      <vt:lpstr>So what are the options?</vt:lpstr>
      <vt:lpstr>Why we think five unitaries works best</vt:lpstr>
      <vt:lpstr>The finances for five stack up</vt:lpstr>
      <vt:lpstr>How will residents’ voices be heard?</vt:lpstr>
      <vt:lpstr>What’s next: the Government’s timetable</vt:lpstr>
      <vt:lpstr>How you can prepare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barrett</dc:creator>
  <cp:revision>1</cp:revision>
  <dcterms:created xsi:type="dcterms:W3CDTF">2020-08-07T12:19:54Z</dcterms:created>
  <dcterms:modified xsi:type="dcterms:W3CDTF">2025-10-14T09:43:54Z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0x010100128A64BEE7ED274D95092423CF58A908</vt:lpwstr>
  </property>
  <property fmtid="{D5CDD505-2E9C-101B-9397-08002B2CF9AE}" pid="3" name="MediaServiceImageTags">
    <vt:lpwstr/>
  </property>
</Properties>
</file>