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handoutMasterIdLst>
    <p:handoutMasterId r:id="rId21"/>
  </p:handoutMasterIdLst>
  <p:sldIdLst>
    <p:sldId id="257" r:id="rId5"/>
    <p:sldId id="258" r:id="rId6"/>
    <p:sldId id="2147482323" r:id="rId7"/>
    <p:sldId id="2147482356" r:id="rId8"/>
    <p:sldId id="2147482364" r:id="rId9"/>
    <p:sldId id="2147482358" r:id="rId10"/>
    <p:sldId id="2147482359" r:id="rId11"/>
    <p:sldId id="2147482322" r:id="rId12"/>
    <p:sldId id="2147482357" r:id="rId13"/>
    <p:sldId id="2147482333" r:id="rId14"/>
    <p:sldId id="2147482360" r:id="rId15"/>
    <p:sldId id="2147482361" r:id="rId16"/>
    <p:sldId id="2147482326" r:id="rId17"/>
    <p:sldId id="263" r:id="rId18"/>
    <p:sldId id="21474823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B0AD"/>
    <a:srgbClr val="000000"/>
    <a:srgbClr val="E94E1B"/>
    <a:srgbClr val="EF85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853BFE-85EA-45A3-B755-DB880D786B27}" v="6" dt="2025-10-14T08:23:05.213"/>
    <p1510:client id="{9EF4E678-417F-4651-840C-AC1EC1C85960}" v="5" dt="2025-10-14T09:43:10.384"/>
  </p1510:revLst>
</p1510:revInfo>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dy MUELLER" userId="1a2cc1f2-296d-4ff2-ba14-f474f79ba21b" providerId="ADAL" clId="{9EF4E678-417F-4651-840C-AC1EC1C85960}"/>
    <pc:docChg chg="custSel modSld">
      <pc:chgData name="Mandy MUELLER" userId="1a2cc1f2-296d-4ff2-ba14-f474f79ba21b" providerId="ADAL" clId="{9EF4E678-417F-4651-840C-AC1EC1C85960}" dt="2025-10-14T09:43:10.384" v="4" actId="113"/>
      <pc:docMkLst>
        <pc:docMk/>
      </pc:docMkLst>
      <pc:sldChg chg="modSp mod">
        <pc:chgData name="Mandy MUELLER" userId="1a2cc1f2-296d-4ff2-ba14-f474f79ba21b" providerId="ADAL" clId="{9EF4E678-417F-4651-840C-AC1EC1C85960}" dt="2025-10-14T09:43:10.384" v="4" actId="113"/>
        <pc:sldMkLst>
          <pc:docMk/>
          <pc:sldMk cId="1818098118" sldId="2147482364"/>
        </pc:sldMkLst>
        <pc:spChg chg="mod">
          <ac:chgData name="Mandy MUELLER" userId="1a2cc1f2-296d-4ff2-ba14-f474f79ba21b" providerId="ADAL" clId="{9EF4E678-417F-4651-840C-AC1EC1C85960}" dt="2025-10-14T09:43:10.384" v="4" actId="113"/>
          <ac:spMkLst>
            <pc:docMk/>
            <pc:sldMk cId="1818098118" sldId="2147482364"/>
            <ac:spMk id="3" creationId="{FE01D891-D0BD-7E89-6435-BAA13A97245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02241E5-8040-4AC9-8775-445722352508}" type="doc">
      <dgm:prSet loTypeId="urn:microsoft.com/office/officeart/2005/8/layout/hierarchy4" loCatId="relationship" qsTypeId="urn:microsoft.com/office/officeart/2005/8/quickstyle/simple1" qsCatId="simple" csTypeId="urn:microsoft.com/office/officeart/2005/8/colors/colorful1" csCatId="colorful" phldr="1"/>
      <dgm:spPr/>
      <dgm:t>
        <a:bodyPr/>
        <a:lstStyle/>
        <a:p>
          <a:endParaRPr lang="en-GB"/>
        </a:p>
      </dgm:t>
    </dgm:pt>
    <dgm:pt modelId="{626FD9B6-2A97-498E-BE83-CC68B539A8E7}">
      <dgm:prSet phldrT="[Text]" phldr="0"/>
      <dgm:spPr/>
      <dgm:t>
        <a:bodyPr/>
        <a:lstStyle/>
        <a:p>
          <a:r>
            <a:rPr lang="en-GB" b="1"/>
            <a:t>Strategically</a:t>
          </a:r>
        </a:p>
        <a:p>
          <a:r>
            <a:rPr lang="en-GB"/>
            <a:t> You can engage with the elected Mayor of Greater Essex, who will set priorities on countywide issues like transport, skills, climate action and economic growth. The Mayor and unitary councillors will decide exactly how they want to engage once elected.</a:t>
          </a:r>
        </a:p>
      </dgm:t>
    </dgm:pt>
    <dgm:pt modelId="{E0A0E590-8745-4B1A-B8BB-C44399599C67}" type="parTrans" cxnId="{197F7164-C0F3-4D55-B03C-85800AA1CB81}">
      <dgm:prSet/>
      <dgm:spPr/>
      <dgm:t>
        <a:bodyPr/>
        <a:lstStyle/>
        <a:p>
          <a:endParaRPr lang="en-GB"/>
        </a:p>
      </dgm:t>
    </dgm:pt>
    <dgm:pt modelId="{1043D842-DA45-4BF7-981F-60ACC47FFC17}" type="sibTrans" cxnId="{197F7164-C0F3-4D55-B03C-85800AA1CB81}">
      <dgm:prSet/>
      <dgm:spPr/>
      <dgm:t>
        <a:bodyPr/>
        <a:lstStyle/>
        <a:p>
          <a:endParaRPr lang="en-GB"/>
        </a:p>
      </dgm:t>
    </dgm:pt>
    <dgm:pt modelId="{BB7049BD-F25B-46FD-B691-25E971CC24A7}">
      <dgm:prSet phldrT="[Text]" phldr="0"/>
      <dgm:spPr/>
      <dgm:t>
        <a:bodyPr/>
        <a:lstStyle/>
        <a:p>
          <a:r>
            <a:rPr lang="en-GB" b="1"/>
            <a:t>Locally</a:t>
          </a:r>
        </a:p>
        <a:p>
          <a:r>
            <a:rPr lang="en-GB" b="0"/>
            <a:t>Unitary councils will oversee services like housing, planning, care, waste and roads.</a:t>
          </a:r>
        </a:p>
      </dgm:t>
    </dgm:pt>
    <dgm:pt modelId="{4A88C50A-31E8-488E-98B0-C814359AF4CB}" type="parTrans" cxnId="{73876CFF-741C-4132-B2F0-CCDB8EC82C41}">
      <dgm:prSet/>
      <dgm:spPr/>
      <dgm:t>
        <a:bodyPr/>
        <a:lstStyle/>
        <a:p>
          <a:endParaRPr lang="en-GB"/>
        </a:p>
      </dgm:t>
    </dgm:pt>
    <dgm:pt modelId="{D5AC57DB-456C-4564-9A2D-1C667BFEA1FF}" type="sibTrans" cxnId="{73876CFF-741C-4132-B2F0-CCDB8EC82C41}">
      <dgm:prSet/>
      <dgm:spPr/>
      <dgm:t>
        <a:bodyPr/>
        <a:lstStyle/>
        <a:p>
          <a:endParaRPr lang="en-GB"/>
        </a:p>
      </dgm:t>
    </dgm:pt>
    <dgm:pt modelId="{63090B73-EEBD-4A92-901F-08C9AFCDADBD}">
      <dgm:prSet phldrT="[Text]" phldr="0"/>
      <dgm:spPr/>
      <dgm:t>
        <a:bodyPr/>
        <a:lstStyle/>
        <a:p>
          <a:r>
            <a:rPr lang="en-GB" b="1"/>
            <a:t>Hyperlocally</a:t>
          </a:r>
        </a:p>
        <a:p>
          <a:r>
            <a:rPr lang="en-GB"/>
            <a:t>Parish and town councils, where they exist, will still give neighbourhoods a direct say.</a:t>
          </a:r>
        </a:p>
      </dgm:t>
    </dgm:pt>
    <dgm:pt modelId="{314A3170-C1F9-44FF-9F8B-C9CF7A5C0AEF}" type="parTrans" cxnId="{05BED190-9D76-4316-8CCC-96450C34DB38}">
      <dgm:prSet/>
      <dgm:spPr/>
      <dgm:t>
        <a:bodyPr/>
        <a:lstStyle/>
        <a:p>
          <a:endParaRPr lang="en-GB"/>
        </a:p>
      </dgm:t>
    </dgm:pt>
    <dgm:pt modelId="{BE9BC3C7-89CC-4457-8EB0-9D3DABC37BAB}" type="sibTrans" cxnId="{05BED190-9D76-4316-8CCC-96450C34DB38}">
      <dgm:prSet/>
      <dgm:spPr/>
      <dgm:t>
        <a:bodyPr/>
        <a:lstStyle/>
        <a:p>
          <a:endParaRPr lang="en-GB"/>
        </a:p>
      </dgm:t>
    </dgm:pt>
    <dgm:pt modelId="{D79E5924-4D4A-48A8-8A4B-D6CFAE8AAA75}">
      <dgm:prSet phldrT="[Text]" phldr="0"/>
      <dgm:spPr/>
      <dgm:t>
        <a:bodyPr/>
        <a:lstStyle/>
        <a:p>
          <a:r>
            <a:rPr lang="en-GB" b="1"/>
            <a:t>Mayoral Cabinet</a:t>
          </a:r>
        </a:p>
        <a:p>
          <a:r>
            <a:rPr lang="en-GB" b="0"/>
            <a:t>Leaders of the new unitary councils will sit on the Mayor’s cabinet, so local voices feed into strategic decisions. Your “route in”.</a:t>
          </a:r>
        </a:p>
      </dgm:t>
    </dgm:pt>
    <dgm:pt modelId="{F855800C-0F14-4208-AE39-BC70E690261C}" type="parTrans" cxnId="{C55DDCE5-9267-47C9-BABE-740318FDAAA0}">
      <dgm:prSet/>
      <dgm:spPr/>
      <dgm:t>
        <a:bodyPr/>
        <a:lstStyle/>
        <a:p>
          <a:endParaRPr lang="en-GB"/>
        </a:p>
      </dgm:t>
    </dgm:pt>
    <dgm:pt modelId="{E7DBB9FA-93A7-40F9-8085-0490324C9E65}" type="sibTrans" cxnId="{C55DDCE5-9267-47C9-BABE-740318FDAAA0}">
      <dgm:prSet/>
      <dgm:spPr/>
      <dgm:t>
        <a:bodyPr/>
        <a:lstStyle/>
        <a:p>
          <a:endParaRPr lang="en-GB"/>
        </a:p>
      </dgm:t>
    </dgm:pt>
    <dgm:pt modelId="{502A5BA9-9F66-457B-95DC-E35D8075BF8A}">
      <dgm:prSet phldrT="[Text]" phldr="0"/>
      <dgm:spPr/>
      <dgm:t>
        <a:bodyPr/>
        <a:lstStyle/>
        <a:p>
          <a:r>
            <a:rPr lang="en-GB" b="1"/>
            <a:t>Partnerships</a:t>
          </a:r>
        </a:p>
        <a:p>
          <a:r>
            <a:rPr lang="en-GB" b="0"/>
            <a:t>Local councils will continue working with local businesses and business groups. Opportunities to influence through consultations, forums and partnerships.</a:t>
          </a:r>
        </a:p>
      </dgm:t>
    </dgm:pt>
    <dgm:pt modelId="{9FCCA26F-EC19-4A1E-AB3F-0F1678AF19E9}" type="parTrans" cxnId="{DAB51C98-E2EE-4FFB-A3F0-3A4C4523547D}">
      <dgm:prSet/>
      <dgm:spPr/>
      <dgm:t>
        <a:bodyPr/>
        <a:lstStyle/>
        <a:p>
          <a:endParaRPr lang="en-GB"/>
        </a:p>
      </dgm:t>
    </dgm:pt>
    <dgm:pt modelId="{82C23303-EB31-45F5-AA7A-A9ED9944619E}" type="sibTrans" cxnId="{DAB51C98-E2EE-4FFB-A3F0-3A4C4523547D}">
      <dgm:prSet/>
      <dgm:spPr/>
      <dgm:t>
        <a:bodyPr/>
        <a:lstStyle/>
        <a:p>
          <a:endParaRPr lang="en-GB"/>
        </a:p>
      </dgm:t>
    </dgm:pt>
    <dgm:pt modelId="{E266987B-47CC-4F03-863F-E6AA792C1260}" type="pres">
      <dgm:prSet presAssocID="{F02241E5-8040-4AC9-8775-445722352508}" presName="Name0" presStyleCnt="0">
        <dgm:presLayoutVars>
          <dgm:chPref val="1"/>
          <dgm:dir/>
          <dgm:animOne val="branch"/>
          <dgm:animLvl val="lvl"/>
          <dgm:resizeHandles/>
        </dgm:presLayoutVars>
      </dgm:prSet>
      <dgm:spPr/>
    </dgm:pt>
    <dgm:pt modelId="{4CE28C96-DFD9-4564-B37A-584813F27B7D}" type="pres">
      <dgm:prSet presAssocID="{626FD9B6-2A97-498E-BE83-CC68B539A8E7}" presName="vertOne" presStyleCnt="0"/>
      <dgm:spPr/>
    </dgm:pt>
    <dgm:pt modelId="{839FBC93-6D8B-4DEF-AD44-B03B3738F994}" type="pres">
      <dgm:prSet presAssocID="{626FD9B6-2A97-498E-BE83-CC68B539A8E7}" presName="txOne" presStyleLbl="node0" presStyleIdx="0" presStyleCnt="1" custLinFactNeighborX="-37" custLinFactNeighborY="-25784">
        <dgm:presLayoutVars>
          <dgm:chPref val="3"/>
        </dgm:presLayoutVars>
      </dgm:prSet>
      <dgm:spPr/>
    </dgm:pt>
    <dgm:pt modelId="{310F2DB3-35F4-40BD-B1AE-5EC97D7A1423}" type="pres">
      <dgm:prSet presAssocID="{626FD9B6-2A97-498E-BE83-CC68B539A8E7}" presName="parTransOne" presStyleCnt="0"/>
      <dgm:spPr/>
    </dgm:pt>
    <dgm:pt modelId="{7DB8274F-56C1-423E-83F7-D2DDE58EB2AD}" type="pres">
      <dgm:prSet presAssocID="{626FD9B6-2A97-498E-BE83-CC68B539A8E7}" presName="horzOne" presStyleCnt="0"/>
      <dgm:spPr/>
    </dgm:pt>
    <dgm:pt modelId="{FBC5DA07-1110-466E-9895-3D62D6916BCD}" type="pres">
      <dgm:prSet presAssocID="{BB7049BD-F25B-46FD-B691-25E971CC24A7}" presName="vertTwo" presStyleCnt="0"/>
      <dgm:spPr/>
    </dgm:pt>
    <dgm:pt modelId="{3DC093E4-873D-420C-9ACE-C5B53B8D4659}" type="pres">
      <dgm:prSet presAssocID="{BB7049BD-F25B-46FD-B691-25E971CC24A7}" presName="txTwo" presStyleLbl="node2" presStyleIdx="0" presStyleCnt="2">
        <dgm:presLayoutVars>
          <dgm:chPref val="3"/>
        </dgm:presLayoutVars>
      </dgm:prSet>
      <dgm:spPr/>
    </dgm:pt>
    <dgm:pt modelId="{69C670E8-0A32-4E17-BA81-6C37EA672B50}" type="pres">
      <dgm:prSet presAssocID="{BB7049BD-F25B-46FD-B691-25E971CC24A7}" presName="parTransTwo" presStyleCnt="0"/>
      <dgm:spPr/>
    </dgm:pt>
    <dgm:pt modelId="{F2FBEEFA-F961-4818-9239-47A7CD262DE3}" type="pres">
      <dgm:prSet presAssocID="{BB7049BD-F25B-46FD-B691-25E971CC24A7}" presName="horzTwo" presStyleCnt="0"/>
      <dgm:spPr/>
    </dgm:pt>
    <dgm:pt modelId="{67731542-00A3-418A-A579-2C5A42C2B544}" type="pres">
      <dgm:prSet presAssocID="{63090B73-EEBD-4A92-901F-08C9AFCDADBD}" presName="vertThree" presStyleCnt="0"/>
      <dgm:spPr/>
    </dgm:pt>
    <dgm:pt modelId="{F1C17A2B-BD1F-4FC0-AEE4-51C19192E5DF}" type="pres">
      <dgm:prSet presAssocID="{63090B73-EEBD-4A92-901F-08C9AFCDADBD}" presName="txThree" presStyleLbl="node3" presStyleIdx="0" presStyleCnt="2">
        <dgm:presLayoutVars>
          <dgm:chPref val="3"/>
        </dgm:presLayoutVars>
      </dgm:prSet>
      <dgm:spPr/>
    </dgm:pt>
    <dgm:pt modelId="{4599D982-CF9A-45A9-B895-205BE6C283A3}" type="pres">
      <dgm:prSet presAssocID="{63090B73-EEBD-4A92-901F-08C9AFCDADBD}" presName="horzThree" presStyleCnt="0"/>
      <dgm:spPr/>
    </dgm:pt>
    <dgm:pt modelId="{833D5C37-4393-4227-A3BE-D09FF870C656}" type="pres">
      <dgm:prSet presAssocID="{D5AC57DB-456C-4564-9A2D-1C667BFEA1FF}" presName="sibSpaceTwo" presStyleCnt="0"/>
      <dgm:spPr/>
    </dgm:pt>
    <dgm:pt modelId="{DE8F308F-3159-4425-8447-47D1DD2EF51D}" type="pres">
      <dgm:prSet presAssocID="{D79E5924-4D4A-48A8-8A4B-D6CFAE8AAA75}" presName="vertTwo" presStyleCnt="0"/>
      <dgm:spPr/>
    </dgm:pt>
    <dgm:pt modelId="{D2CC5094-BE7C-41C6-8241-F71C71FC26E5}" type="pres">
      <dgm:prSet presAssocID="{D79E5924-4D4A-48A8-8A4B-D6CFAE8AAA75}" presName="txTwo" presStyleLbl="node2" presStyleIdx="1" presStyleCnt="2">
        <dgm:presLayoutVars>
          <dgm:chPref val="3"/>
        </dgm:presLayoutVars>
      </dgm:prSet>
      <dgm:spPr/>
    </dgm:pt>
    <dgm:pt modelId="{5F3A4EAA-430B-410E-AB8F-2E61D7BB4DF0}" type="pres">
      <dgm:prSet presAssocID="{D79E5924-4D4A-48A8-8A4B-D6CFAE8AAA75}" presName="parTransTwo" presStyleCnt="0"/>
      <dgm:spPr/>
    </dgm:pt>
    <dgm:pt modelId="{295CC772-23E4-4B30-8FB7-E2E1A0CEBCE6}" type="pres">
      <dgm:prSet presAssocID="{D79E5924-4D4A-48A8-8A4B-D6CFAE8AAA75}" presName="horzTwo" presStyleCnt="0"/>
      <dgm:spPr/>
    </dgm:pt>
    <dgm:pt modelId="{4F363DFA-365D-416C-86D5-097F6E0CD7A1}" type="pres">
      <dgm:prSet presAssocID="{502A5BA9-9F66-457B-95DC-E35D8075BF8A}" presName="vertThree" presStyleCnt="0"/>
      <dgm:spPr/>
    </dgm:pt>
    <dgm:pt modelId="{03C755B9-315C-450B-BBB8-B2B905AF05E1}" type="pres">
      <dgm:prSet presAssocID="{502A5BA9-9F66-457B-95DC-E35D8075BF8A}" presName="txThree" presStyleLbl="node3" presStyleIdx="1" presStyleCnt="2">
        <dgm:presLayoutVars>
          <dgm:chPref val="3"/>
        </dgm:presLayoutVars>
      </dgm:prSet>
      <dgm:spPr/>
    </dgm:pt>
    <dgm:pt modelId="{DA475C72-4841-4277-A521-9356A9D9BE18}" type="pres">
      <dgm:prSet presAssocID="{502A5BA9-9F66-457B-95DC-E35D8075BF8A}" presName="horzThree" presStyleCnt="0"/>
      <dgm:spPr/>
    </dgm:pt>
  </dgm:ptLst>
  <dgm:cxnLst>
    <dgm:cxn modelId="{E1272F13-F0B9-406A-8232-90FF6F9E0443}" type="presOf" srcId="{D79E5924-4D4A-48A8-8A4B-D6CFAE8AAA75}" destId="{D2CC5094-BE7C-41C6-8241-F71C71FC26E5}" srcOrd="0" destOrd="0" presId="urn:microsoft.com/office/officeart/2005/8/layout/hierarchy4"/>
    <dgm:cxn modelId="{197F7164-C0F3-4D55-B03C-85800AA1CB81}" srcId="{F02241E5-8040-4AC9-8775-445722352508}" destId="{626FD9B6-2A97-498E-BE83-CC68B539A8E7}" srcOrd="0" destOrd="0" parTransId="{E0A0E590-8745-4B1A-B8BB-C44399599C67}" sibTransId="{1043D842-DA45-4BF7-981F-60ACC47FFC17}"/>
    <dgm:cxn modelId="{18C92C45-9C32-40B3-9B16-8D741315E32A}" type="presOf" srcId="{626FD9B6-2A97-498E-BE83-CC68B539A8E7}" destId="{839FBC93-6D8B-4DEF-AD44-B03B3738F994}" srcOrd="0" destOrd="0" presId="urn:microsoft.com/office/officeart/2005/8/layout/hierarchy4"/>
    <dgm:cxn modelId="{65F1304E-4096-4811-8762-0FDEFB729112}" type="presOf" srcId="{BB7049BD-F25B-46FD-B691-25E971CC24A7}" destId="{3DC093E4-873D-420C-9ACE-C5B53B8D4659}" srcOrd="0" destOrd="0" presId="urn:microsoft.com/office/officeart/2005/8/layout/hierarchy4"/>
    <dgm:cxn modelId="{05BED190-9D76-4316-8CCC-96450C34DB38}" srcId="{BB7049BD-F25B-46FD-B691-25E971CC24A7}" destId="{63090B73-EEBD-4A92-901F-08C9AFCDADBD}" srcOrd="0" destOrd="0" parTransId="{314A3170-C1F9-44FF-9F8B-C9CF7A5C0AEF}" sibTransId="{BE9BC3C7-89CC-4457-8EB0-9D3DABC37BAB}"/>
    <dgm:cxn modelId="{6424DD94-BD83-4741-8024-429C3DC26139}" type="presOf" srcId="{F02241E5-8040-4AC9-8775-445722352508}" destId="{E266987B-47CC-4F03-863F-E6AA792C1260}" srcOrd="0" destOrd="0" presId="urn:microsoft.com/office/officeart/2005/8/layout/hierarchy4"/>
    <dgm:cxn modelId="{DAB51C98-E2EE-4FFB-A3F0-3A4C4523547D}" srcId="{D79E5924-4D4A-48A8-8A4B-D6CFAE8AAA75}" destId="{502A5BA9-9F66-457B-95DC-E35D8075BF8A}" srcOrd="0" destOrd="0" parTransId="{9FCCA26F-EC19-4A1E-AB3F-0F1678AF19E9}" sibTransId="{82C23303-EB31-45F5-AA7A-A9ED9944619E}"/>
    <dgm:cxn modelId="{AC68B0AC-0085-45AB-AC01-31FEDDCA8442}" type="presOf" srcId="{63090B73-EEBD-4A92-901F-08C9AFCDADBD}" destId="{F1C17A2B-BD1F-4FC0-AEE4-51C19192E5DF}" srcOrd="0" destOrd="0" presId="urn:microsoft.com/office/officeart/2005/8/layout/hierarchy4"/>
    <dgm:cxn modelId="{97BE8DB6-31B9-4FC2-AB0F-897A15D2298D}" type="presOf" srcId="{502A5BA9-9F66-457B-95DC-E35D8075BF8A}" destId="{03C755B9-315C-450B-BBB8-B2B905AF05E1}" srcOrd="0" destOrd="0" presId="urn:microsoft.com/office/officeart/2005/8/layout/hierarchy4"/>
    <dgm:cxn modelId="{C55DDCE5-9267-47C9-BABE-740318FDAAA0}" srcId="{626FD9B6-2A97-498E-BE83-CC68B539A8E7}" destId="{D79E5924-4D4A-48A8-8A4B-D6CFAE8AAA75}" srcOrd="1" destOrd="0" parTransId="{F855800C-0F14-4208-AE39-BC70E690261C}" sibTransId="{E7DBB9FA-93A7-40F9-8085-0490324C9E65}"/>
    <dgm:cxn modelId="{73876CFF-741C-4132-B2F0-CCDB8EC82C41}" srcId="{626FD9B6-2A97-498E-BE83-CC68B539A8E7}" destId="{BB7049BD-F25B-46FD-B691-25E971CC24A7}" srcOrd="0" destOrd="0" parTransId="{4A88C50A-31E8-488E-98B0-C814359AF4CB}" sibTransId="{D5AC57DB-456C-4564-9A2D-1C667BFEA1FF}"/>
    <dgm:cxn modelId="{BC967607-6E9D-497A-8A08-C7C9B921DAFD}" type="presParOf" srcId="{E266987B-47CC-4F03-863F-E6AA792C1260}" destId="{4CE28C96-DFD9-4564-B37A-584813F27B7D}" srcOrd="0" destOrd="0" presId="urn:microsoft.com/office/officeart/2005/8/layout/hierarchy4"/>
    <dgm:cxn modelId="{5A712C3A-E1FF-4256-ACD7-9C9175FE41C2}" type="presParOf" srcId="{4CE28C96-DFD9-4564-B37A-584813F27B7D}" destId="{839FBC93-6D8B-4DEF-AD44-B03B3738F994}" srcOrd="0" destOrd="0" presId="urn:microsoft.com/office/officeart/2005/8/layout/hierarchy4"/>
    <dgm:cxn modelId="{AA432246-36F7-4892-9241-440A2DE348E8}" type="presParOf" srcId="{4CE28C96-DFD9-4564-B37A-584813F27B7D}" destId="{310F2DB3-35F4-40BD-B1AE-5EC97D7A1423}" srcOrd="1" destOrd="0" presId="urn:microsoft.com/office/officeart/2005/8/layout/hierarchy4"/>
    <dgm:cxn modelId="{DCFA3696-A24E-4184-B458-DF9FF3DCF7D4}" type="presParOf" srcId="{4CE28C96-DFD9-4564-B37A-584813F27B7D}" destId="{7DB8274F-56C1-423E-83F7-D2DDE58EB2AD}" srcOrd="2" destOrd="0" presId="urn:microsoft.com/office/officeart/2005/8/layout/hierarchy4"/>
    <dgm:cxn modelId="{0FCC12F8-1E70-484E-8BDC-297C1D061AC4}" type="presParOf" srcId="{7DB8274F-56C1-423E-83F7-D2DDE58EB2AD}" destId="{FBC5DA07-1110-466E-9895-3D62D6916BCD}" srcOrd="0" destOrd="0" presId="urn:microsoft.com/office/officeart/2005/8/layout/hierarchy4"/>
    <dgm:cxn modelId="{7904EEF2-C2AC-4CE7-B39A-BCE646A937EE}" type="presParOf" srcId="{FBC5DA07-1110-466E-9895-3D62D6916BCD}" destId="{3DC093E4-873D-420C-9ACE-C5B53B8D4659}" srcOrd="0" destOrd="0" presId="urn:microsoft.com/office/officeart/2005/8/layout/hierarchy4"/>
    <dgm:cxn modelId="{5532D10C-5BC5-4756-9B03-1CEDA4E2D5F5}" type="presParOf" srcId="{FBC5DA07-1110-466E-9895-3D62D6916BCD}" destId="{69C670E8-0A32-4E17-BA81-6C37EA672B50}" srcOrd="1" destOrd="0" presId="urn:microsoft.com/office/officeart/2005/8/layout/hierarchy4"/>
    <dgm:cxn modelId="{6F5FC3F0-6A2D-496F-B26E-7DC6C8F81EA2}" type="presParOf" srcId="{FBC5DA07-1110-466E-9895-3D62D6916BCD}" destId="{F2FBEEFA-F961-4818-9239-47A7CD262DE3}" srcOrd="2" destOrd="0" presId="urn:microsoft.com/office/officeart/2005/8/layout/hierarchy4"/>
    <dgm:cxn modelId="{E156052A-12D1-4CA0-A87C-3BC8DF008632}" type="presParOf" srcId="{F2FBEEFA-F961-4818-9239-47A7CD262DE3}" destId="{67731542-00A3-418A-A579-2C5A42C2B544}" srcOrd="0" destOrd="0" presId="urn:microsoft.com/office/officeart/2005/8/layout/hierarchy4"/>
    <dgm:cxn modelId="{670490DE-3914-4778-8F45-3391320E686F}" type="presParOf" srcId="{67731542-00A3-418A-A579-2C5A42C2B544}" destId="{F1C17A2B-BD1F-4FC0-AEE4-51C19192E5DF}" srcOrd="0" destOrd="0" presId="urn:microsoft.com/office/officeart/2005/8/layout/hierarchy4"/>
    <dgm:cxn modelId="{DB6AC52E-FE7C-4E58-A5AE-DBCDC16D9444}" type="presParOf" srcId="{67731542-00A3-418A-A579-2C5A42C2B544}" destId="{4599D982-CF9A-45A9-B895-205BE6C283A3}" srcOrd="1" destOrd="0" presId="urn:microsoft.com/office/officeart/2005/8/layout/hierarchy4"/>
    <dgm:cxn modelId="{B2ABC993-780C-4271-AB6D-2CA0E1C95516}" type="presParOf" srcId="{7DB8274F-56C1-423E-83F7-D2DDE58EB2AD}" destId="{833D5C37-4393-4227-A3BE-D09FF870C656}" srcOrd="1" destOrd="0" presId="urn:microsoft.com/office/officeart/2005/8/layout/hierarchy4"/>
    <dgm:cxn modelId="{C014DA1E-3A2B-47C8-A451-76C4076FDC2F}" type="presParOf" srcId="{7DB8274F-56C1-423E-83F7-D2DDE58EB2AD}" destId="{DE8F308F-3159-4425-8447-47D1DD2EF51D}" srcOrd="2" destOrd="0" presId="urn:microsoft.com/office/officeart/2005/8/layout/hierarchy4"/>
    <dgm:cxn modelId="{16654FF7-FAE6-447D-B5B7-EF86CC01E2CD}" type="presParOf" srcId="{DE8F308F-3159-4425-8447-47D1DD2EF51D}" destId="{D2CC5094-BE7C-41C6-8241-F71C71FC26E5}" srcOrd="0" destOrd="0" presId="urn:microsoft.com/office/officeart/2005/8/layout/hierarchy4"/>
    <dgm:cxn modelId="{731F450D-EA56-42B9-8B05-FE29BACDFE66}" type="presParOf" srcId="{DE8F308F-3159-4425-8447-47D1DD2EF51D}" destId="{5F3A4EAA-430B-410E-AB8F-2E61D7BB4DF0}" srcOrd="1" destOrd="0" presId="urn:microsoft.com/office/officeart/2005/8/layout/hierarchy4"/>
    <dgm:cxn modelId="{3D8FF668-E5CF-4E5F-A0F3-B6947B9844FA}" type="presParOf" srcId="{DE8F308F-3159-4425-8447-47D1DD2EF51D}" destId="{295CC772-23E4-4B30-8FB7-E2E1A0CEBCE6}" srcOrd="2" destOrd="0" presId="urn:microsoft.com/office/officeart/2005/8/layout/hierarchy4"/>
    <dgm:cxn modelId="{AD5937D0-B8DC-44CA-AE93-C4DDF768D267}" type="presParOf" srcId="{295CC772-23E4-4B30-8FB7-E2E1A0CEBCE6}" destId="{4F363DFA-365D-416C-86D5-097F6E0CD7A1}" srcOrd="0" destOrd="0" presId="urn:microsoft.com/office/officeart/2005/8/layout/hierarchy4"/>
    <dgm:cxn modelId="{16A3A433-4305-4520-9CA7-F40D17DE3BD4}" type="presParOf" srcId="{4F363DFA-365D-416C-86D5-097F6E0CD7A1}" destId="{03C755B9-315C-450B-BBB8-B2B905AF05E1}" srcOrd="0" destOrd="0" presId="urn:microsoft.com/office/officeart/2005/8/layout/hierarchy4"/>
    <dgm:cxn modelId="{A3154092-34DB-4F8F-A1E0-F5283BDDD570}" type="presParOf" srcId="{4F363DFA-365D-416C-86D5-097F6E0CD7A1}" destId="{DA475C72-4841-4277-A521-9356A9D9BE18}"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A9C58B-7A4B-4312-9136-A734BD4912AB}" type="doc">
      <dgm:prSet loTypeId="urn:microsoft.com/office/officeart/2005/8/layout/vList5" loCatId="list" qsTypeId="urn:microsoft.com/office/officeart/2005/8/quickstyle/simple2" qsCatId="simple" csTypeId="urn:microsoft.com/office/officeart/2005/8/colors/colorful1" csCatId="colorful" phldr="1"/>
      <dgm:spPr/>
      <dgm:t>
        <a:bodyPr/>
        <a:lstStyle/>
        <a:p>
          <a:endParaRPr lang="en-US"/>
        </a:p>
      </dgm:t>
    </dgm:pt>
    <dgm:pt modelId="{5DBF645E-F2EB-4DA2-B89A-EC18D4FB464A}">
      <dgm:prSet custT="1"/>
      <dgm:spPr>
        <a:solidFill>
          <a:srgbClr val="F7A300"/>
        </a:solidFill>
      </dgm:spPr>
      <dgm:t>
        <a:bodyPr/>
        <a:lstStyle/>
        <a:p>
          <a:r>
            <a:rPr lang="en-GB" sz="2000" b="1">
              <a:solidFill>
                <a:schemeClr val="accent6"/>
              </a:solidFill>
              <a:latin typeface="+mn-lt"/>
              <a:cs typeface="Arial"/>
            </a:rPr>
            <a:t>Engage early</a:t>
          </a:r>
          <a:endParaRPr lang="en-US" sz="2000" b="1">
            <a:solidFill>
              <a:schemeClr val="accent6"/>
            </a:solidFill>
            <a:latin typeface="+mn-lt"/>
            <a:cs typeface="Arial"/>
          </a:endParaRPr>
        </a:p>
      </dgm:t>
    </dgm:pt>
    <dgm:pt modelId="{43802BB9-F076-4843-871A-D8F314342C89}" type="parTrans" cxnId="{DBE401F4-BBF1-4D54-9CC4-137F1AE7FE0D}">
      <dgm:prSet/>
      <dgm:spPr/>
      <dgm:t>
        <a:bodyPr/>
        <a:lstStyle/>
        <a:p>
          <a:endParaRPr lang="en-US" sz="2000">
            <a:latin typeface="+mn-lt"/>
          </a:endParaRPr>
        </a:p>
      </dgm:t>
    </dgm:pt>
    <dgm:pt modelId="{6CDBBB58-4319-4913-88A4-1EA6DE68C30F}" type="sibTrans" cxnId="{DBE401F4-BBF1-4D54-9CC4-137F1AE7FE0D}">
      <dgm:prSet/>
      <dgm:spPr/>
      <dgm:t>
        <a:bodyPr/>
        <a:lstStyle/>
        <a:p>
          <a:endParaRPr lang="en-US" sz="2000">
            <a:latin typeface="+mn-lt"/>
          </a:endParaRPr>
        </a:p>
      </dgm:t>
    </dgm:pt>
    <dgm:pt modelId="{C0B37DC8-5964-46D2-BB79-5952D0A14E4D}">
      <dgm:prSet custT="1"/>
      <dgm:spPr>
        <a:solidFill>
          <a:srgbClr val="FCE0CB">
            <a:alpha val="90000"/>
          </a:srgbClr>
        </a:solidFill>
      </dgm:spPr>
      <dgm:t>
        <a:bodyPr/>
        <a:lstStyle/>
        <a:p>
          <a:pPr rtl="0">
            <a:buNone/>
          </a:pPr>
          <a:r>
            <a:rPr lang="en-GB" sz="1600" i="0" kern="1200">
              <a:solidFill>
                <a:schemeClr val="accent6"/>
              </a:solidFill>
              <a:latin typeface="+mn-lt"/>
            </a:rPr>
            <a:t>Share how you interact with local councils, and highlight your community’s needs, when the government consultation starts. </a:t>
          </a:r>
          <a:endParaRPr lang="en-US" sz="1600" i="0" kern="1200">
            <a:solidFill>
              <a:schemeClr val="accent6"/>
            </a:solidFill>
            <a:latin typeface="+mn-lt"/>
            <a:ea typeface="+mn-ea"/>
            <a:cs typeface="+mn-cs"/>
          </a:endParaRPr>
        </a:p>
      </dgm:t>
    </dgm:pt>
    <dgm:pt modelId="{2B5E7629-8764-47FC-A8AE-59FDBC33D613}" type="parTrans" cxnId="{313C2326-7C0C-442A-A385-B01FAA1DB31F}">
      <dgm:prSet/>
      <dgm:spPr/>
      <dgm:t>
        <a:bodyPr/>
        <a:lstStyle/>
        <a:p>
          <a:endParaRPr lang="en-US" sz="2000">
            <a:latin typeface="+mn-lt"/>
          </a:endParaRPr>
        </a:p>
      </dgm:t>
    </dgm:pt>
    <dgm:pt modelId="{45FA276A-4503-480F-8D77-19C4EDEA2FDE}" type="sibTrans" cxnId="{313C2326-7C0C-442A-A385-B01FAA1DB31F}">
      <dgm:prSet/>
      <dgm:spPr/>
      <dgm:t>
        <a:bodyPr/>
        <a:lstStyle/>
        <a:p>
          <a:endParaRPr lang="en-US" sz="2000">
            <a:latin typeface="+mn-lt"/>
          </a:endParaRPr>
        </a:p>
      </dgm:t>
    </dgm:pt>
    <dgm:pt modelId="{C3018CC6-F411-4758-84AA-577431F1F3F4}">
      <dgm:prSet custT="1"/>
      <dgm:spPr>
        <a:solidFill>
          <a:srgbClr val="709C35"/>
        </a:solidFill>
      </dgm:spPr>
      <dgm:t>
        <a:bodyPr/>
        <a:lstStyle/>
        <a:p>
          <a:r>
            <a:rPr lang="en-GB" sz="2000" b="1">
              <a:solidFill>
                <a:schemeClr val="accent6"/>
              </a:solidFill>
              <a:latin typeface="+mn-lt"/>
            </a:rPr>
            <a:t>Think ahead</a:t>
          </a:r>
          <a:endParaRPr lang="en-US" sz="2000" b="1">
            <a:solidFill>
              <a:schemeClr val="accent6"/>
            </a:solidFill>
            <a:latin typeface="+mn-lt"/>
          </a:endParaRPr>
        </a:p>
      </dgm:t>
    </dgm:pt>
    <dgm:pt modelId="{13844FD0-BE4F-4125-A960-D9CDD5816B63}" type="parTrans" cxnId="{B7E7CDDA-B7F4-4FEB-AC7B-12F87F5BA07C}">
      <dgm:prSet/>
      <dgm:spPr/>
      <dgm:t>
        <a:bodyPr/>
        <a:lstStyle/>
        <a:p>
          <a:endParaRPr lang="en-US" sz="2000">
            <a:latin typeface="+mn-lt"/>
          </a:endParaRPr>
        </a:p>
      </dgm:t>
    </dgm:pt>
    <dgm:pt modelId="{A1982401-F859-462F-8D31-1C8FAFAE68C4}" type="sibTrans" cxnId="{B7E7CDDA-B7F4-4FEB-AC7B-12F87F5BA07C}">
      <dgm:prSet/>
      <dgm:spPr/>
      <dgm:t>
        <a:bodyPr/>
        <a:lstStyle/>
        <a:p>
          <a:endParaRPr lang="en-US" sz="2000">
            <a:latin typeface="+mn-lt"/>
          </a:endParaRPr>
        </a:p>
      </dgm:t>
    </dgm:pt>
    <dgm:pt modelId="{3DBA9269-019B-416E-A158-75F0EB167197}">
      <dgm:prSet custT="1"/>
      <dgm:spPr>
        <a:solidFill>
          <a:srgbClr val="D5DECE">
            <a:alpha val="90000"/>
          </a:srgbClr>
        </a:solidFill>
      </dgm:spPr>
      <dgm:t>
        <a:bodyPr/>
        <a:lstStyle/>
        <a:p>
          <a:pPr algn="l">
            <a:buNone/>
          </a:pPr>
          <a:r>
            <a:rPr lang="en-GB" sz="1600">
              <a:solidFill>
                <a:schemeClr val="accent6"/>
              </a:solidFill>
              <a:latin typeface="+mn-lt"/>
            </a:rPr>
            <a:t>Identify which council services matter most to your patch and analyse how you might future-proof. Consider how you could work with unitary partners and the mayoral strategic authority. </a:t>
          </a:r>
          <a:endParaRPr lang="en-US" sz="1600">
            <a:solidFill>
              <a:schemeClr val="accent6"/>
            </a:solidFill>
            <a:latin typeface="+mn-lt"/>
          </a:endParaRPr>
        </a:p>
      </dgm:t>
    </dgm:pt>
    <dgm:pt modelId="{1F5E63A3-2A86-41A9-BB56-E62E2B8B49FE}" type="parTrans" cxnId="{59144161-A966-4EB7-AE6A-1C2B71738E10}">
      <dgm:prSet/>
      <dgm:spPr/>
      <dgm:t>
        <a:bodyPr/>
        <a:lstStyle/>
        <a:p>
          <a:endParaRPr lang="en-US" sz="2000">
            <a:latin typeface="+mn-lt"/>
          </a:endParaRPr>
        </a:p>
      </dgm:t>
    </dgm:pt>
    <dgm:pt modelId="{4338CC68-AD6A-421D-8B07-1E8F968724C0}" type="sibTrans" cxnId="{59144161-A966-4EB7-AE6A-1C2B71738E10}">
      <dgm:prSet/>
      <dgm:spPr/>
      <dgm:t>
        <a:bodyPr/>
        <a:lstStyle/>
        <a:p>
          <a:endParaRPr lang="en-US" sz="2000">
            <a:latin typeface="+mn-lt"/>
          </a:endParaRPr>
        </a:p>
      </dgm:t>
    </dgm:pt>
    <dgm:pt modelId="{E6589C4F-2482-4321-845F-C57C2C0AE1D0}">
      <dgm:prSet custT="1"/>
      <dgm:spPr>
        <a:solidFill>
          <a:srgbClr val="33BADA"/>
        </a:solidFill>
      </dgm:spPr>
      <dgm:t>
        <a:bodyPr/>
        <a:lstStyle/>
        <a:p>
          <a:r>
            <a:rPr lang="en-GB" sz="2000" b="1">
              <a:solidFill>
                <a:schemeClr val="accent6"/>
              </a:solidFill>
              <a:latin typeface="+mn-lt"/>
            </a:rPr>
            <a:t>Collaborate</a:t>
          </a:r>
          <a:endParaRPr lang="en-US" sz="2000" b="1">
            <a:solidFill>
              <a:schemeClr val="accent6"/>
            </a:solidFill>
            <a:latin typeface="+mn-lt"/>
          </a:endParaRPr>
        </a:p>
      </dgm:t>
    </dgm:pt>
    <dgm:pt modelId="{CDB370FE-944F-4DE1-9315-F0135D596D69}" type="parTrans" cxnId="{789241A5-0CDE-4E31-9DB9-939AB42D032E}">
      <dgm:prSet/>
      <dgm:spPr/>
      <dgm:t>
        <a:bodyPr/>
        <a:lstStyle/>
        <a:p>
          <a:endParaRPr lang="en-US" sz="2000">
            <a:latin typeface="+mn-lt"/>
          </a:endParaRPr>
        </a:p>
      </dgm:t>
    </dgm:pt>
    <dgm:pt modelId="{6195508F-9E08-41D1-BEEF-04C0E6B37EFF}" type="sibTrans" cxnId="{789241A5-0CDE-4E31-9DB9-939AB42D032E}">
      <dgm:prSet/>
      <dgm:spPr/>
      <dgm:t>
        <a:bodyPr/>
        <a:lstStyle/>
        <a:p>
          <a:endParaRPr lang="en-US" sz="2000">
            <a:latin typeface="+mn-lt"/>
          </a:endParaRPr>
        </a:p>
      </dgm:t>
    </dgm:pt>
    <dgm:pt modelId="{7EF0891A-2F0F-4E32-B8AF-F0671B73D56B}">
      <dgm:prSet custT="1"/>
      <dgm:spPr>
        <a:solidFill>
          <a:srgbClr val="CDE7F1">
            <a:alpha val="90000"/>
          </a:srgbClr>
        </a:solidFill>
        <a:ln>
          <a:solidFill>
            <a:srgbClr val="CDE7F1">
              <a:alpha val="90000"/>
            </a:srgbClr>
          </a:solidFill>
        </a:ln>
      </dgm:spPr>
      <dgm:t>
        <a:bodyPr/>
        <a:lstStyle/>
        <a:p>
          <a:pPr>
            <a:buNone/>
          </a:pPr>
          <a:r>
            <a:rPr lang="en-GB" sz="1600">
              <a:solidFill>
                <a:schemeClr val="accent6"/>
              </a:solidFill>
              <a:latin typeface="+mn-lt"/>
            </a:rPr>
            <a:t>Work together with other parishes and community-level councils to have a stronger, collective voice on the issues that matter most to you in LGR.</a:t>
          </a:r>
          <a:endParaRPr lang="en-US" sz="1600">
            <a:solidFill>
              <a:schemeClr val="accent6"/>
            </a:solidFill>
            <a:latin typeface="+mn-lt"/>
          </a:endParaRPr>
        </a:p>
      </dgm:t>
    </dgm:pt>
    <dgm:pt modelId="{C6F76224-96AE-4238-9277-A00AC03EEF55}" type="parTrans" cxnId="{DB674850-F766-472C-834F-FAD8FDBA2F62}">
      <dgm:prSet/>
      <dgm:spPr/>
      <dgm:t>
        <a:bodyPr/>
        <a:lstStyle/>
        <a:p>
          <a:endParaRPr lang="en-US" sz="2000">
            <a:latin typeface="+mn-lt"/>
          </a:endParaRPr>
        </a:p>
      </dgm:t>
    </dgm:pt>
    <dgm:pt modelId="{01864EF9-F592-4707-B068-B206A76B95D4}" type="sibTrans" cxnId="{DB674850-F766-472C-834F-FAD8FDBA2F62}">
      <dgm:prSet/>
      <dgm:spPr/>
      <dgm:t>
        <a:bodyPr/>
        <a:lstStyle/>
        <a:p>
          <a:endParaRPr lang="en-US" sz="2000">
            <a:latin typeface="+mn-lt"/>
          </a:endParaRPr>
        </a:p>
      </dgm:t>
    </dgm:pt>
    <dgm:pt modelId="{CD0C7955-CBAC-4807-B971-4D84FDCBB61D}">
      <dgm:prSet custT="1"/>
      <dgm:spPr>
        <a:solidFill>
          <a:schemeClr val="tx1">
            <a:lumMod val="20000"/>
            <a:lumOff val="80000"/>
          </a:schemeClr>
        </a:solidFill>
      </dgm:spPr>
      <dgm:t>
        <a:bodyPr/>
        <a:lstStyle/>
        <a:p>
          <a:r>
            <a:rPr lang="en-US" sz="2000" b="1">
              <a:solidFill>
                <a:schemeClr val="accent6"/>
              </a:solidFill>
              <a:latin typeface="+mn-lt"/>
              <a:cs typeface="Arial"/>
            </a:rPr>
            <a:t>Stay informed</a:t>
          </a:r>
        </a:p>
      </dgm:t>
    </dgm:pt>
    <dgm:pt modelId="{2219960E-042B-4A7E-90C4-75821D57C554}" type="parTrans" cxnId="{DC45949D-E2BD-4652-9CD0-8E59E049CC9F}">
      <dgm:prSet/>
      <dgm:spPr/>
      <dgm:t>
        <a:bodyPr/>
        <a:lstStyle/>
        <a:p>
          <a:endParaRPr lang="en-GB"/>
        </a:p>
      </dgm:t>
    </dgm:pt>
    <dgm:pt modelId="{5DE5A7B9-EE9C-4BA9-B90B-A7866A8045CD}" type="sibTrans" cxnId="{DC45949D-E2BD-4652-9CD0-8E59E049CC9F}">
      <dgm:prSet/>
      <dgm:spPr/>
      <dgm:t>
        <a:bodyPr/>
        <a:lstStyle/>
        <a:p>
          <a:endParaRPr lang="en-GB"/>
        </a:p>
      </dgm:t>
    </dgm:pt>
    <dgm:pt modelId="{9B16804C-81EB-45C9-8EBA-20BFFA46DD85}">
      <dgm:prSet custT="1"/>
      <dgm:spPr>
        <a:solidFill>
          <a:schemeClr val="bg2">
            <a:lumMod val="85000"/>
          </a:schemeClr>
        </a:solidFill>
      </dgm:spPr>
      <dgm:t>
        <a:bodyPr/>
        <a:lstStyle/>
        <a:p>
          <a:pPr>
            <a:buNone/>
          </a:pPr>
          <a:r>
            <a:rPr lang="en-US" sz="1600" b="0">
              <a:solidFill>
                <a:schemeClr val="accent6"/>
              </a:solidFill>
              <a:latin typeface="+mn-lt"/>
              <a:cs typeface="Arial"/>
            </a:rPr>
            <a:t>We will update you as we know more. </a:t>
          </a:r>
          <a:r>
            <a:rPr lang="en-GB" sz="1600" b="0">
              <a:solidFill>
                <a:schemeClr val="accent6"/>
              </a:solidFill>
              <a:latin typeface="+mn-lt"/>
              <a:cs typeface="Arial"/>
            </a:rPr>
            <a:t>Follow Chelmsford City Council and the county council for news and opportunities to engage.</a:t>
          </a:r>
          <a:endParaRPr lang="en-US" sz="1600" b="0">
            <a:solidFill>
              <a:schemeClr val="accent6"/>
            </a:solidFill>
            <a:latin typeface="+mn-lt"/>
            <a:cs typeface="Arial"/>
          </a:endParaRPr>
        </a:p>
      </dgm:t>
    </dgm:pt>
    <dgm:pt modelId="{43E946BD-7640-49D6-B117-9260CEAE9401}" type="parTrans" cxnId="{83A9685C-DC4E-480B-9986-8FC69D5B1FB4}">
      <dgm:prSet/>
      <dgm:spPr/>
      <dgm:t>
        <a:bodyPr/>
        <a:lstStyle/>
        <a:p>
          <a:endParaRPr lang="en-GB"/>
        </a:p>
      </dgm:t>
    </dgm:pt>
    <dgm:pt modelId="{A7C1E7E0-220D-446C-9D06-78B090395CEE}" type="sibTrans" cxnId="{83A9685C-DC4E-480B-9986-8FC69D5B1FB4}">
      <dgm:prSet/>
      <dgm:spPr/>
      <dgm:t>
        <a:bodyPr/>
        <a:lstStyle/>
        <a:p>
          <a:endParaRPr lang="en-GB"/>
        </a:p>
      </dgm:t>
    </dgm:pt>
    <dgm:pt modelId="{AF1E4488-F3D7-4B26-88DE-CB320DAAFE37}" type="pres">
      <dgm:prSet presAssocID="{54A9C58B-7A4B-4312-9136-A734BD4912AB}" presName="Name0" presStyleCnt="0">
        <dgm:presLayoutVars>
          <dgm:dir/>
          <dgm:animLvl val="lvl"/>
          <dgm:resizeHandles val="exact"/>
        </dgm:presLayoutVars>
      </dgm:prSet>
      <dgm:spPr/>
    </dgm:pt>
    <dgm:pt modelId="{601122D7-5214-421E-A812-51FFC6C6CA30}" type="pres">
      <dgm:prSet presAssocID="{CD0C7955-CBAC-4807-B971-4D84FDCBB61D}" presName="linNode" presStyleCnt="0"/>
      <dgm:spPr/>
    </dgm:pt>
    <dgm:pt modelId="{1B7AA47C-AB44-48F3-8ACE-21E553100C41}" type="pres">
      <dgm:prSet presAssocID="{CD0C7955-CBAC-4807-B971-4D84FDCBB61D}" presName="parentText" presStyleLbl="node1" presStyleIdx="0" presStyleCnt="4">
        <dgm:presLayoutVars>
          <dgm:chMax val="1"/>
          <dgm:bulletEnabled val="1"/>
        </dgm:presLayoutVars>
      </dgm:prSet>
      <dgm:spPr/>
    </dgm:pt>
    <dgm:pt modelId="{816D279E-B3E9-4AE9-B49A-3153AA506D37}" type="pres">
      <dgm:prSet presAssocID="{CD0C7955-CBAC-4807-B971-4D84FDCBB61D}" presName="descendantText" presStyleLbl="alignAccFollowNode1" presStyleIdx="0" presStyleCnt="4" custLinFactNeighborX="0" custLinFactNeighborY="749">
        <dgm:presLayoutVars>
          <dgm:bulletEnabled val="1"/>
        </dgm:presLayoutVars>
      </dgm:prSet>
      <dgm:spPr/>
    </dgm:pt>
    <dgm:pt modelId="{E00586DF-4B40-45C2-88FD-2A82517E1177}" type="pres">
      <dgm:prSet presAssocID="{5DE5A7B9-EE9C-4BA9-B90B-A7866A8045CD}" presName="sp" presStyleCnt="0"/>
      <dgm:spPr/>
    </dgm:pt>
    <dgm:pt modelId="{A96B4FBB-68D8-4288-B809-D60CE1DF615B}" type="pres">
      <dgm:prSet presAssocID="{5DBF645E-F2EB-4DA2-B89A-EC18D4FB464A}" presName="linNode" presStyleCnt="0"/>
      <dgm:spPr/>
    </dgm:pt>
    <dgm:pt modelId="{8EF81C67-CC72-4D61-9A66-505F286CF508}" type="pres">
      <dgm:prSet presAssocID="{5DBF645E-F2EB-4DA2-B89A-EC18D4FB464A}" presName="parentText" presStyleLbl="node1" presStyleIdx="1" presStyleCnt="4">
        <dgm:presLayoutVars>
          <dgm:chMax val="1"/>
          <dgm:bulletEnabled val="1"/>
        </dgm:presLayoutVars>
      </dgm:prSet>
      <dgm:spPr/>
    </dgm:pt>
    <dgm:pt modelId="{1680D3F2-CBEC-4C18-898B-24CBBFC05995}" type="pres">
      <dgm:prSet presAssocID="{5DBF645E-F2EB-4DA2-B89A-EC18D4FB464A}" presName="descendantText" presStyleLbl="alignAccFollowNode1" presStyleIdx="1" presStyleCnt="4">
        <dgm:presLayoutVars>
          <dgm:bulletEnabled val="1"/>
        </dgm:presLayoutVars>
      </dgm:prSet>
      <dgm:spPr/>
    </dgm:pt>
    <dgm:pt modelId="{24841832-3C53-48EC-BABF-2FF6AB118A6C}" type="pres">
      <dgm:prSet presAssocID="{6CDBBB58-4319-4913-88A4-1EA6DE68C30F}" presName="sp" presStyleCnt="0"/>
      <dgm:spPr/>
    </dgm:pt>
    <dgm:pt modelId="{E5E7DB78-AA0B-44EE-BB2E-C8BC5C9AC38F}" type="pres">
      <dgm:prSet presAssocID="{C3018CC6-F411-4758-84AA-577431F1F3F4}" presName="linNode" presStyleCnt="0"/>
      <dgm:spPr/>
    </dgm:pt>
    <dgm:pt modelId="{44389F89-0A74-41BF-A179-C1FE0298B7FF}" type="pres">
      <dgm:prSet presAssocID="{C3018CC6-F411-4758-84AA-577431F1F3F4}" presName="parentText" presStyleLbl="node1" presStyleIdx="2" presStyleCnt="4" custScaleY="146034">
        <dgm:presLayoutVars>
          <dgm:chMax val="1"/>
          <dgm:bulletEnabled val="1"/>
        </dgm:presLayoutVars>
      </dgm:prSet>
      <dgm:spPr/>
    </dgm:pt>
    <dgm:pt modelId="{250695EA-846F-495A-A215-302FD7202A16}" type="pres">
      <dgm:prSet presAssocID="{C3018CC6-F411-4758-84AA-577431F1F3F4}" presName="descendantText" presStyleLbl="alignAccFollowNode1" presStyleIdx="2" presStyleCnt="4" custScaleY="163250" custLinFactNeighborX="0" custLinFactNeighborY="2623">
        <dgm:presLayoutVars>
          <dgm:bulletEnabled val="1"/>
        </dgm:presLayoutVars>
      </dgm:prSet>
      <dgm:spPr/>
    </dgm:pt>
    <dgm:pt modelId="{145E9A9E-4939-4C75-B927-FB8C55E5D9D8}" type="pres">
      <dgm:prSet presAssocID="{A1982401-F859-462F-8D31-1C8FAFAE68C4}" presName="sp" presStyleCnt="0"/>
      <dgm:spPr/>
    </dgm:pt>
    <dgm:pt modelId="{B0F2E627-97EB-4E6D-9FC4-1A439C47C297}" type="pres">
      <dgm:prSet presAssocID="{E6589C4F-2482-4321-845F-C57C2C0AE1D0}" presName="linNode" presStyleCnt="0"/>
      <dgm:spPr/>
    </dgm:pt>
    <dgm:pt modelId="{F94BF4FA-7F22-40BE-9456-A5C4334B5EF3}" type="pres">
      <dgm:prSet presAssocID="{E6589C4F-2482-4321-845F-C57C2C0AE1D0}" presName="parentText" presStyleLbl="node1" presStyleIdx="3" presStyleCnt="4">
        <dgm:presLayoutVars>
          <dgm:chMax val="1"/>
          <dgm:bulletEnabled val="1"/>
        </dgm:presLayoutVars>
      </dgm:prSet>
      <dgm:spPr/>
    </dgm:pt>
    <dgm:pt modelId="{E88E58A2-EBE6-409A-AB3E-CF8C1B4BC5C2}" type="pres">
      <dgm:prSet presAssocID="{E6589C4F-2482-4321-845F-C57C2C0AE1D0}" presName="descendantText" presStyleLbl="alignAccFollowNode1" presStyleIdx="3" presStyleCnt="4">
        <dgm:presLayoutVars>
          <dgm:bulletEnabled val="1"/>
        </dgm:presLayoutVars>
      </dgm:prSet>
      <dgm:spPr/>
    </dgm:pt>
  </dgm:ptLst>
  <dgm:cxnLst>
    <dgm:cxn modelId="{A3622804-0091-4F1A-BC05-2EADCBBFF0E6}" type="presOf" srcId="{5DBF645E-F2EB-4DA2-B89A-EC18D4FB464A}" destId="{8EF81C67-CC72-4D61-9A66-505F286CF508}" srcOrd="0" destOrd="0" presId="urn:microsoft.com/office/officeart/2005/8/layout/vList5"/>
    <dgm:cxn modelId="{313C2326-7C0C-442A-A385-B01FAA1DB31F}" srcId="{5DBF645E-F2EB-4DA2-B89A-EC18D4FB464A}" destId="{C0B37DC8-5964-46D2-BB79-5952D0A14E4D}" srcOrd="0" destOrd="0" parTransId="{2B5E7629-8764-47FC-A8AE-59FDBC33D613}" sibTransId="{45FA276A-4503-480F-8D77-19C4EDEA2FDE}"/>
    <dgm:cxn modelId="{4F419B37-9BA6-4D4D-83B0-FF79573C84DE}" type="presOf" srcId="{C0B37DC8-5964-46D2-BB79-5952D0A14E4D}" destId="{1680D3F2-CBEC-4C18-898B-24CBBFC05995}" srcOrd="0" destOrd="0" presId="urn:microsoft.com/office/officeart/2005/8/layout/vList5"/>
    <dgm:cxn modelId="{83A9685C-DC4E-480B-9986-8FC69D5B1FB4}" srcId="{CD0C7955-CBAC-4807-B971-4D84FDCBB61D}" destId="{9B16804C-81EB-45C9-8EBA-20BFFA46DD85}" srcOrd="0" destOrd="0" parTransId="{43E946BD-7640-49D6-B117-9260CEAE9401}" sibTransId="{A7C1E7E0-220D-446C-9D06-78B090395CEE}"/>
    <dgm:cxn modelId="{59144161-A966-4EB7-AE6A-1C2B71738E10}" srcId="{C3018CC6-F411-4758-84AA-577431F1F3F4}" destId="{3DBA9269-019B-416E-A158-75F0EB167197}" srcOrd="0" destOrd="0" parTransId="{1F5E63A3-2A86-41A9-BB56-E62E2B8B49FE}" sibTransId="{4338CC68-AD6A-421D-8B07-1E8F968724C0}"/>
    <dgm:cxn modelId="{0966F24D-9701-4698-B4E2-4CFC4062E80C}" type="presOf" srcId="{3DBA9269-019B-416E-A158-75F0EB167197}" destId="{250695EA-846F-495A-A215-302FD7202A16}" srcOrd="0" destOrd="0" presId="urn:microsoft.com/office/officeart/2005/8/layout/vList5"/>
    <dgm:cxn modelId="{DB674850-F766-472C-834F-FAD8FDBA2F62}" srcId="{E6589C4F-2482-4321-845F-C57C2C0AE1D0}" destId="{7EF0891A-2F0F-4E32-B8AF-F0671B73D56B}" srcOrd="0" destOrd="0" parTransId="{C6F76224-96AE-4238-9277-A00AC03EEF55}" sibTransId="{01864EF9-F592-4707-B068-B206A76B95D4}"/>
    <dgm:cxn modelId="{0123AB71-E294-4E02-A467-F7B4FBF8247E}" type="presOf" srcId="{54A9C58B-7A4B-4312-9136-A734BD4912AB}" destId="{AF1E4488-F3D7-4B26-88DE-CB320DAAFE37}" srcOrd="0" destOrd="0" presId="urn:microsoft.com/office/officeart/2005/8/layout/vList5"/>
    <dgm:cxn modelId="{32D53E92-332F-4594-AB10-CB9C63CAF15B}" type="presOf" srcId="{7EF0891A-2F0F-4E32-B8AF-F0671B73D56B}" destId="{E88E58A2-EBE6-409A-AB3E-CF8C1B4BC5C2}" srcOrd="0" destOrd="0" presId="urn:microsoft.com/office/officeart/2005/8/layout/vList5"/>
    <dgm:cxn modelId="{CA22249B-8893-4273-9074-C1CEE598725D}" type="presOf" srcId="{C3018CC6-F411-4758-84AA-577431F1F3F4}" destId="{44389F89-0A74-41BF-A179-C1FE0298B7FF}" srcOrd="0" destOrd="0" presId="urn:microsoft.com/office/officeart/2005/8/layout/vList5"/>
    <dgm:cxn modelId="{DC45949D-E2BD-4652-9CD0-8E59E049CC9F}" srcId="{54A9C58B-7A4B-4312-9136-A734BD4912AB}" destId="{CD0C7955-CBAC-4807-B971-4D84FDCBB61D}" srcOrd="0" destOrd="0" parTransId="{2219960E-042B-4A7E-90C4-75821D57C554}" sibTransId="{5DE5A7B9-EE9C-4BA9-B90B-A7866A8045CD}"/>
    <dgm:cxn modelId="{789241A5-0CDE-4E31-9DB9-939AB42D032E}" srcId="{54A9C58B-7A4B-4312-9136-A734BD4912AB}" destId="{E6589C4F-2482-4321-845F-C57C2C0AE1D0}" srcOrd="3" destOrd="0" parTransId="{CDB370FE-944F-4DE1-9315-F0135D596D69}" sibTransId="{6195508F-9E08-41D1-BEEF-04C0E6B37EFF}"/>
    <dgm:cxn modelId="{A8F9F8AC-F6EC-438B-88F9-FFA00E9B3FA2}" type="presOf" srcId="{9B16804C-81EB-45C9-8EBA-20BFFA46DD85}" destId="{816D279E-B3E9-4AE9-B49A-3153AA506D37}" srcOrd="0" destOrd="0" presId="urn:microsoft.com/office/officeart/2005/8/layout/vList5"/>
    <dgm:cxn modelId="{290C9DD6-D73D-4903-9F33-D772956AB139}" type="presOf" srcId="{CD0C7955-CBAC-4807-B971-4D84FDCBB61D}" destId="{1B7AA47C-AB44-48F3-8ACE-21E553100C41}" srcOrd="0" destOrd="0" presId="urn:microsoft.com/office/officeart/2005/8/layout/vList5"/>
    <dgm:cxn modelId="{B7E7CDDA-B7F4-4FEB-AC7B-12F87F5BA07C}" srcId="{54A9C58B-7A4B-4312-9136-A734BD4912AB}" destId="{C3018CC6-F411-4758-84AA-577431F1F3F4}" srcOrd="2" destOrd="0" parTransId="{13844FD0-BE4F-4125-A960-D9CDD5816B63}" sibTransId="{A1982401-F859-462F-8D31-1C8FAFAE68C4}"/>
    <dgm:cxn modelId="{978924E2-3598-4928-B66D-D17CAAD6D926}" type="presOf" srcId="{E6589C4F-2482-4321-845F-C57C2C0AE1D0}" destId="{F94BF4FA-7F22-40BE-9456-A5C4334B5EF3}" srcOrd="0" destOrd="0" presId="urn:microsoft.com/office/officeart/2005/8/layout/vList5"/>
    <dgm:cxn modelId="{DBE401F4-BBF1-4D54-9CC4-137F1AE7FE0D}" srcId="{54A9C58B-7A4B-4312-9136-A734BD4912AB}" destId="{5DBF645E-F2EB-4DA2-B89A-EC18D4FB464A}" srcOrd="1" destOrd="0" parTransId="{43802BB9-F076-4843-871A-D8F314342C89}" sibTransId="{6CDBBB58-4319-4913-88A4-1EA6DE68C30F}"/>
    <dgm:cxn modelId="{63A6629E-C786-452C-B279-56010CEF98AA}" type="presParOf" srcId="{AF1E4488-F3D7-4B26-88DE-CB320DAAFE37}" destId="{601122D7-5214-421E-A812-51FFC6C6CA30}" srcOrd="0" destOrd="0" presId="urn:microsoft.com/office/officeart/2005/8/layout/vList5"/>
    <dgm:cxn modelId="{64922AD6-3615-4D26-9235-E1F8ACEB25D8}" type="presParOf" srcId="{601122D7-5214-421E-A812-51FFC6C6CA30}" destId="{1B7AA47C-AB44-48F3-8ACE-21E553100C41}" srcOrd="0" destOrd="0" presId="urn:microsoft.com/office/officeart/2005/8/layout/vList5"/>
    <dgm:cxn modelId="{8FFBE9BB-EFF3-4827-9EA7-874BE50E7423}" type="presParOf" srcId="{601122D7-5214-421E-A812-51FFC6C6CA30}" destId="{816D279E-B3E9-4AE9-B49A-3153AA506D37}" srcOrd="1" destOrd="0" presId="urn:microsoft.com/office/officeart/2005/8/layout/vList5"/>
    <dgm:cxn modelId="{FA22D564-03BE-4DE0-BF3D-0A9144572287}" type="presParOf" srcId="{AF1E4488-F3D7-4B26-88DE-CB320DAAFE37}" destId="{E00586DF-4B40-45C2-88FD-2A82517E1177}" srcOrd="1" destOrd="0" presId="urn:microsoft.com/office/officeart/2005/8/layout/vList5"/>
    <dgm:cxn modelId="{1A76D35F-7605-4F94-860A-31B267624C7B}" type="presParOf" srcId="{AF1E4488-F3D7-4B26-88DE-CB320DAAFE37}" destId="{A96B4FBB-68D8-4288-B809-D60CE1DF615B}" srcOrd="2" destOrd="0" presId="urn:microsoft.com/office/officeart/2005/8/layout/vList5"/>
    <dgm:cxn modelId="{745B6EC6-B081-40DB-81C1-1137C6E64099}" type="presParOf" srcId="{A96B4FBB-68D8-4288-B809-D60CE1DF615B}" destId="{8EF81C67-CC72-4D61-9A66-505F286CF508}" srcOrd="0" destOrd="0" presId="urn:microsoft.com/office/officeart/2005/8/layout/vList5"/>
    <dgm:cxn modelId="{8ABCF81B-9FE6-4612-BCAD-BF4203753354}" type="presParOf" srcId="{A96B4FBB-68D8-4288-B809-D60CE1DF615B}" destId="{1680D3F2-CBEC-4C18-898B-24CBBFC05995}" srcOrd="1" destOrd="0" presId="urn:microsoft.com/office/officeart/2005/8/layout/vList5"/>
    <dgm:cxn modelId="{6D002A16-FC01-407F-AC8D-E955AC6531FE}" type="presParOf" srcId="{AF1E4488-F3D7-4B26-88DE-CB320DAAFE37}" destId="{24841832-3C53-48EC-BABF-2FF6AB118A6C}" srcOrd="3" destOrd="0" presId="urn:microsoft.com/office/officeart/2005/8/layout/vList5"/>
    <dgm:cxn modelId="{CF6A348D-D69D-476D-A892-532F8DAA8AF0}" type="presParOf" srcId="{AF1E4488-F3D7-4B26-88DE-CB320DAAFE37}" destId="{E5E7DB78-AA0B-44EE-BB2E-C8BC5C9AC38F}" srcOrd="4" destOrd="0" presId="urn:microsoft.com/office/officeart/2005/8/layout/vList5"/>
    <dgm:cxn modelId="{15CEF458-5796-47E4-956B-AC0FD610F91D}" type="presParOf" srcId="{E5E7DB78-AA0B-44EE-BB2E-C8BC5C9AC38F}" destId="{44389F89-0A74-41BF-A179-C1FE0298B7FF}" srcOrd="0" destOrd="0" presId="urn:microsoft.com/office/officeart/2005/8/layout/vList5"/>
    <dgm:cxn modelId="{16BA68D7-3A46-4B56-8F38-C1E674C9A869}" type="presParOf" srcId="{E5E7DB78-AA0B-44EE-BB2E-C8BC5C9AC38F}" destId="{250695EA-846F-495A-A215-302FD7202A16}" srcOrd="1" destOrd="0" presId="urn:microsoft.com/office/officeart/2005/8/layout/vList5"/>
    <dgm:cxn modelId="{DABC486B-2785-47A7-BE32-530A5FC1679D}" type="presParOf" srcId="{AF1E4488-F3D7-4B26-88DE-CB320DAAFE37}" destId="{145E9A9E-4939-4C75-B927-FB8C55E5D9D8}" srcOrd="5" destOrd="0" presId="urn:microsoft.com/office/officeart/2005/8/layout/vList5"/>
    <dgm:cxn modelId="{35008850-401D-4672-B27D-7863FC486362}" type="presParOf" srcId="{AF1E4488-F3D7-4B26-88DE-CB320DAAFE37}" destId="{B0F2E627-97EB-4E6D-9FC4-1A439C47C297}" srcOrd="6" destOrd="0" presId="urn:microsoft.com/office/officeart/2005/8/layout/vList5"/>
    <dgm:cxn modelId="{27DA158A-CF22-41CC-A27F-8F13D1830997}" type="presParOf" srcId="{B0F2E627-97EB-4E6D-9FC4-1A439C47C297}" destId="{F94BF4FA-7F22-40BE-9456-A5C4334B5EF3}" srcOrd="0" destOrd="0" presId="urn:microsoft.com/office/officeart/2005/8/layout/vList5"/>
    <dgm:cxn modelId="{D89AF0FB-16EB-47F0-AF05-E5BD152D7132}" type="presParOf" srcId="{B0F2E627-97EB-4E6D-9FC4-1A439C47C297}" destId="{E88E58A2-EBE6-409A-AB3E-CF8C1B4BC5C2}"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9FBC93-6D8B-4DEF-AD44-B03B3738F994}">
      <dsp:nvSpPr>
        <dsp:cNvPr id="0" name=""/>
        <dsp:cNvSpPr/>
      </dsp:nvSpPr>
      <dsp:spPr>
        <a:xfrm>
          <a:off x="0" y="0"/>
          <a:ext cx="7816466" cy="149658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Strategically</a:t>
          </a:r>
        </a:p>
        <a:p>
          <a:pPr marL="0" lvl="0" indent="0" algn="ctr" defTabSz="755650">
            <a:lnSpc>
              <a:spcPct val="90000"/>
            </a:lnSpc>
            <a:spcBef>
              <a:spcPct val="0"/>
            </a:spcBef>
            <a:spcAft>
              <a:spcPct val="35000"/>
            </a:spcAft>
            <a:buNone/>
          </a:pPr>
          <a:r>
            <a:rPr lang="en-GB" sz="1700" kern="1200"/>
            <a:t> You can engage with the elected Mayor of Greater Essex, who will set priorities on countywide issues like transport, skills, climate action and economic growth. The Mayor and unitary councillors will decide exactly how they want to engage once elected.</a:t>
          </a:r>
        </a:p>
      </dsp:txBody>
      <dsp:txXfrm>
        <a:off x="43834" y="43834"/>
        <a:ext cx="7728798" cy="1408918"/>
      </dsp:txXfrm>
    </dsp:sp>
    <dsp:sp modelId="{3DC093E4-873D-420C-9ACE-C5B53B8D4659}">
      <dsp:nvSpPr>
        <dsp:cNvPr id="0" name=""/>
        <dsp:cNvSpPr/>
      </dsp:nvSpPr>
      <dsp:spPr>
        <a:xfrm>
          <a:off x="2887" y="1635073"/>
          <a:ext cx="3750703" cy="149658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Locally</a:t>
          </a:r>
        </a:p>
        <a:p>
          <a:pPr marL="0" lvl="0" indent="0" algn="ctr" defTabSz="755650">
            <a:lnSpc>
              <a:spcPct val="90000"/>
            </a:lnSpc>
            <a:spcBef>
              <a:spcPct val="0"/>
            </a:spcBef>
            <a:spcAft>
              <a:spcPct val="35000"/>
            </a:spcAft>
            <a:buNone/>
          </a:pPr>
          <a:r>
            <a:rPr lang="en-GB" sz="1700" b="0" kern="1200"/>
            <a:t>Unitary councils will oversee services like housing, planning, care, waste and roads.</a:t>
          </a:r>
        </a:p>
      </dsp:txBody>
      <dsp:txXfrm>
        <a:off x="46721" y="1678907"/>
        <a:ext cx="3663035" cy="1408918"/>
      </dsp:txXfrm>
    </dsp:sp>
    <dsp:sp modelId="{F1C17A2B-BD1F-4FC0-AEE4-51C19192E5DF}">
      <dsp:nvSpPr>
        <dsp:cNvPr id="0" name=""/>
        <dsp:cNvSpPr/>
      </dsp:nvSpPr>
      <dsp:spPr>
        <a:xfrm>
          <a:off x="2887" y="3269190"/>
          <a:ext cx="3750703" cy="149658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Hyperlocally</a:t>
          </a:r>
        </a:p>
        <a:p>
          <a:pPr marL="0" lvl="0" indent="0" algn="ctr" defTabSz="666750">
            <a:lnSpc>
              <a:spcPct val="90000"/>
            </a:lnSpc>
            <a:spcBef>
              <a:spcPct val="0"/>
            </a:spcBef>
            <a:spcAft>
              <a:spcPct val="35000"/>
            </a:spcAft>
            <a:buNone/>
          </a:pPr>
          <a:r>
            <a:rPr lang="en-GB" sz="1500" kern="1200"/>
            <a:t>Parish and town councils, where they exist, will still give neighbourhoods a direct say.</a:t>
          </a:r>
        </a:p>
      </dsp:txBody>
      <dsp:txXfrm>
        <a:off x="46721" y="3313024"/>
        <a:ext cx="3663035" cy="1408918"/>
      </dsp:txXfrm>
    </dsp:sp>
    <dsp:sp modelId="{D2CC5094-BE7C-41C6-8241-F71C71FC26E5}">
      <dsp:nvSpPr>
        <dsp:cNvPr id="0" name=""/>
        <dsp:cNvSpPr/>
      </dsp:nvSpPr>
      <dsp:spPr>
        <a:xfrm>
          <a:off x="4068650" y="1635073"/>
          <a:ext cx="3750703" cy="149658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GB" sz="1700" b="1" kern="1200"/>
            <a:t>Mayoral Cabinet</a:t>
          </a:r>
        </a:p>
        <a:p>
          <a:pPr marL="0" lvl="0" indent="0" algn="ctr" defTabSz="755650">
            <a:lnSpc>
              <a:spcPct val="90000"/>
            </a:lnSpc>
            <a:spcBef>
              <a:spcPct val="0"/>
            </a:spcBef>
            <a:spcAft>
              <a:spcPct val="35000"/>
            </a:spcAft>
            <a:buNone/>
          </a:pPr>
          <a:r>
            <a:rPr lang="en-GB" sz="1700" b="0" kern="1200"/>
            <a:t>Leaders of the new unitary councils will sit on the Mayor’s cabinet, so local voices feed into strategic decisions. Your “route in”.</a:t>
          </a:r>
        </a:p>
      </dsp:txBody>
      <dsp:txXfrm>
        <a:off x="4112484" y="1678907"/>
        <a:ext cx="3663035" cy="1408918"/>
      </dsp:txXfrm>
    </dsp:sp>
    <dsp:sp modelId="{03C755B9-315C-450B-BBB8-B2B905AF05E1}">
      <dsp:nvSpPr>
        <dsp:cNvPr id="0" name=""/>
        <dsp:cNvSpPr/>
      </dsp:nvSpPr>
      <dsp:spPr>
        <a:xfrm>
          <a:off x="4068650" y="3269190"/>
          <a:ext cx="3750703" cy="149658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GB" sz="1500" b="1" kern="1200"/>
            <a:t>Partnerships</a:t>
          </a:r>
        </a:p>
        <a:p>
          <a:pPr marL="0" lvl="0" indent="0" algn="ctr" defTabSz="666750">
            <a:lnSpc>
              <a:spcPct val="90000"/>
            </a:lnSpc>
            <a:spcBef>
              <a:spcPct val="0"/>
            </a:spcBef>
            <a:spcAft>
              <a:spcPct val="35000"/>
            </a:spcAft>
            <a:buNone/>
          </a:pPr>
          <a:r>
            <a:rPr lang="en-GB" sz="1500" b="0" kern="1200"/>
            <a:t>Local councils will continue working with local businesses and business groups. Opportunities to influence through consultations, forums and partnerships.</a:t>
          </a:r>
        </a:p>
      </dsp:txBody>
      <dsp:txXfrm>
        <a:off x="4112484" y="3313024"/>
        <a:ext cx="3663035" cy="14089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D279E-B3E9-4AE9-B49A-3153AA506D37}">
      <dsp:nvSpPr>
        <dsp:cNvPr id="0" name=""/>
        <dsp:cNvSpPr/>
      </dsp:nvSpPr>
      <dsp:spPr>
        <a:xfrm rot="5400000">
          <a:off x="5133877" y="-2093676"/>
          <a:ext cx="808462" cy="5212337"/>
        </a:xfrm>
        <a:prstGeom prst="round2SameRect">
          <a:avLst/>
        </a:prstGeom>
        <a:solidFill>
          <a:schemeClr val="bg2">
            <a:lumMod val="85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US" sz="1600" b="0" kern="1200">
              <a:solidFill>
                <a:schemeClr val="accent6"/>
              </a:solidFill>
              <a:latin typeface="+mn-lt"/>
              <a:cs typeface="Arial"/>
            </a:rPr>
            <a:t>We will update you as we know more. </a:t>
          </a:r>
          <a:r>
            <a:rPr lang="en-GB" sz="1600" b="0" kern="1200">
              <a:solidFill>
                <a:schemeClr val="accent6"/>
              </a:solidFill>
              <a:latin typeface="+mn-lt"/>
              <a:cs typeface="Arial"/>
            </a:rPr>
            <a:t>Follow Chelmsford City Council and the county council for news and opportunities to engage.</a:t>
          </a:r>
          <a:endParaRPr lang="en-US" sz="1600" b="0" kern="1200">
            <a:solidFill>
              <a:schemeClr val="accent6"/>
            </a:solidFill>
            <a:latin typeface="+mn-lt"/>
            <a:cs typeface="Arial"/>
          </a:endParaRPr>
        </a:p>
      </dsp:txBody>
      <dsp:txXfrm rot="-5400000">
        <a:off x="2931940" y="147727"/>
        <a:ext cx="5172871" cy="729530"/>
      </dsp:txXfrm>
    </dsp:sp>
    <dsp:sp modelId="{1B7AA47C-AB44-48F3-8ACE-21E553100C41}">
      <dsp:nvSpPr>
        <dsp:cNvPr id="0" name=""/>
        <dsp:cNvSpPr/>
      </dsp:nvSpPr>
      <dsp:spPr>
        <a:xfrm>
          <a:off x="0" y="1148"/>
          <a:ext cx="2931939" cy="1010577"/>
        </a:xfrm>
        <a:prstGeom prst="roundRect">
          <a:avLst/>
        </a:prstGeom>
        <a:solidFill>
          <a:schemeClr val="tx1">
            <a:lumMod val="20000"/>
            <a:lumOff val="8000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b="1" kern="1200">
              <a:solidFill>
                <a:schemeClr val="accent6"/>
              </a:solidFill>
              <a:latin typeface="+mn-lt"/>
              <a:cs typeface="Arial"/>
            </a:rPr>
            <a:t>Stay informed</a:t>
          </a:r>
        </a:p>
      </dsp:txBody>
      <dsp:txXfrm>
        <a:off x="49332" y="50480"/>
        <a:ext cx="2833275" cy="911913"/>
      </dsp:txXfrm>
    </dsp:sp>
    <dsp:sp modelId="{1680D3F2-CBEC-4C18-898B-24CBBFC05995}">
      <dsp:nvSpPr>
        <dsp:cNvPr id="0" name=""/>
        <dsp:cNvSpPr/>
      </dsp:nvSpPr>
      <dsp:spPr>
        <a:xfrm rot="5400000">
          <a:off x="5133877" y="-1038625"/>
          <a:ext cx="808462" cy="5212337"/>
        </a:xfrm>
        <a:prstGeom prst="round2SameRect">
          <a:avLst/>
        </a:prstGeom>
        <a:solidFill>
          <a:srgbClr val="FCE0CB">
            <a:alpha val="90000"/>
          </a:srgb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rtl="0">
            <a:lnSpc>
              <a:spcPct val="90000"/>
            </a:lnSpc>
            <a:spcBef>
              <a:spcPct val="0"/>
            </a:spcBef>
            <a:spcAft>
              <a:spcPct val="15000"/>
            </a:spcAft>
            <a:buNone/>
          </a:pPr>
          <a:r>
            <a:rPr lang="en-GB" sz="1600" i="0" kern="1200">
              <a:solidFill>
                <a:schemeClr val="accent6"/>
              </a:solidFill>
              <a:latin typeface="+mn-lt"/>
            </a:rPr>
            <a:t>Share how you interact with local councils, and highlight your community’s needs, when the government consultation starts. </a:t>
          </a:r>
          <a:endParaRPr lang="en-US" sz="1600" i="0" kern="1200">
            <a:solidFill>
              <a:schemeClr val="accent6"/>
            </a:solidFill>
            <a:latin typeface="+mn-lt"/>
            <a:ea typeface="+mn-ea"/>
            <a:cs typeface="+mn-cs"/>
          </a:endParaRPr>
        </a:p>
      </dsp:txBody>
      <dsp:txXfrm rot="-5400000">
        <a:off x="2931940" y="1202778"/>
        <a:ext cx="5172871" cy="729530"/>
      </dsp:txXfrm>
    </dsp:sp>
    <dsp:sp modelId="{8EF81C67-CC72-4D61-9A66-505F286CF508}">
      <dsp:nvSpPr>
        <dsp:cNvPr id="0" name=""/>
        <dsp:cNvSpPr/>
      </dsp:nvSpPr>
      <dsp:spPr>
        <a:xfrm>
          <a:off x="0" y="1062254"/>
          <a:ext cx="2931939" cy="1010577"/>
        </a:xfrm>
        <a:prstGeom prst="roundRect">
          <a:avLst/>
        </a:prstGeom>
        <a:solidFill>
          <a:srgbClr val="F7A30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a:solidFill>
                <a:schemeClr val="accent6"/>
              </a:solidFill>
              <a:latin typeface="+mn-lt"/>
              <a:cs typeface="Arial"/>
            </a:rPr>
            <a:t>Engage early</a:t>
          </a:r>
          <a:endParaRPr lang="en-US" sz="2000" b="1" kern="1200">
            <a:solidFill>
              <a:schemeClr val="accent6"/>
            </a:solidFill>
            <a:latin typeface="+mn-lt"/>
            <a:cs typeface="Arial"/>
          </a:endParaRPr>
        </a:p>
      </dsp:txBody>
      <dsp:txXfrm>
        <a:off x="49332" y="1111586"/>
        <a:ext cx="2833275" cy="911913"/>
      </dsp:txXfrm>
    </dsp:sp>
    <dsp:sp modelId="{250695EA-846F-495A-A215-302FD7202A16}">
      <dsp:nvSpPr>
        <dsp:cNvPr id="0" name=""/>
        <dsp:cNvSpPr/>
      </dsp:nvSpPr>
      <dsp:spPr>
        <a:xfrm rot="5400000">
          <a:off x="4872792" y="278837"/>
          <a:ext cx="1319814" cy="5207247"/>
        </a:xfrm>
        <a:prstGeom prst="round2SameRect">
          <a:avLst/>
        </a:prstGeom>
        <a:solidFill>
          <a:srgbClr val="D5DECE">
            <a:alpha val="90000"/>
          </a:srgb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GB" sz="1600" kern="1200">
              <a:solidFill>
                <a:schemeClr val="accent6"/>
              </a:solidFill>
              <a:latin typeface="+mn-lt"/>
            </a:rPr>
            <a:t>Identify which council services matter most to your patch and analyse how you might future-proof. Consider how you could work with unitary partners and the mayoral strategic authority. </a:t>
          </a:r>
          <a:endParaRPr lang="en-US" sz="1600" kern="1200">
            <a:solidFill>
              <a:schemeClr val="accent6"/>
            </a:solidFill>
            <a:latin typeface="+mn-lt"/>
          </a:endParaRPr>
        </a:p>
      </dsp:txBody>
      <dsp:txXfrm rot="-5400000">
        <a:off x="2929076" y="2286981"/>
        <a:ext cx="5142819" cy="1190958"/>
      </dsp:txXfrm>
    </dsp:sp>
    <dsp:sp modelId="{44389F89-0A74-41BF-A179-C1FE0298B7FF}">
      <dsp:nvSpPr>
        <dsp:cNvPr id="0" name=""/>
        <dsp:cNvSpPr/>
      </dsp:nvSpPr>
      <dsp:spPr>
        <a:xfrm>
          <a:off x="0" y="2123361"/>
          <a:ext cx="2929076" cy="1475786"/>
        </a:xfrm>
        <a:prstGeom prst="roundRect">
          <a:avLst/>
        </a:prstGeom>
        <a:solidFill>
          <a:srgbClr val="709C3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a:solidFill>
                <a:schemeClr val="accent6"/>
              </a:solidFill>
              <a:latin typeface="+mn-lt"/>
            </a:rPr>
            <a:t>Think ahead</a:t>
          </a:r>
          <a:endParaRPr lang="en-US" sz="2000" b="1" kern="1200">
            <a:solidFill>
              <a:schemeClr val="accent6"/>
            </a:solidFill>
            <a:latin typeface="+mn-lt"/>
          </a:endParaRPr>
        </a:p>
      </dsp:txBody>
      <dsp:txXfrm>
        <a:off x="72042" y="2195403"/>
        <a:ext cx="2784992" cy="1331702"/>
      </dsp:txXfrm>
    </dsp:sp>
    <dsp:sp modelId="{E88E58A2-EBE6-409A-AB3E-CF8C1B4BC5C2}">
      <dsp:nvSpPr>
        <dsp:cNvPr id="0" name=""/>
        <dsp:cNvSpPr/>
      </dsp:nvSpPr>
      <dsp:spPr>
        <a:xfrm rot="5400000">
          <a:off x="5133877" y="1548797"/>
          <a:ext cx="808462" cy="5212337"/>
        </a:xfrm>
        <a:prstGeom prst="round2SameRect">
          <a:avLst/>
        </a:prstGeom>
        <a:solidFill>
          <a:srgbClr val="CDE7F1">
            <a:alpha val="90000"/>
          </a:srgbClr>
        </a:solidFill>
        <a:ln w="12700" cap="flat" cmpd="sng" algn="ctr">
          <a:solidFill>
            <a:srgbClr val="CDE7F1">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None/>
          </a:pPr>
          <a:r>
            <a:rPr lang="en-GB" sz="1600" kern="1200">
              <a:solidFill>
                <a:schemeClr val="accent6"/>
              </a:solidFill>
              <a:latin typeface="+mn-lt"/>
            </a:rPr>
            <a:t>Work together with other parishes and community-level councils to have a stronger, collective voice on the issues that matter most to you in LGR.</a:t>
          </a:r>
          <a:endParaRPr lang="en-US" sz="1600" kern="1200">
            <a:solidFill>
              <a:schemeClr val="accent6"/>
            </a:solidFill>
            <a:latin typeface="+mn-lt"/>
          </a:endParaRPr>
        </a:p>
      </dsp:txBody>
      <dsp:txXfrm rot="-5400000">
        <a:off x="2931940" y="3790200"/>
        <a:ext cx="5172871" cy="729530"/>
      </dsp:txXfrm>
    </dsp:sp>
    <dsp:sp modelId="{F94BF4FA-7F22-40BE-9456-A5C4334B5EF3}">
      <dsp:nvSpPr>
        <dsp:cNvPr id="0" name=""/>
        <dsp:cNvSpPr/>
      </dsp:nvSpPr>
      <dsp:spPr>
        <a:xfrm>
          <a:off x="0" y="3649677"/>
          <a:ext cx="2931939" cy="1010577"/>
        </a:xfrm>
        <a:prstGeom prst="roundRect">
          <a:avLst/>
        </a:prstGeom>
        <a:solidFill>
          <a:srgbClr val="33BADA"/>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GB" sz="2000" b="1" kern="1200">
              <a:solidFill>
                <a:schemeClr val="accent6"/>
              </a:solidFill>
              <a:latin typeface="+mn-lt"/>
            </a:rPr>
            <a:t>Collaborate</a:t>
          </a:r>
          <a:endParaRPr lang="en-US" sz="2000" b="1" kern="1200">
            <a:solidFill>
              <a:schemeClr val="accent6"/>
            </a:solidFill>
            <a:latin typeface="+mn-lt"/>
          </a:endParaRPr>
        </a:p>
      </dsp:txBody>
      <dsp:txXfrm>
        <a:off x="49332" y="3699009"/>
        <a:ext cx="2833275" cy="91191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1DB7E0-4B5F-F04E-ADBA-DA4529D2CC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0A4C417-B2EB-EC4F-A841-8955B9B826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643FDC-82B6-3F4C-BC8A-ABC25666A84F}" type="datetimeFigureOut">
              <a:rPr lang="en-US" smtClean="0"/>
              <a:t>10/14/2025</a:t>
            </a:fld>
            <a:endParaRPr lang="en-US"/>
          </a:p>
        </p:txBody>
      </p:sp>
      <p:sp>
        <p:nvSpPr>
          <p:cNvPr id="4" name="Footer Placeholder 3">
            <a:extLst>
              <a:ext uri="{FF2B5EF4-FFF2-40B4-BE49-F238E27FC236}">
                <a16:creationId xmlns:a16="http://schemas.microsoft.com/office/drawing/2014/main" id="{E4C16E43-905C-B943-A6E9-57A280E02F7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3B0C40F-E6FA-9B4C-B4FF-D82B5FBB79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FD68764-21C0-0647-9050-1A0DD7C8FC44}" type="slidenum">
              <a:rPr lang="en-US" smtClean="0"/>
              <a:t>‹#›</a:t>
            </a:fld>
            <a:endParaRPr lang="en-US"/>
          </a:p>
        </p:txBody>
      </p:sp>
    </p:spTree>
    <p:extLst>
      <p:ext uri="{BB962C8B-B14F-4D97-AF65-F5344CB8AC3E}">
        <p14:creationId xmlns:p14="http://schemas.microsoft.com/office/powerpoint/2010/main" val="11311544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6E7F5A-67B4-4A6E-9270-28B039E6CF5F}" type="datetimeFigureOut">
              <a:rPr lang="en-GB" smtClean="0"/>
              <a:t>14/10/2025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93B633-FDC3-4D66-A71E-16DAA8792F76}" type="slidenum">
              <a:rPr lang="en-GB" smtClean="0"/>
              <a:t>‹#›</a:t>
            </a:fld>
            <a:endParaRPr lang="en-GB"/>
          </a:p>
        </p:txBody>
      </p:sp>
    </p:spTree>
    <p:extLst>
      <p:ext uri="{BB962C8B-B14F-4D97-AF65-F5344CB8AC3E}">
        <p14:creationId xmlns:p14="http://schemas.microsoft.com/office/powerpoint/2010/main" val="338945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105A4-A033-526B-2738-E5B8B0AEF0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821C3A-A83A-AC48-16A7-8AD78505C9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908E79-F52B-FE72-0E73-F0CD9173251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9DE802C-5ED6-5C1E-D564-1AF7A1C41FF2}"/>
              </a:ext>
            </a:extLst>
          </p:cNvPr>
          <p:cNvSpPr>
            <a:spLocks noGrp="1"/>
          </p:cNvSpPr>
          <p:nvPr>
            <p:ph type="sldNum" sz="quarter" idx="5"/>
          </p:nvPr>
        </p:nvSpPr>
        <p:spPr/>
        <p:txBody>
          <a:bodyPr/>
          <a:lstStyle/>
          <a:p>
            <a:fld id="{68B83140-067A-481B-B06B-FD47270718BB}" type="slidenum">
              <a:rPr lang="en-GB" smtClean="0"/>
              <a:t>8</a:t>
            </a:fld>
            <a:endParaRPr lang="en-GB"/>
          </a:p>
        </p:txBody>
      </p:sp>
    </p:spTree>
    <p:extLst>
      <p:ext uri="{BB962C8B-B14F-4D97-AF65-F5344CB8AC3E}">
        <p14:creationId xmlns:p14="http://schemas.microsoft.com/office/powerpoint/2010/main" val="2913904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AFEB7A-DB2E-4727-B282-EF29CC84B2A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80884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Ref idx="1001">
        <a:schemeClr val="bg1"/>
      </p:bgRef>
    </p:bg>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oAutofit/>
          </a:bodyPr>
          <a:lstStyle>
            <a:lvl1pPr>
              <a:defRPr sz="1400">
                <a:latin typeface="+mn-lt"/>
              </a:defRPr>
            </a:lvl1pPr>
          </a:lstStyle>
          <a:p>
            <a:endParaRPr lang="en-US"/>
          </a:p>
        </p:txBody>
      </p:sp>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B20A0649-D412-2E40-8833-E16AE44D7D13}"/>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2" name="Title 1">
            <a:extLst>
              <a:ext uri="{FF2B5EF4-FFF2-40B4-BE49-F238E27FC236}">
                <a16:creationId xmlns:a16="http://schemas.microsoft.com/office/drawing/2014/main" id="{C558A05E-4495-8445-92C7-91D9CCDC7EB5}"/>
              </a:ext>
            </a:extLst>
          </p:cNvPr>
          <p:cNvSpPr>
            <a:spLocks noGrp="1"/>
          </p:cNvSpPr>
          <p:nvPr>
            <p:ph type="ctrTitle"/>
          </p:nvPr>
        </p:nvSpPr>
        <p:spPr>
          <a:xfrm>
            <a:off x="6973823" y="2170818"/>
            <a:ext cx="4721375" cy="2023163"/>
          </a:xfrm>
          <a:prstGeom prst="rect">
            <a:avLst/>
          </a:prstGeom>
          <a:noFill/>
        </p:spPr>
        <p:txBody>
          <a:bodyPr vert="horz" lIns="90000" tIns="90000" rIns="90000" bIns="90000" anchor="b">
            <a:normAutofit/>
          </a:bodyPr>
          <a:lstStyle>
            <a:lvl1pPr algn="l">
              <a:lnSpc>
                <a:spcPct val="100000"/>
              </a:lnSpc>
              <a:defRPr sz="3600" b="1">
                <a:solidFill>
                  <a:schemeClr val="tx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902DF14D-219A-524B-AF3B-73D029AD2F14}"/>
              </a:ext>
            </a:extLst>
          </p:cNvPr>
          <p:cNvSpPr>
            <a:spLocks noGrp="1"/>
          </p:cNvSpPr>
          <p:nvPr>
            <p:ph type="subTitle" idx="1"/>
          </p:nvPr>
        </p:nvSpPr>
        <p:spPr>
          <a:xfrm>
            <a:off x="6973824" y="4212238"/>
            <a:ext cx="4721374" cy="1655762"/>
          </a:xfrm>
        </p:spPr>
        <p:txBody>
          <a:bodyPr lIns="90000" tIns="90000" rIns="90000" bIns="90000">
            <a:normAutofit/>
          </a:bodyPr>
          <a:lstStyle>
            <a:lvl1pPr marL="0" indent="0" algn="l">
              <a:lnSpc>
                <a:spcPct val="100000"/>
              </a:lnSpc>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1120653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with text - opt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3A6E4-E0E5-C849-92C3-C16B4E865E2B}"/>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7" name="Picture Placeholder 10">
            <a:extLst>
              <a:ext uri="{FF2B5EF4-FFF2-40B4-BE49-F238E27FC236}">
                <a16:creationId xmlns:a16="http://schemas.microsoft.com/office/drawing/2014/main" id="{C3C2AA13-36CE-FF41-A413-B653D2748B2F}"/>
              </a:ext>
            </a:extLst>
          </p:cNvPr>
          <p:cNvSpPr>
            <a:spLocks noGrp="1"/>
          </p:cNvSpPr>
          <p:nvPr>
            <p:ph type="pic" sz="quarter" idx="18"/>
          </p:nvPr>
        </p:nvSpPr>
        <p:spPr>
          <a:xfrm>
            <a:off x="496800" y="1486800"/>
            <a:ext cx="11198397" cy="3889872"/>
          </a:xfrm>
          <a:prstGeom prst="round2DiagRect">
            <a:avLst/>
          </a:prstGeom>
          <a:noFill/>
          <a:ln w="76200">
            <a:solidFill>
              <a:schemeClr val="bg1"/>
            </a:solidFill>
          </a:ln>
        </p:spPr>
        <p:txBody>
          <a:bodyPr vert="horz">
            <a:normAutofit/>
          </a:bodyPr>
          <a:lstStyle>
            <a:lvl1pPr marL="285750" indent="-285750">
              <a:lnSpc>
                <a:spcPct val="100000"/>
              </a:lnSpc>
              <a:buFont typeface="Arial" panose="020B0604020202020204" pitchFamily="34" charset="0"/>
              <a:buChar char="•"/>
              <a:defRPr sz="1400">
                <a:latin typeface="+mn-lt"/>
              </a:defRPr>
            </a:lvl1pPr>
          </a:lstStyle>
          <a:p>
            <a:endParaRPr lang="en-US"/>
          </a:p>
        </p:txBody>
      </p:sp>
      <p:sp>
        <p:nvSpPr>
          <p:cNvPr id="8" name="Content Placeholder 2">
            <a:extLst>
              <a:ext uri="{FF2B5EF4-FFF2-40B4-BE49-F238E27FC236}">
                <a16:creationId xmlns:a16="http://schemas.microsoft.com/office/drawing/2014/main" id="{5142F249-BF7D-BA4F-ACAB-FDA9BAF19C86}"/>
              </a:ext>
            </a:extLst>
          </p:cNvPr>
          <p:cNvSpPr>
            <a:spLocks noGrp="1"/>
          </p:cNvSpPr>
          <p:nvPr>
            <p:ph sz="quarter" idx="15"/>
          </p:nvPr>
        </p:nvSpPr>
        <p:spPr>
          <a:xfrm>
            <a:off x="496800" y="5550736"/>
            <a:ext cx="54000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Tree>
    <p:extLst>
      <p:ext uri="{BB962C8B-B14F-4D97-AF65-F5344CB8AC3E}">
        <p14:creationId xmlns:p14="http://schemas.microsoft.com/office/powerpoint/2010/main" val="79108864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717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with text - opt2">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16344D8-FE94-E445-99F1-4441047C1851}"/>
              </a:ext>
            </a:extLst>
          </p:cNvPr>
          <p:cNvSpPr>
            <a:spLocks noGrp="1"/>
          </p:cNvSpPr>
          <p:nvPr>
            <p:ph sz="quarter" idx="15"/>
          </p:nvPr>
        </p:nvSpPr>
        <p:spPr>
          <a:xfrm>
            <a:off x="496800" y="5550736"/>
            <a:ext cx="32364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4" name="Content Placeholder 2">
            <a:extLst>
              <a:ext uri="{FF2B5EF4-FFF2-40B4-BE49-F238E27FC236}">
                <a16:creationId xmlns:a16="http://schemas.microsoft.com/office/drawing/2014/main" id="{F43291AA-1C71-B549-8637-6F586FC78885}"/>
              </a:ext>
            </a:extLst>
          </p:cNvPr>
          <p:cNvSpPr>
            <a:spLocks noGrp="1"/>
          </p:cNvSpPr>
          <p:nvPr>
            <p:ph sz="quarter" idx="21"/>
          </p:nvPr>
        </p:nvSpPr>
        <p:spPr>
          <a:xfrm>
            <a:off x="3981600" y="5550736"/>
            <a:ext cx="3484801"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5" name="Title 1">
            <a:extLst>
              <a:ext uri="{FF2B5EF4-FFF2-40B4-BE49-F238E27FC236}">
                <a16:creationId xmlns:a16="http://schemas.microsoft.com/office/drawing/2014/main" id="{49DE4C68-135D-334F-99A5-7E4E95F07BF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17" name="Picture Placeholder 9">
            <a:extLst>
              <a:ext uri="{FF2B5EF4-FFF2-40B4-BE49-F238E27FC236}">
                <a16:creationId xmlns:a16="http://schemas.microsoft.com/office/drawing/2014/main" id="{F0312A1E-B4BB-3349-8E3C-30D0BD7DC532}"/>
              </a:ext>
            </a:extLst>
          </p:cNvPr>
          <p:cNvSpPr>
            <a:spLocks noGrp="1"/>
          </p:cNvSpPr>
          <p:nvPr>
            <p:ph type="pic" sz="quarter" idx="18"/>
          </p:nvPr>
        </p:nvSpPr>
        <p:spPr>
          <a:xfrm>
            <a:off x="496800" y="1486801"/>
            <a:ext cx="3642980" cy="3906000"/>
          </a:xfrm>
          <a:custGeom>
            <a:avLst/>
            <a:gdLst>
              <a:gd name="connsiteX0" fmla="*/ 0 w 3642980"/>
              <a:gd name="connsiteY0" fmla="*/ 0 h 3906000"/>
              <a:gd name="connsiteX1" fmla="*/ 3642980 w 3642980"/>
              <a:gd name="connsiteY1" fmla="*/ 0 h 3906000"/>
              <a:gd name="connsiteX2" fmla="*/ 3606231 w 3642980"/>
              <a:gd name="connsiteY2" fmla="*/ 93203 h 3906000"/>
              <a:gd name="connsiteX3" fmla="*/ 3236400 w 3642980"/>
              <a:gd name="connsiteY3" fmla="*/ 2188799 h 3906000"/>
              <a:gd name="connsiteX4" fmla="*/ 3428281 w 3642980"/>
              <a:gd name="connsiteY4" fmla="*/ 3711985 h 3906000"/>
              <a:gd name="connsiteX5" fmla="*/ 3483375 w 3642980"/>
              <a:gd name="connsiteY5" fmla="*/ 3906000 h 3906000"/>
              <a:gd name="connsiteX6" fmla="*/ 0 w 3642980"/>
              <a:gd name="connsiteY6" fmla="*/ 3906000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2980" h="3906000">
                <a:moveTo>
                  <a:pt x="0" y="0"/>
                </a:moveTo>
                <a:lnTo>
                  <a:pt x="3642980" y="0"/>
                </a:lnTo>
                <a:lnTo>
                  <a:pt x="3606231" y="93203"/>
                </a:lnTo>
                <a:cubicBezTo>
                  <a:pt x="3366975" y="746643"/>
                  <a:pt x="3236400" y="1452472"/>
                  <a:pt x="3236400" y="2188799"/>
                </a:cubicBezTo>
                <a:cubicBezTo>
                  <a:pt x="3236400" y="2714747"/>
                  <a:pt x="3303020" y="3225135"/>
                  <a:pt x="3428281" y="3711985"/>
                </a:cubicBezTo>
                <a:lnTo>
                  <a:pt x="3483375" y="3906000"/>
                </a:lnTo>
                <a:lnTo>
                  <a:pt x="0" y="3906000"/>
                </a:ln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16" name="Picture Placeholder 15">
            <a:extLst>
              <a:ext uri="{FF2B5EF4-FFF2-40B4-BE49-F238E27FC236}">
                <a16:creationId xmlns:a16="http://schemas.microsoft.com/office/drawing/2014/main" id="{83EDF7B2-2A6E-5C46-B91F-98360F960768}"/>
              </a:ext>
            </a:extLst>
          </p:cNvPr>
          <p:cNvSpPr>
            <a:spLocks noGrp="1"/>
          </p:cNvSpPr>
          <p:nvPr>
            <p:ph type="pic" sz="quarter" idx="22"/>
          </p:nvPr>
        </p:nvSpPr>
        <p:spPr>
          <a:xfrm>
            <a:off x="2698230" y="1486739"/>
            <a:ext cx="8996969" cy="3906000"/>
          </a:xfrm>
          <a:custGeom>
            <a:avLst/>
            <a:gdLst>
              <a:gd name="connsiteX0" fmla="*/ 0 w 8996969"/>
              <a:gd name="connsiteY0" fmla="*/ 0 h 3906000"/>
              <a:gd name="connsiteX1" fmla="*/ 8996969 w 8996969"/>
              <a:gd name="connsiteY1" fmla="*/ 0 h 3906000"/>
              <a:gd name="connsiteX2" fmla="*/ 8996969 w 8996969"/>
              <a:gd name="connsiteY2" fmla="*/ 3906000 h 3906000"/>
              <a:gd name="connsiteX3" fmla="*/ 1281928 w 8996969"/>
              <a:gd name="connsiteY3" fmla="*/ 3906000 h 3906000"/>
              <a:gd name="connsiteX4" fmla="*/ 1226851 w 8996969"/>
              <a:gd name="connsiteY4" fmla="*/ 3712047 h 3906000"/>
              <a:gd name="connsiteX5" fmla="*/ 1034970 w 8996969"/>
              <a:gd name="connsiteY5" fmla="*/ 2188861 h 3906000"/>
              <a:gd name="connsiteX6" fmla="*/ 1404801 w 8996969"/>
              <a:gd name="connsiteY6" fmla="*/ 93265 h 3906000"/>
              <a:gd name="connsiteX7" fmla="*/ 1441550 w 8996969"/>
              <a:gd name="connsiteY7" fmla="*/ 62 h 3906000"/>
              <a:gd name="connsiteX8" fmla="*/ 0 w 8996969"/>
              <a:gd name="connsiteY8" fmla="*/ 62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96969" h="3906000">
                <a:moveTo>
                  <a:pt x="0" y="0"/>
                </a:moveTo>
                <a:lnTo>
                  <a:pt x="8996969" y="0"/>
                </a:lnTo>
                <a:lnTo>
                  <a:pt x="8996969" y="3906000"/>
                </a:lnTo>
                <a:lnTo>
                  <a:pt x="1281928" y="3906000"/>
                </a:lnTo>
                <a:lnTo>
                  <a:pt x="1226851" y="3712047"/>
                </a:lnTo>
                <a:cubicBezTo>
                  <a:pt x="1101590" y="3225197"/>
                  <a:pt x="1034970" y="2714809"/>
                  <a:pt x="1034970" y="2188861"/>
                </a:cubicBezTo>
                <a:cubicBezTo>
                  <a:pt x="1034970" y="1452534"/>
                  <a:pt x="1165545" y="746705"/>
                  <a:pt x="1404801" y="93265"/>
                </a:cubicBezTo>
                <a:lnTo>
                  <a:pt x="1441550" y="62"/>
                </a:lnTo>
                <a:lnTo>
                  <a:pt x="0" y="62"/>
                </a:lnTo>
                <a:close/>
              </a:path>
            </a:pathLst>
          </a:custGeom>
          <a:noFill/>
          <a:ln w="76200">
            <a:solidFill>
              <a:schemeClr val="bg1"/>
            </a:solidFill>
          </a:ln>
        </p:spPr>
        <p:txBody>
          <a:bodyPr wrap="square">
            <a:noAutofit/>
          </a:bodyPr>
          <a:lstStyle>
            <a:lvl1pPr>
              <a:defRPr sz="1400"/>
            </a:lvl1pPr>
          </a:lstStyle>
          <a:p>
            <a:endParaRPr lang="en-US"/>
          </a:p>
        </p:txBody>
      </p:sp>
    </p:spTree>
    <p:extLst>
      <p:ext uri="{BB962C8B-B14F-4D97-AF65-F5344CB8AC3E}">
        <p14:creationId xmlns:p14="http://schemas.microsoft.com/office/powerpoint/2010/main" val="188429129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with text - opt3">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316344D8-FE94-E445-99F1-4441047C1851}"/>
              </a:ext>
            </a:extLst>
          </p:cNvPr>
          <p:cNvSpPr>
            <a:spLocks noGrp="1"/>
          </p:cNvSpPr>
          <p:nvPr>
            <p:ph sz="quarter" idx="15"/>
          </p:nvPr>
        </p:nvSpPr>
        <p:spPr>
          <a:xfrm>
            <a:off x="496800" y="5550736"/>
            <a:ext cx="32364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2" name="Content Placeholder 2">
            <a:extLst>
              <a:ext uri="{FF2B5EF4-FFF2-40B4-BE49-F238E27FC236}">
                <a16:creationId xmlns:a16="http://schemas.microsoft.com/office/drawing/2014/main" id="{56E9DB81-3944-E146-A14B-356D1E30D9B1}"/>
              </a:ext>
            </a:extLst>
          </p:cNvPr>
          <p:cNvSpPr>
            <a:spLocks noGrp="1"/>
          </p:cNvSpPr>
          <p:nvPr>
            <p:ph sz="quarter" idx="19"/>
          </p:nvPr>
        </p:nvSpPr>
        <p:spPr>
          <a:xfrm>
            <a:off x="7714801" y="5550736"/>
            <a:ext cx="3980398"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5" name="Title 1">
            <a:extLst>
              <a:ext uri="{FF2B5EF4-FFF2-40B4-BE49-F238E27FC236}">
                <a16:creationId xmlns:a16="http://schemas.microsoft.com/office/drawing/2014/main" id="{49DE4C68-135D-334F-99A5-7E4E95F07BF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18" name="Picture Placeholder 17">
            <a:extLst>
              <a:ext uri="{FF2B5EF4-FFF2-40B4-BE49-F238E27FC236}">
                <a16:creationId xmlns:a16="http://schemas.microsoft.com/office/drawing/2014/main" id="{AF381FC7-F611-9C42-823F-D22EE5A4A124}"/>
              </a:ext>
            </a:extLst>
          </p:cNvPr>
          <p:cNvSpPr>
            <a:spLocks noGrp="1"/>
          </p:cNvSpPr>
          <p:nvPr>
            <p:ph type="pic" sz="quarter" idx="22"/>
          </p:nvPr>
        </p:nvSpPr>
        <p:spPr>
          <a:xfrm>
            <a:off x="496800" y="1486738"/>
            <a:ext cx="8114038" cy="3906000"/>
          </a:xfrm>
          <a:custGeom>
            <a:avLst/>
            <a:gdLst>
              <a:gd name="connsiteX0" fmla="*/ 0 w 8114038"/>
              <a:gd name="connsiteY0" fmla="*/ 0 h 3906000"/>
              <a:gd name="connsiteX1" fmla="*/ 8114038 w 8114038"/>
              <a:gd name="connsiteY1" fmla="*/ 0 h 3906000"/>
              <a:gd name="connsiteX2" fmla="*/ 8114038 w 8114038"/>
              <a:gd name="connsiteY2" fmla="*/ 63 h 3906000"/>
              <a:gd name="connsiteX3" fmla="*/ 7376180 w 8114038"/>
              <a:gd name="connsiteY3" fmla="*/ 63 h 3906000"/>
              <a:gd name="connsiteX4" fmla="*/ 7339431 w 8114038"/>
              <a:gd name="connsiteY4" fmla="*/ 93266 h 3906000"/>
              <a:gd name="connsiteX5" fmla="*/ 6969601 w 8114038"/>
              <a:gd name="connsiteY5" fmla="*/ 2188862 h 3906000"/>
              <a:gd name="connsiteX6" fmla="*/ 7161481 w 8114038"/>
              <a:gd name="connsiteY6" fmla="*/ 3712048 h 3906000"/>
              <a:gd name="connsiteX7" fmla="*/ 7216557 w 8114038"/>
              <a:gd name="connsiteY7" fmla="*/ 3906000 h 3906000"/>
              <a:gd name="connsiteX8" fmla="*/ 0 w 8114038"/>
              <a:gd name="connsiteY8" fmla="*/ 3906000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14038" h="3906000">
                <a:moveTo>
                  <a:pt x="0" y="0"/>
                </a:moveTo>
                <a:lnTo>
                  <a:pt x="8114038" y="0"/>
                </a:lnTo>
                <a:lnTo>
                  <a:pt x="8114038" y="63"/>
                </a:lnTo>
                <a:lnTo>
                  <a:pt x="7376180" y="63"/>
                </a:lnTo>
                <a:lnTo>
                  <a:pt x="7339431" y="93266"/>
                </a:lnTo>
                <a:cubicBezTo>
                  <a:pt x="7100175" y="746706"/>
                  <a:pt x="6969601" y="1452535"/>
                  <a:pt x="6969601" y="2188862"/>
                </a:cubicBezTo>
                <a:cubicBezTo>
                  <a:pt x="6969601" y="2714810"/>
                  <a:pt x="7036220" y="3225198"/>
                  <a:pt x="7161481" y="3712048"/>
                </a:cubicBezTo>
                <a:lnTo>
                  <a:pt x="7216557" y="3906000"/>
                </a:lnTo>
                <a:lnTo>
                  <a:pt x="0" y="3906000"/>
                </a:lnTo>
                <a:close/>
              </a:path>
            </a:pathLst>
          </a:custGeom>
          <a:noFill/>
          <a:ln w="76200">
            <a:solidFill>
              <a:schemeClr val="bg1"/>
            </a:solidFill>
          </a:ln>
        </p:spPr>
        <p:txBody>
          <a:bodyPr wrap="square">
            <a:noAutofit/>
          </a:bodyPr>
          <a:lstStyle>
            <a:lvl1pPr>
              <a:defRPr sz="1400"/>
            </a:lvl1pPr>
          </a:lstStyle>
          <a:p>
            <a:endParaRPr lang="en-US"/>
          </a:p>
        </p:txBody>
      </p:sp>
      <p:sp>
        <p:nvSpPr>
          <p:cNvPr id="19" name="Picture Placeholder 10">
            <a:extLst>
              <a:ext uri="{FF2B5EF4-FFF2-40B4-BE49-F238E27FC236}">
                <a16:creationId xmlns:a16="http://schemas.microsoft.com/office/drawing/2014/main" id="{8355EFA7-E7F5-1343-A480-F8582468489C}"/>
              </a:ext>
            </a:extLst>
          </p:cNvPr>
          <p:cNvSpPr>
            <a:spLocks noGrp="1"/>
          </p:cNvSpPr>
          <p:nvPr>
            <p:ph type="pic" sz="quarter" idx="13"/>
          </p:nvPr>
        </p:nvSpPr>
        <p:spPr>
          <a:xfrm>
            <a:off x="7466401" y="1486801"/>
            <a:ext cx="4228798" cy="3906000"/>
          </a:xfrm>
          <a:custGeom>
            <a:avLst/>
            <a:gdLst>
              <a:gd name="connsiteX0" fmla="*/ 406579 w 4228798"/>
              <a:gd name="connsiteY0" fmla="*/ 0 h 3906000"/>
              <a:gd name="connsiteX1" fmla="*/ 4228798 w 4228798"/>
              <a:gd name="connsiteY1" fmla="*/ 0 h 3906000"/>
              <a:gd name="connsiteX2" fmla="*/ 4228798 w 4228798"/>
              <a:gd name="connsiteY2" fmla="*/ 3906000 h 3906000"/>
              <a:gd name="connsiteX3" fmla="*/ 246974 w 4228798"/>
              <a:gd name="connsiteY3" fmla="*/ 3906000 h 3906000"/>
              <a:gd name="connsiteX4" fmla="*/ 191880 w 4228798"/>
              <a:gd name="connsiteY4" fmla="*/ 3711985 h 3906000"/>
              <a:gd name="connsiteX5" fmla="*/ 0 w 4228798"/>
              <a:gd name="connsiteY5" fmla="*/ 2188799 h 3906000"/>
              <a:gd name="connsiteX6" fmla="*/ 369830 w 4228798"/>
              <a:gd name="connsiteY6" fmla="*/ 93203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3906000">
                <a:moveTo>
                  <a:pt x="406579" y="0"/>
                </a:moveTo>
                <a:lnTo>
                  <a:pt x="4228798" y="0"/>
                </a:lnTo>
                <a:lnTo>
                  <a:pt x="4228798" y="3906000"/>
                </a:lnTo>
                <a:lnTo>
                  <a:pt x="246974" y="3906000"/>
                </a:lnTo>
                <a:lnTo>
                  <a:pt x="191880" y="3711985"/>
                </a:lnTo>
                <a:cubicBezTo>
                  <a:pt x="66619" y="3225135"/>
                  <a:pt x="0" y="2714747"/>
                  <a:pt x="0" y="2188799"/>
                </a:cubicBezTo>
                <a:cubicBezTo>
                  <a:pt x="0" y="1452472"/>
                  <a:pt x="130574" y="746643"/>
                  <a:pt x="369830" y="93203"/>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Tree>
    <p:extLst>
      <p:ext uri="{BB962C8B-B14F-4D97-AF65-F5344CB8AC3E}">
        <p14:creationId xmlns:p14="http://schemas.microsoft.com/office/powerpoint/2010/main" val="328095564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with text - opt4">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E500B60-FFC6-164C-911A-5C954632940F}"/>
              </a:ext>
            </a:extLst>
          </p:cNvPr>
          <p:cNvSpPr>
            <a:spLocks noGrp="1"/>
          </p:cNvSpPr>
          <p:nvPr>
            <p:ph type="pic" sz="quarter" idx="18"/>
          </p:nvPr>
        </p:nvSpPr>
        <p:spPr>
          <a:xfrm>
            <a:off x="496800" y="1486801"/>
            <a:ext cx="3642980" cy="3906000"/>
          </a:xfrm>
          <a:custGeom>
            <a:avLst/>
            <a:gdLst>
              <a:gd name="connsiteX0" fmla="*/ 0 w 3642980"/>
              <a:gd name="connsiteY0" fmla="*/ 0 h 3906000"/>
              <a:gd name="connsiteX1" fmla="*/ 3642980 w 3642980"/>
              <a:gd name="connsiteY1" fmla="*/ 0 h 3906000"/>
              <a:gd name="connsiteX2" fmla="*/ 3606231 w 3642980"/>
              <a:gd name="connsiteY2" fmla="*/ 93203 h 3906000"/>
              <a:gd name="connsiteX3" fmla="*/ 3236400 w 3642980"/>
              <a:gd name="connsiteY3" fmla="*/ 2188799 h 3906000"/>
              <a:gd name="connsiteX4" fmla="*/ 3428281 w 3642980"/>
              <a:gd name="connsiteY4" fmla="*/ 3711985 h 3906000"/>
              <a:gd name="connsiteX5" fmla="*/ 3483375 w 3642980"/>
              <a:gd name="connsiteY5" fmla="*/ 3906000 h 3906000"/>
              <a:gd name="connsiteX6" fmla="*/ 0 w 3642980"/>
              <a:gd name="connsiteY6" fmla="*/ 3906000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2980" h="3906000">
                <a:moveTo>
                  <a:pt x="0" y="0"/>
                </a:moveTo>
                <a:lnTo>
                  <a:pt x="3642980" y="0"/>
                </a:lnTo>
                <a:lnTo>
                  <a:pt x="3606231" y="93203"/>
                </a:lnTo>
                <a:cubicBezTo>
                  <a:pt x="3366975" y="746643"/>
                  <a:pt x="3236400" y="1452472"/>
                  <a:pt x="3236400" y="2188799"/>
                </a:cubicBezTo>
                <a:cubicBezTo>
                  <a:pt x="3236400" y="2714747"/>
                  <a:pt x="3303020" y="3225135"/>
                  <a:pt x="3428281" y="3711985"/>
                </a:cubicBezTo>
                <a:lnTo>
                  <a:pt x="3483375" y="3906000"/>
                </a:lnTo>
                <a:lnTo>
                  <a:pt x="0" y="3906000"/>
                </a:ln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9" name="Content Placeholder 2">
            <a:extLst>
              <a:ext uri="{FF2B5EF4-FFF2-40B4-BE49-F238E27FC236}">
                <a16:creationId xmlns:a16="http://schemas.microsoft.com/office/drawing/2014/main" id="{316344D8-FE94-E445-99F1-4441047C1851}"/>
              </a:ext>
            </a:extLst>
          </p:cNvPr>
          <p:cNvSpPr>
            <a:spLocks noGrp="1"/>
          </p:cNvSpPr>
          <p:nvPr>
            <p:ph sz="quarter" idx="15"/>
          </p:nvPr>
        </p:nvSpPr>
        <p:spPr>
          <a:xfrm>
            <a:off x="496800" y="5550736"/>
            <a:ext cx="3236400"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1" name="Picture Placeholder 10">
            <a:extLst>
              <a:ext uri="{FF2B5EF4-FFF2-40B4-BE49-F238E27FC236}">
                <a16:creationId xmlns:a16="http://schemas.microsoft.com/office/drawing/2014/main" id="{5A32E743-B829-8344-9955-5F0C02DAC01D}"/>
              </a:ext>
            </a:extLst>
          </p:cNvPr>
          <p:cNvSpPr>
            <a:spLocks noGrp="1"/>
          </p:cNvSpPr>
          <p:nvPr>
            <p:ph type="pic" sz="quarter" idx="13"/>
          </p:nvPr>
        </p:nvSpPr>
        <p:spPr>
          <a:xfrm>
            <a:off x="7466401" y="1486801"/>
            <a:ext cx="4228798" cy="3906000"/>
          </a:xfrm>
          <a:custGeom>
            <a:avLst/>
            <a:gdLst>
              <a:gd name="connsiteX0" fmla="*/ 406579 w 4228798"/>
              <a:gd name="connsiteY0" fmla="*/ 0 h 3906000"/>
              <a:gd name="connsiteX1" fmla="*/ 4228798 w 4228798"/>
              <a:gd name="connsiteY1" fmla="*/ 0 h 3906000"/>
              <a:gd name="connsiteX2" fmla="*/ 4228798 w 4228798"/>
              <a:gd name="connsiteY2" fmla="*/ 3906000 h 3906000"/>
              <a:gd name="connsiteX3" fmla="*/ 246974 w 4228798"/>
              <a:gd name="connsiteY3" fmla="*/ 3906000 h 3906000"/>
              <a:gd name="connsiteX4" fmla="*/ 191880 w 4228798"/>
              <a:gd name="connsiteY4" fmla="*/ 3711985 h 3906000"/>
              <a:gd name="connsiteX5" fmla="*/ 0 w 4228798"/>
              <a:gd name="connsiteY5" fmla="*/ 2188799 h 3906000"/>
              <a:gd name="connsiteX6" fmla="*/ 369830 w 4228798"/>
              <a:gd name="connsiteY6" fmla="*/ 93203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3906000">
                <a:moveTo>
                  <a:pt x="406579" y="0"/>
                </a:moveTo>
                <a:lnTo>
                  <a:pt x="4228798" y="0"/>
                </a:lnTo>
                <a:lnTo>
                  <a:pt x="4228798" y="3906000"/>
                </a:lnTo>
                <a:lnTo>
                  <a:pt x="246974" y="3906000"/>
                </a:lnTo>
                <a:lnTo>
                  <a:pt x="191880" y="3711985"/>
                </a:lnTo>
                <a:cubicBezTo>
                  <a:pt x="66619" y="3225135"/>
                  <a:pt x="0" y="2714747"/>
                  <a:pt x="0" y="2188799"/>
                </a:cubicBezTo>
                <a:cubicBezTo>
                  <a:pt x="0" y="1452472"/>
                  <a:pt x="130574" y="746643"/>
                  <a:pt x="369830" y="93203"/>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
        <p:nvSpPr>
          <p:cNvPr id="12" name="Content Placeholder 2">
            <a:extLst>
              <a:ext uri="{FF2B5EF4-FFF2-40B4-BE49-F238E27FC236}">
                <a16:creationId xmlns:a16="http://schemas.microsoft.com/office/drawing/2014/main" id="{56E9DB81-3944-E146-A14B-356D1E30D9B1}"/>
              </a:ext>
            </a:extLst>
          </p:cNvPr>
          <p:cNvSpPr>
            <a:spLocks noGrp="1"/>
          </p:cNvSpPr>
          <p:nvPr>
            <p:ph sz="quarter" idx="19"/>
          </p:nvPr>
        </p:nvSpPr>
        <p:spPr>
          <a:xfrm>
            <a:off x="7714801" y="5550736"/>
            <a:ext cx="3980398"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3" name="Picture Placeholder 12">
            <a:extLst>
              <a:ext uri="{FF2B5EF4-FFF2-40B4-BE49-F238E27FC236}">
                <a16:creationId xmlns:a16="http://schemas.microsoft.com/office/drawing/2014/main" id="{6D4B509F-2B44-D94A-AD98-D560A0B725AF}"/>
              </a:ext>
            </a:extLst>
          </p:cNvPr>
          <p:cNvSpPr>
            <a:spLocks noGrp="1"/>
          </p:cNvSpPr>
          <p:nvPr>
            <p:ph type="pic" sz="quarter" idx="20"/>
          </p:nvPr>
        </p:nvSpPr>
        <p:spPr>
          <a:xfrm>
            <a:off x="3733200" y="1486801"/>
            <a:ext cx="4139780" cy="3906000"/>
          </a:xfrm>
          <a:custGeom>
            <a:avLst/>
            <a:gdLst>
              <a:gd name="connsiteX0" fmla="*/ 406580 w 4139780"/>
              <a:gd name="connsiteY0" fmla="*/ 0 h 3906000"/>
              <a:gd name="connsiteX1" fmla="*/ 4139780 w 4139780"/>
              <a:gd name="connsiteY1" fmla="*/ 0 h 3906000"/>
              <a:gd name="connsiteX2" fmla="*/ 4103031 w 4139780"/>
              <a:gd name="connsiteY2" fmla="*/ 93203 h 3906000"/>
              <a:gd name="connsiteX3" fmla="*/ 3733200 w 4139780"/>
              <a:gd name="connsiteY3" fmla="*/ 2188799 h 3906000"/>
              <a:gd name="connsiteX4" fmla="*/ 3925081 w 4139780"/>
              <a:gd name="connsiteY4" fmla="*/ 3711985 h 3906000"/>
              <a:gd name="connsiteX5" fmla="*/ 3980175 w 4139780"/>
              <a:gd name="connsiteY5" fmla="*/ 3906000 h 3906000"/>
              <a:gd name="connsiteX6" fmla="*/ 246975 w 4139780"/>
              <a:gd name="connsiteY6" fmla="*/ 3906000 h 3906000"/>
              <a:gd name="connsiteX7" fmla="*/ 191881 w 4139780"/>
              <a:gd name="connsiteY7" fmla="*/ 3711985 h 3906000"/>
              <a:gd name="connsiteX8" fmla="*/ 0 w 4139780"/>
              <a:gd name="connsiteY8" fmla="*/ 2188799 h 3906000"/>
              <a:gd name="connsiteX9" fmla="*/ 369831 w 4139780"/>
              <a:gd name="connsiteY9" fmla="*/ 93203 h 390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39780" h="3906000">
                <a:moveTo>
                  <a:pt x="406580" y="0"/>
                </a:moveTo>
                <a:lnTo>
                  <a:pt x="4139780" y="0"/>
                </a:lnTo>
                <a:lnTo>
                  <a:pt x="4103031" y="93203"/>
                </a:lnTo>
                <a:cubicBezTo>
                  <a:pt x="3863775" y="746643"/>
                  <a:pt x="3733200" y="1452472"/>
                  <a:pt x="3733200" y="2188799"/>
                </a:cubicBezTo>
                <a:cubicBezTo>
                  <a:pt x="3733200" y="2714747"/>
                  <a:pt x="3799820" y="3225135"/>
                  <a:pt x="3925081" y="3711985"/>
                </a:cubicBezTo>
                <a:lnTo>
                  <a:pt x="3980175" y="3906000"/>
                </a:lnTo>
                <a:lnTo>
                  <a:pt x="246975" y="3906000"/>
                </a:lnTo>
                <a:lnTo>
                  <a:pt x="191881" y="3711985"/>
                </a:lnTo>
                <a:cubicBezTo>
                  <a:pt x="66620" y="3225135"/>
                  <a:pt x="0" y="2714747"/>
                  <a:pt x="0" y="2188799"/>
                </a:cubicBezTo>
                <a:cubicBezTo>
                  <a:pt x="0" y="1452472"/>
                  <a:pt x="130575" y="746643"/>
                  <a:pt x="369831" y="93203"/>
                </a:cubicBez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14" name="Content Placeholder 2">
            <a:extLst>
              <a:ext uri="{FF2B5EF4-FFF2-40B4-BE49-F238E27FC236}">
                <a16:creationId xmlns:a16="http://schemas.microsoft.com/office/drawing/2014/main" id="{F43291AA-1C71-B549-8637-6F586FC78885}"/>
              </a:ext>
            </a:extLst>
          </p:cNvPr>
          <p:cNvSpPr>
            <a:spLocks noGrp="1"/>
          </p:cNvSpPr>
          <p:nvPr>
            <p:ph sz="quarter" idx="21"/>
          </p:nvPr>
        </p:nvSpPr>
        <p:spPr>
          <a:xfrm>
            <a:off x="3981600" y="5550736"/>
            <a:ext cx="3484801" cy="295291"/>
          </a:xfrm>
        </p:spPr>
        <p:txBody>
          <a:bodyPr numCol="1">
            <a:noAutofit/>
          </a:bodyPr>
          <a:lstStyle>
            <a:lvl1pPr marL="0" indent="0">
              <a:spcAft>
                <a:spcPts val="1800"/>
              </a:spcAft>
              <a:buFont typeface="Arial" panose="020B0604020202020204" pitchFamily="34" charset="0"/>
              <a:buNone/>
              <a:defRPr sz="1400">
                <a:solidFill>
                  <a:srgbClr val="000000"/>
                </a:solidFill>
                <a:latin typeface="+mn-lt"/>
              </a:defRPr>
            </a:lvl1pPr>
            <a:lvl2pPr marL="457200" indent="0">
              <a:buFont typeface="Arial" panose="020B0604020202020204" pitchFamily="34" charset="0"/>
              <a:buNone/>
              <a:defRPr sz="1800"/>
            </a:lvl2pPr>
            <a:lvl3pPr marL="1257300" indent="-342900">
              <a:buFont typeface="Arial" panose="020B0604020202020204" pitchFamily="34" charset="0"/>
              <a:buChar char="•"/>
              <a:defRPr sz="1600"/>
            </a:lvl3pPr>
            <a:lvl4pPr marL="1657350" indent="-285750">
              <a:buFont typeface="Arial" panose="020B0604020202020204" pitchFamily="34" charset="0"/>
              <a:buChar char="•"/>
              <a:defRPr sz="1400"/>
            </a:lvl4pPr>
            <a:lvl5pPr marL="2114550" indent="-285750">
              <a:buFont typeface="Arial" panose="020B0604020202020204" pitchFamily="34" charset="0"/>
              <a:buChar char="•"/>
              <a:defRPr sz="1200" i="0" u="none"/>
            </a:lvl5pPr>
          </a:lstStyle>
          <a:p>
            <a:pPr lvl="0"/>
            <a:r>
              <a:rPr lang="en-GB"/>
              <a:t>Click to edit Master text styles</a:t>
            </a:r>
          </a:p>
        </p:txBody>
      </p:sp>
      <p:sp>
        <p:nvSpPr>
          <p:cNvPr id="15" name="Title 1">
            <a:extLst>
              <a:ext uri="{FF2B5EF4-FFF2-40B4-BE49-F238E27FC236}">
                <a16:creationId xmlns:a16="http://schemas.microsoft.com/office/drawing/2014/main" id="{49DE4C68-135D-334F-99A5-7E4E95F07BF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9020902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ro page - opt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B66069A-F642-4241-9CCB-434C2C72344D}"/>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endParaRPr lang="en-US"/>
          </a:p>
        </p:txBody>
      </p:sp>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E2B163D-95B4-4A4E-9B8E-1B66D56E34C2}"/>
              </a:ext>
            </a:extLst>
          </p:cNvPr>
          <p:cNvSpPr>
            <a:spLocks noGrp="1"/>
          </p:cNvSpPr>
          <p:nvPr>
            <p:ph sz="quarter" idx="19"/>
          </p:nvPr>
        </p:nvSpPr>
        <p:spPr>
          <a:xfrm>
            <a:off x="500975" y="1587498"/>
            <a:ext cx="4114800" cy="3993493"/>
          </a:xfrm>
        </p:spPr>
        <p:txBody>
          <a:bodyPr anchor="ctr"/>
          <a:lstStyle>
            <a:lvl1pPr marL="0" indent="0">
              <a:lnSpc>
                <a:spcPct val="100000"/>
              </a:lnSpc>
              <a:buNone/>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A80380D9-8216-5845-8BF1-8B754023D5BD}"/>
              </a:ext>
            </a:extLst>
          </p:cNvPr>
          <p:cNvPicPr>
            <a:picLocks noChangeAspect="1"/>
          </p:cNvPicPr>
          <p:nvPr userDrawn="1"/>
        </p:nvPicPr>
        <p:blipFill>
          <a:blip r:embed="rId2"/>
          <a:stretch>
            <a:fillRect/>
          </a:stretch>
        </p:blipFill>
        <p:spPr>
          <a:xfrm>
            <a:off x="9308999" y="5868000"/>
            <a:ext cx="2883001" cy="990000"/>
          </a:xfrm>
          <a:prstGeom prst="rect">
            <a:avLst/>
          </a:prstGeom>
        </p:spPr>
      </p:pic>
    </p:spTree>
    <p:extLst>
      <p:ext uri="{BB962C8B-B14F-4D97-AF65-F5344CB8AC3E}">
        <p14:creationId xmlns:p14="http://schemas.microsoft.com/office/powerpoint/2010/main" val="272759035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Intro page - opt2">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EB66069A-F642-4241-9CCB-434C2C72344D}"/>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endParaRPr lang="en-US"/>
          </a:p>
        </p:txBody>
      </p:sp>
      <p:sp>
        <p:nvSpPr>
          <p:cNvPr id="3" name="Content Placeholder 2">
            <a:extLst>
              <a:ext uri="{FF2B5EF4-FFF2-40B4-BE49-F238E27FC236}">
                <a16:creationId xmlns:a16="http://schemas.microsoft.com/office/drawing/2014/main" id="{8E2B163D-95B4-4A4E-9B8E-1B66D56E34C2}"/>
              </a:ext>
            </a:extLst>
          </p:cNvPr>
          <p:cNvSpPr>
            <a:spLocks noGrp="1"/>
          </p:cNvSpPr>
          <p:nvPr>
            <p:ph sz="quarter" idx="19"/>
          </p:nvPr>
        </p:nvSpPr>
        <p:spPr>
          <a:xfrm>
            <a:off x="500975" y="1587498"/>
            <a:ext cx="4114800" cy="3993493"/>
          </a:xfrm>
        </p:spPr>
        <p:txBody>
          <a:bodyPr anchor="ctr"/>
          <a:lstStyle>
            <a:lvl1pPr marL="0" indent="0">
              <a:lnSpc>
                <a:spcPct val="100000"/>
              </a:lnSpc>
              <a:buNone/>
              <a:defRPr>
                <a:solidFill>
                  <a:schemeClr val="tx1"/>
                </a:solidFill>
              </a:defRPr>
            </a:lvl1pPr>
            <a:lvl2pPr marL="457200" indent="0">
              <a:lnSpc>
                <a:spcPct val="100000"/>
              </a:lnSpc>
              <a:buNone/>
              <a:defRPr>
                <a:solidFill>
                  <a:schemeClr val="tx1"/>
                </a:solidFill>
              </a:defRPr>
            </a:lvl2pPr>
            <a:lvl3pPr marL="914400" indent="0">
              <a:lnSpc>
                <a:spcPct val="100000"/>
              </a:lnSpc>
              <a:buNone/>
              <a:defRPr>
                <a:solidFill>
                  <a:schemeClr val="tx1"/>
                </a:solidFill>
              </a:defRPr>
            </a:lvl3pPr>
            <a:lvl4pPr marL="1371600" indent="0">
              <a:lnSpc>
                <a:spcPct val="100000"/>
              </a:lnSpc>
              <a:buNone/>
              <a:defRPr>
                <a:solidFill>
                  <a:schemeClr val="tx1"/>
                </a:solidFill>
              </a:defRPr>
            </a:lvl4pPr>
            <a:lvl5pPr marL="1828800" indent="0">
              <a:lnSpc>
                <a:spcPct val="100000"/>
              </a:lnSpc>
              <a:buNone/>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D250AA72-416D-4A43-817C-67E907D6B0EB}"/>
              </a:ext>
            </a:extLst>
          </p:cNvPr>
          <p:cNvSpPr>
            <a:spLocks noGrp="1"/>
          </p:cNvSpPr>
          <p:nvPr>
            <p:ph type="title"/>
          </p:nvPr>
        </p:nvSpPr>
        <p:spPr/>
        <p:txBody>
          <a:bodyPr/>
          <a:lstStyle/>
          <a:p>
            <a:r>
              <a:rPr lang="en-GB"/>
              <a:t>Click to edit Master title style</a:t>
            </a:r>
            <a:endParaRPr lang="en-US"/>
          </a:p>
        </p:txBody>
      </p:sp>
      <p:pic>
        <p:nvPicPr>
          <p:cNvPr id="10" name="Picture 9">
            <a:extLst>
              <a:ext uri="{FF2B5EF4-FFF2-40B4-BE49-F238E27FC236}">
                <a16:creationId xmlns:a16="http://schemas.microsoft.com/office/drawing/2014/main" id="{29F25764-77E8-9447-93EF-ABDAAC8839EC}"/>
              </a:ext>
            </a:extLst>
          </p:cNvPr>
          <p:cNvPicPr>
            <a:picLocks noChangeAspect="1"/>
          </p:cNvPicPr>
          <p:nvPr userDrawn="1"/>
        </p:nvPicPr>
        <p:blipFill>
          <a:blip r:embed="rId2"/>
          <a:stretch>
            <a:fillRect/>
          </a:stretch>
        </p:blipFill>
        <p:spPr>
          <a:xfrm>
            <a:off x="9308400" y="5867794"/>
            <a:ext cx="2883600" cy="990206"/>
          </a:xfrm>
          <a:prstGeom prst="rect">
            <a:avLst/>
          </a:prstGeom>
        </p:spPr>
      </p:pic>
    </p:spTree>
    <p:extLst>
      <p:ext uri="{BB962C8B-B14F-4D97-AF65-F5344CB8AC3E}">
        <p14:creationId xmlns:p14="http://schemas.microsoft.com/office/powerpoint/2010/main" val="40002750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 page - opt3">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B7A1C6D-8F8A-1C4B-BE9E-66547C9A6BCC}"/>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p:spPr>
        <p:txBody>
          <a:bodyPr wrap="square" anchor="ctr">
            <a:noAutofit/>
          </a:bodyPr>
          <a:lstStyle>
            <a:lvl1pPr>
              <a:lnSpc>
                <a:spcPct val="100000"/>
              </a:lnSpc>
              <a:defRPr sz="1400">
                <a:latin typeface="+mn-lt"/>
              </a:defRPr>
            </a:lvl1pPr>
          </a:lstStyle>
          <a:p>
            <a:endParaRPr lang="en-US"/>
          </a:p>
        </p:txBody>
      </p:sp>
      <p:sp>
        <p:nvSpPr>
          <p:cNvPr id="7" name="Freeform 6">
            <a:extLst>
              <a:ext uri="{FF2B5EF4-FFF2-40B4-BE49-F238E27FC236}">
                <a16:creationId xmlns:a16="http://schemas.microsoft.com/office/drawing/2014/main" id="{8F44B10F-F2BA-7D47-BB7A-0AF7C1E0B063}"/>
              </a:ext>
            </a:extLst>
          </p:cNvPr>
          <p:cNvSpPr/>
          <p:nvPr userDrawn="1"/>
        </p:nvSpPr>
        <p:spPr>
          <a:xfrm>
            <a:off x="6097200" y="0"/>
            <a:ext cx="6094800" cy="6858000"/>
          </a:xfrm>
          <a:custGeom>
            <a:avLst/>
            <a:gdLst>
              <a:gd name="connsiteX0" fmla="*/ 1056071 w 6094800"/>
              <a:gd name="connsiteY0" fmla="*/ 0 h 6858000"/>
              <a:gd name="connsiteX1" fmla="*/ 6094800 w 6094800"/>
              <a:gd name="connsiteY1" fmla="*/ 0 h 6858000"/>
              <a:gd name="connsiteX2" fmla="*/ 6094800 w 6094800"/>
              <a:gd name="connsiteY2" fmla="*/ 6858000 h 6858000"/>
              <a:gd name="connsiteX3" fmla="*/ 1056071 w 6094800"/>
              <a:gd name="connsiteY3" fmla="*/ 6858000 h 6858000"/>
              <a:gd name="connsiteX4" fmla="*/ 1040896 w 6094800"/>
              <a:gd name="connsiteY4" fmla="*/ 6836661 h 6858000"/>
              <a:gd name="connsiteX5" fmla="*/ 0 w 6094800"/>
              <a:gd name="connsiteY5" fmla="*/ 3429000 h 6858000"/>
              <a:gd name="connsiteX6" fmla="*/ 1040896 w 6094800"/>
              <a:gd name="connsiteY6" fmla="*/ 21339 h 6858000"/>
              <a:gd name="connsiteX7" fmla="*/ 1056071 w 60948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4800" h="6858000">
                <a:moveTo>
                  <a:pt x="1056071" y="0"/>
                </a:moveTo>
                <a:lnTo>
                  <a:pt x="6094800" y="0"/>
                </a:lnTo>
                <a:lnTo>
                  <a:pt x="6094800" y="6858000"/>
                </a:lnTo>
                <a:lnTo>
                  <a:pt x="1056071" y="6858000"/>
                </a:lnTo>
                <a:lnTo>
                  <a:pt x="1040896" y="6836661"/>
                </a:lnTo>
                <a:cubicBezTo>
                  <a:pt x="383729" y="5863924"/>
                  <a:pt x="0" y="4691275"/>
                  <a:pt x="0" y="3429000"/>
                </a:cubicBezTo>
                <a:cubicBezTo>
                  <a:pt x="0" y="2166726"/>
                  <a:pt x="383729" y="994076"/>
                  <a:pt x="1040896" y="21339"/>
                </a:cubicBezTo>
                <a:lnTo>
                  <a:pt x="10560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Picture 16">
            <a:extLst>
              <a:ext uri="{FF2B5EF4-FFF2-40B4-BE49-F238E27FC236}">
                <a16:creationId xmlns:a16="http://schemas.microsoft.com/office/drawing/2014/main" id="{2BF97615-454C-7940-BB47-28DA7EC0F006}"/>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solidFill>
            <a:schemeClr val="bg1"/>
          </a:solidFill>
          <a:ln>
            <a:noFill/>
          </a:ln>
        </p:spPr>
        <p:style>
          <a:lnRef idx="2">
            <a:schemeClr val="dk1"/>
          </a:lnRef>
          <a:fillRef idx="1">
            <a:schemeClr val="lt1"/>
          </a:fillRef>
          <a:effectRef idx="0">
            <a:schemeClr val="dk1"/>
          </a:effectRef>
          <a:fontRef idx="minor">
            <a:schemeClr val="dk1"/>
          </a:fontRef>
        </p:style>
        <p:txBody>
          <a:bodyPr vert="vert270" lIns="540000" tIns="540000" rIns="360000" bIns="540000">
            <a:normAutofit/>
          </a:bodyPr>
          <a:lstStyle>
            <a:lvl1pPr>
              <a:lnSpc>
                <a:spcPct val="100000"/>
              </a:lnSpc>
              <a:defRPr sz="2400" b="1">
                <a:solidFill>
                  <a:schemeClr val="tx1"/>
                </a:solidFill>
              </a:defRPr>
            </a:lvl1pPr>
          </a:lstStyle>
          <a:p>
            <a:r>
              <a:rPr lang="en-GB"/>
              <a:t>Click to edit Master title style</a:t>
            </a:r>
            <a:endParaRPr lang="en-US"/>
          </a:p>
        </p:txBody>
      </p:sp>
      <p:sp>
        <p:nvSpPr>
          <p:cNvPr id="6" name="Content Placeholder 5">
            <a:extLst>
              <a:ext uri="{FF2B5EF4-FFF2-40B4-BE49-F238E27FC236}">
                <a16:creationId xmlns:a16="http://schemas.microsoft.com/office/drawing/2014/main" id="{0417E5C9-6255-844F-878F-9F40845D90B1}"/>
              </a:ext>
            </a:extLst>
          </p:cNvPr>
          <p:cNvSpPr>
            <a:spLocks noGrp="1"/>
          </p:cNvSpPr>
          <p:nvPr>
            <p:ph sz="quarter" idx="17"/>
          </p:nvPr>
        </p:nvSpPr>
        <p:spPr>
          <a:xfrm>
            <a:off x="7381198" y="1587498"/>
            <a:ext cx="4114799" cy="3994152"/>
          </a:xfrm>
        </p:spPr>
        <p:txBody>
          <a:bodyPr anchor="ctr"/>
          <a:lstStyle>
            <a:lvl1pPr marL="0" indent="0" algn="l">
              <a:lnSpc>
                <a:spcPct val="100000"/>
              </a:lnSpc>
              <a:buNone/>
              <a:defRPr>
                <a:solidFill>
                  <a:schemeClr val="bg1"/>
                </a:solidFill>
              </a:defRPr>
            </a:lvl1pPr>
            <a:lvl2pPr marL="457200" indent="0" algn="l">
              <a:lnSpc>
                <a:spcPct val="100000"/>
              </a:lnSpc>
              <a:buNone/>
              <a:defRPr>
                <a:solidFill>
                  <a:schemeClr val="bg1"/>
                </a:solidFill>
              </a:defRPr>
            </a:lvl2pPr>
            <a:lvl3pPr marL="914400" indent="0" algn="l">
              <a:lnSpc>
                <a:spcPct val="100000"/>
              </a:lnSpc>
              <a:buNone/>
              <a:defRPr>
                <a:solidFill>
                  <a:schemeClr val="bg1"/>
                </a:solidFill>
              </a:defRPr>
            </a:lvl3pPr>
            <a:lvl4pPr marL="1371600" indent="0" algn="l">
              <a:lnSpc>
                <a:spcPct val="100000"/>
              </a:lnSpc>
              <a:buNone/>
              <a:defRPr>
                <a:solidFill>
                  <a:schemeClr val="bg1"/>
                </a:solidFill>
              </a:defRPr>
            </a:lvl4pPr>
            <a:lvl5pPr marL="1828800" indent="0" algn="l">
              <a:lnSpc>
                <a:spcPct val="100000"/>
              </a:lnSpc>
              <a:buNone/>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16943585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 page - opt4">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8B7A1C6D-8F8A-1C4B-BE9E-66547C9A6BCC}"/>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p:spPr>
        <p:txBody>
          <a:bodyPr wrap="square" anchor="ctr">
            <a:noAutofit/>
          </a:bodyPr>
          <a:lstStyle>
            <a:lvl1pPr>
              <a:lnSpc>
                <a:spcPct val="100000"/>
              </a:lnSpc>
              <a:defRPr sz="1400">
                <a:latin typeface="+mn-lt"/>
              </a:defRPr>
            </a:lvl1pPr>
          </a:lstStyle>
          <a:p>
            <a:endParaRPr lang="en-US"/>
          </a:p>
        </p:txBody>
      </p:sp>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solidFill>
            <a:schemeClr val="tx1"/>
          </a:solidFill>
          <a:ln>
            <a:noFill/>
          </a:ln>
        </p:spPr>
        <p:style>
          <a:lnRef idx="2">
            <a:schemeClr val="dk1"/>
          </a:lnRef>
          <a:fillRef idx="1">
            <a:schemeClr val="lt1"/>
          </a:fillRef>
          <a:effectRef idx="0">
            <a:schemeClr val="dk1"/>
          </a:effectRef>
          <a:fontRef idx="minor">
            <a:schemeClr val="dk1"/>
          </a:fontRef>
        </p:style>
        <p:txBody>
          <a:bodyPr vert="vert270" lIns="540000" tIns="540000" rIns="360000" bIns="540000">
            <a:normAutofit/>
          </a:bodyPr>
          <a:lstStyle>
            <a:lvl1pPr>
              <a:lnSpc>
                <a:spcPct val="100000"/>
              </a:lnSpc>
              <a:defRPr sz="2400" b="1">
                <a:solidFill>
                  <a:schemeClr val="bg1"/>
                </a:solidFill>
              </a:defRPr>
            </a:lvl1pPr>
          </a:lstStyle>
          <a:p>
            <a:r>
              <a:rPr lang="en-GB"/>
              <a:t>Click to edit Master title style</a:t>
            </a:r>
            <a:endParaRPr lang="en-US"/>
          </a:p>
        </p:txBody>
      </p:sp>
      <p:sp>
        <p:nvSpPr>
          <p:cNvPr id="6" name="Content Placeholder 5">
            <a:extLst>
              <a:ext uri="{FF2B5EF4-FFF2-40B4-BE49-F238E27FC236}">
                <a16:creationId xmlns:a16="http://schemas.microsoft.com/office/drawing/2014/main" id="{0417E5C9-6255-844F-878F-9F40845D90B1}"/>
              </a:ext>
            </a:extLst>
          </p:cNvPr>
          <p:cNvSpPr>
            <a:spLocks noGrp="1"/>
          </p:cNvSpPr>
          <p:nvPr>
            <p:ph sz="quarter" idx="17"/>
          </p:nvPr>
        </p:nvSpPr>
        <p:spPr>
          <a:xfrm>
            <a:off x="7381198" y="1587498"/>
            <a:ext cx="4114799" cy="3994152"/>
          </a:xfrm>
        </p:spPr>
        <p:txBody>
          <a:bodyPr anchor="ctr"/>
          <a:lstStyle>
            <a:lvl1pPr marL="0" indent="0" algn="l">
              <a:lnSpc>
                <a:spcPct val="100000"/>
              </a:lnSpc>
              <a:buNone/>
              <a:defRPr>
                <a:solidFill>
                  <a:schemeClr val="tx1"/>
                </a:solidFill>
              </a:defRPr>
            </a:lvl1pPr>
            <a:lvl2pPr marL="457200" indent="0" algn="l">
              <a:lnSpc>
                <a:spcPct val="100000"/>
              </a:lnSpc>
              <a:buNone/>
              <a:defRPr>
                <a:solidFill>
                  <a:schemeClr val="tx1"/>
                </a:solidFill>
              </a:defRPr>
            </a:lvl2pPr>
            <a:lvl3pPr marL="914400" indent="0" algn="l">
              <a:lnSpc>
                <a:spcPct val="100000"/>
              </a:lnSpc>
              <a:buNone/>
              <a:defRPr>
                <a:solidFill>
                  <a:schemeClr val="tx1"/>
                </a:solidFill>
              </a:defRPr>
            </a:lvl3pPr>
            <a:lvl4pPr marL="1371600" indent="0" algn="l">
              <a:lnSpc>
                <a:spcPct val="100000"/>
              </a:lnSpc>
              <a:buNone/>
              <a:defRPr>
                <a:solidFill>
                  <a:schemeClr val="tx1"/>
                </a:solidFill>
              </a:defRPr>
            </a:lvl4pPr>
            <a:lvl5pPr marL="1828800" indent="0" algn="l">
              <a:lnSpc>
                <a:spcPct val="100000"/>
              </a:lnSpc>
              <a:buNone/>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78011109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s page -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3DB3E-91BC-E84A-9D2F-B28D6931B2F2}"/>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lnSpc>
                <a:spcPct val="100000"/>
              </a:lnSpc>
              <a:defRPr sz="2400" b="1">
                <a:solidFill>
                  <a:schemeClr val="bg1"/>
                </a:solidFill>
              </a:defRPr>
            </a:lvl1pPr>
          </a:lstStyle>
          <a:p>
            <a:r>
              <a:rPr lang="en-GB"/>
              <a:t>Click to edit Master title style</a:t>
            </a:r>
            <a:endParaRPr lang="en-US"/>
          </a:p>
        </p:txBody>
      </p:sp>
      <p:sp>
        <p:nvSpPr>
          <p:cNvPr id="8" name="Content Placeholder 7">
            <a:extLst>
              <a:ext uri="{FF2B5EF4-FFF2-40B4-BE49-F238E27FC236}">
                <a16:creationId xmlns:a16="http://schemas.microsoft.com/office/drawing/2014/main" id="{55DC694A-1BB2-2649-B76A-1D1580A75BC3}"/>
              </a:ext>
            </a:extLst>
          </p:cNvPr>
          <p:cNvSpPr>
            <a:spLocks noGrp="1"/>
          </p:cNvSpPr>
          <p:nvPr>
            <p:ph sz="quarter" idx="10"/>
          </p:nvPr>
        </p:nvSpPr>
        <p:spPr>
          <a:xfrm>
            <a:off x="496801" y="1486800"/>
            <a:ext cx="11198398" cy="4876422"/>
          </a:xfrm>
        </p:spPr>
        <p:txBody>
          <a:bodyPr/>
          <a:lstStyle>
            <a:lvl1pPr marL="0" indent="0">
              <a:lnSpc>
                <a:spcPct val="100000"/>
              </a:lnSpc>
              <a:buNone/>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9796550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s page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DD364-F7A6-504C-B6DF-817158FF994C}"/>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pic>
        <p:nvPicPr>
          <p:cNvPr id="4" name="Picture 3">
            <a:extLst>
              <a:ext uri="{FF2B5EF4-FFF2-40B4-BE49-F238E27FC236}">
                <a16:creationId xmlns:a16="http://schemas.microsoft.com/office/drawing/2014/main" id="{08F663EF-4FDF-B047-832E-55B74ACBBE98}"/>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6" name="Content Placeholder 7">
            <a:extLst>
              <a:ext uri="{FF2B5EF4-FFF2-40B4-BE49-F238E27FC236}">
                <a16:creationId xmlns:a16="http://schemas.microsoft.com/office/drawing/2014/main" id="{297538B2-2B4B-D048-8890-432F99A7ADAA}"/>
              </a:ext>
            </a:extLst>
          </p:cNvPr>
          <p:cNvSpPr>
            <a:spLocks noGrp="1"/>
          </p:cNvSpPr>
          <p:nvPr>
            <p:ph sz="quarter" idx="10"/>
          </p:nvPr>
        </p:nvSpPr>
        <p:spPr>
          <a:xfrm>
            <a:off x="496801" y="1486800"/>
            <a:ext cx="11198398" cy="4876422"/>
          </a:xfrm>
        </p:spPr>
        <p:txBody>
          <a:bodyPr numCol="2" spcCol="540000"/>
          <a:lstStyle>
            <a:lvl1pPr marL="0" indent="0" algn="l">
              <a:lnSpc>
                <a:spcPct val="100000"/>
              </a:lnSpc>
              <a:buNone/>
              <a:defRPr/>
            </a:lvl1pPr>
            <a:lvl2pPr marL="457200" indent="0" algn="l">
              <a:lnSpc>
                <a:spcPct val="100000"/>
              </a:lnSpc>
              <a:buNone/>
              <a:defRPr/>
            </a:lvl2pPr>
            <a:lvl3pPr marL="914400" indent="0" algn="l">
              <a:lnSpc>
                <a:spcPct val="100000"/>
              </a:lnSpc>
              <a:buNone/>
              <a:defRPr/>
            </a:lvl3pPr>
            <a:lvl4pPr marL="1371600" indent="0" algn="l">
              <a:lnSpc>
                <a:spcPct val="100000"/>
              </a:lnSpc>
              <a:buNone/>
              <a:defRPr/>
            </a:lvl4pPr>
            <a:lvl5pPr marL="1828800" indent="0" algn="l">
              <a:lnSpc>
                <a:spcPct val="100000"/>
              </a:lnSpc>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434513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21D46B4E-BD12-914E-8A5E-61310F117B2E}"/>
              </a:ext>
            </a:extLst>
          </p:cNvPr>
          <p:cNvSpPr/>
          <p:nvPr userDrawn="1"/>
        </p:nvSpPr>
        <p:spPr>
          <a:xfrm>
            <a:off x="6097200" y="0"/>
            <a:ext cx="6094800" cy="6858000"/>
          </a:xfrm>
          <a:custGeom>
            <a:avLst/>
            <a:gdLst>
              <a:gd name="connsiteX0" fmla="*/ 1056071 w 6094800"/>
              <a:gd name="connsiteY0" fmla="*/ 0 h 6858000"/>
              <a:gd name="connsiteX1" fmla="*/ 6094800 w 6094800"/>
              <a:gd name="connsiteY1" fmla="*/ 0 h 6858000"/>
              <a:gd name="connsiteX2" fmla="*/ 6094800 w 6094800"/>
              <a:gd name="connsiteY2" fmla="*/ 6858000 h 6858000"/>
              <a:gd name="connsiteX3" fmla="*/ 1056071 w 6094800"/>
              <a:gd name="connsiteY3" fmla="*/ 6858000 h 6858000"/>
              <a:gd name="connsiteX4" fmla="*/ 1040896 w 6094800"/>
              <a:gd name="connsiteY4" fmla="*/ 6836661 h 6858000"/>
              <a:gd name="connsiteX5" fmla="*/ 0 w 6094800"/>
              <a:gd name="connsiteY5" fmla="*/ 3429000 h 6858000"/>
              <a:gd name="connsiteX6" fmla="*/ 1040896 w 6094800"/>
              <a:gd name="connsiteY6" fmla="*/ 21339 h 6858000"/>
              <a:gd name="connsiteX7" fmla="*/ 1056071 w 60948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4800" h="6858000">
                <a:moveTo>
                  <a:pt x="1056071" y="0"/>
                </a:moveTo>
                <a:lnTo>
                  <a:pt x="6094800" y="0"/>
                </a:lnTo>
                <a:lnTo>
                  <a:pt x="6094800" y="6858000"/>
                </a:lnTo>
                <a:lnTo>
                  <a:pt x="1056071" y="6858000"/>
                </a:lnTo>
                <a:lnTo>
                  <a:pt x="1040896" y="6836661"/>
                </a:lnTo>
                <a:cubicBezTo>
                  <a:pt x="383729" y="5863924"/>
                  <a:pt x="0" y="4691275"/>
                  <a:pt x="0" y="3429000"/>
                </a:cubicBezTo>
                <a:cubicBezTo>
                  <a:pt x="0" y="2166726"/>
                  <a:pt x="383729" y="994076"/>
                  <a:pt x="1040896" y="21339"/>
                </a:cubicBezTo>
                <a:lnTo>
                  <a:pt x="10560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E3CF7AFB-973E-2945-81C3-F65D51CF7668}"/>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oAutofit/>
          </a:bodyPr>
          <a:lstStyle>
            <a:lvl1pPr>
              <a:defRPr sz="1400">
                <a:latin typeface="+mn-lt"/>
              </a:defRPr>
            </a:lvl1pPr>
          </a:lstStyle>
          <a:p>
            <a:endParaRPr lang="en-US"/>
          </a:p>
        </p:txBody>
      </p:sp>
      <p:sp>
        <p:nvSpPr>
          <p:cNvPr id="2" name="Title 1">
            <a:extLst>
              <a:ext uri="{FF2B5EF4-FFF2-40B4-BE49-F238E27FC236}">
                <a16:creationId xmlns:a16="http://schemas.microsoft.com/office/drawing/2014/main" id="{C558A05E-4495-8445-92C7-91D9CCDC7EB5}"/>
              </a:ext>
            </a:extLst>
          </p:cNvPr>
          <p:cNvSpPr>
            <a:spLocks noGrp="1"/>
          </p:cNvSpPr>
          <p:nvPr>
            <p:ph type="ctrTitle"/>
          </p:nvPr>
        </p:nvSpPr>
        <p:spPr>
          <a:xfrm>
            <a:off x="6973823" y="2170818"/>
            <a:ext cx="4721375" cy="2023163"/>
          </a:xfrm>
          <a:prstGeom prst="rect">
            <a:avLst/>
          </a:prstGeom>
          <a:noFill/>
        </p:spPr>
        <p:txBody>
          <a:bodyPr vert="horz" lIns="90000" tIns="90000" rIns="90000" bIns="90000" anchor="b">
            <a:normAutofit/>
          </a:bodyPr>
          <a:lstStyle>
            <a:lvl1pPr algn="l">
              <a:lnSpc>
                <a:spcPct val="100000"/>
              </a:lnSpc>
              <a:defRPr sz="3600" b="1">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902DF14D-219A-524B-AF3B-73D029AD2F14}"/>
              </a:ext>
            </a:extLst>
          </p:cNvPr>
          <p:cNvSpPr>
            <a:spLocks noGrp="1"/>
          </p:cNvSpPr>
          <p:nvPr>
            <p:ph type="subTitle" idx="1"/>
          </p:nvPr>
        </p:nvSpPr>
        <p:spPr>
          <a:xfrm>
            <a:off x="6973824" y="4212238"/>
            <a:ext cx="4721374" cy="1655762"/>
          </a:xfrm>
        </p:spPr>
        <p:txBody>
          <a:bodyPr lIns="90000" tIns="90000" rIns="90000" bIns="90000">
            <a:normAutofit/>
          </a:bodyPr>
          <a:lstStyle>
            <a:lvl1pPr marL="0" indent="0" algn="l">
              <a:lnSpc>
                <a:spcPct val="100000"/>
              </a:lnSpc>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78138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ntents page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E7137-D714-CA41-9883-C5D4CC9F83CA}"/>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pic>
        <p:nvPicPr>
          <p:cNvPr id="4" name="Picture 3">
            <a:extLst>
              <a:ext uri="{FF2B5EF4-FFF2-40B4-BE49-F238E27FC236}">
                <a16:creationId xmlns:a16="http://schemas.microsoft.com/office/drawing/2014/main" id="{9FC07BD8-5972-5C44-831A-D1AE7AC54EB5}"/>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6" name="Content Placeholder 7">
            <a:extLst>
              <a:ext uri="{FF2B5EF4-FFF2-40B4-BE49-F238E27FC236}">
                <a16:creationId xmlns:a16="http://schemas.microsoft.com/office/drawing/2014/main" id="{246DE491-D4FE-F742-8FD2-EA7AC0C6DBF4}"/>
              </a:ext>
            </a:extLst>
          </p:cNvPr>
          <p:cNvSpPr>
            <a:spLocks noGrp="1"/>
          </p:cNvSpPr>
          <p:nvPr>
            <p:ph sz="quarter" idx="10"/>
          </p:nvPr>
        </p:nvSpPr>
        <p:spPr>
          <a:xfrm>
            <a:off x="496801" y="1486800"/>
            <a:ext cx="11198398" cy="4876422"/>
          </a:xfrm>
        </p:spPr>
        <p:txBody>
          <a:bodyPr numCol="3" spcCol="540000"/>
          <a:lstStyle>
            <a:lvl1pPr marL="0" indent="0">
              <a:lnSpc>
                <a:spcPct val="100000"/>
              </a:lnSpc>
              <a:buNone/>
              <a:defRPr/>
            </a:lvl1pPr>
            <a:lvl2pPr marL="457200" indent="0">
              <a:lnSpc>
                <a:spcPct val="100000"/>
              </a:lnSpc>
              <a:buNone/>
              <a:defRPr/>
            </a:lvl2pPr>
            <a:lvl3pPr marL="914400" indent="0">
              <a:lnSpc>
                <a:spcPct val="100000"/>
              </a:lnSpc>
              <a:buNone/>
              <a:defRPr/>
            </a:lvl3pPr>
            <a:lvl4pPr marL="1371600" indent="0">
              <a:lnSpc>
                <a:spcPct val="100000"/>
              </a:lnSpc>
              <a:buNone/>
              <a:defRPr/>
            </a:lvl4pPr>
            <a:lvl5pPr marL="1828800" indent="0">
              <a:lnSpc>
                <a:spcPct val="100000"/>
              </a:lnSpc>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85821090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Quot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46FDF7B-D123-1948-ACB2-0976BAF8181C}"/>
              </a:ext>
            </a:extLst>
          </p:cNvPr>
          <p:cNvSpPr>
            <a:spLocks noGrp="1"/>
          </p:cNvSpPr>
          <p:nvPr>
            <p:ph type="pic" sz="quarter" idx="11"/>
          </p:nvPr>
        </p:nvSpPr>
        <p:spPr>
          <a:xfrm>
            <a:off x="0" y="0"/>
            <a:ext cx="12192000" cy="6858000"/>
          </a:xfrm>
        </p:spPr>
        <p:txBody>
          <a:bodyPr anchor="ctr">
            <a:normAutofit/>
          </a:bodyPr>
          <a:lstStyle>
            <a:lvl1pPr>
              <a:defRPr sz="1400"/>
            </a:lvl1pPr>
          </a:lstStyle>
          <a:p>
            <a:endParaRPr lang="en-US"/>
          </a:p>
        </p:txBody>
      </p:sp>
      <p:sp>
        <p:nvSpPr>
          <p:cNvPr id="8" name="Title 7">
            <a:extLst>
              <a:ext uri="{FF2B5EF4-FFF2-40B4-BE49-F238E27FC236}">
                <a16:creationId xmlns:a16="http://schemas.microsoft.com/office/drawing/2014/main" id="{4C4A9306-5DA3-144E-A910-7E2DA2D5084D}"/>
              </a:ext>
            </a:extLst>
          </p:cNvPr>
          <p:cNvSpPr>
            <a:spLocks noGrp="1"/>
          </p:cNvSpPr>
          <p:nvPr>
            <p:ph type="title"/>
          </p:nvPr>
        </p:nvSpPr>
        <p:spPr>
          <a:xfrm rot="5400000">
            <a:off x="2205000" y="-2205000"/>
            <a:ext cx="990000" cy="5400000"/>
          </a:xfrm>
          <a:prstGeom prst="round1Rect">
            <a:avLst>
              <a:gd name="adj" fmla="val 50000"/>
            </a:avLst>
          </a:prstGeom>
          <a:solidFill>
            <a:schemeClr val="bg1"/>
          </a:solidFill>
          <a:ln>
            <a:noFill/>
          </a:ln>
        </p:spPr>
        <p:style>
          <a:lnRef idx="2">
            <a:schemeClr val="dk1"/>
          </a:lnRef>
          <a:fillRef idx="1">
            <a:schemeClr val="lt1"/>
          </a:fillRef>
          <a:effectRef idx="0">
            <a:schemeClr val="dk1"/>
          </a:effectRef>
          <a:fontRef idx="minor">
            <a:schemeClr val="dk1"/>
          </a:fontRef>
        </p:style>
        <p:txBody>
          <a:bodyPr vert="vert270" lIns="540000" tIns="540000" rIns="360000" bIns="540000">
            <a:normAutofit/>
          </a:bodyPr>
          <a:lstStyle>
            <a:lvl1pPr>
              <a:lnSpc>
                <a:spcPct val="100000"/>
              </a:lnSpc>
              <a:defRPr sz="2400" b="1">
                <a:solidFill>
                  <a:schemeClr val="tx1"/>
                </a:solidFill>
              </a:defRPr>
            </a:lvl1pPr>
          </a:lstStyle>
          <a:p>
            <a:r>
              <a:rPr lang="en-GB"/>
              <a:t>Click to edit Master title style</a:t>
            </a:r>
            <a:endParaRPr lang="en-US"/>
          </a:p>
        </p:txBody>
      </p:sp>
      <p:sp>
        <p:nvSpPr>
          <p:cNvPr id="7" name="Content Placeholder 7">
            <a:extLst>
              <a:ext uri="{FF2B5EF4-FFF2-40B4-BE49-F238E27FC236}">
                <a16:creationId xmlns:a16="http://schemas.microsoft.com/office/drawing/2014/main" id="{809074BF-0C33-F948-B99F-36319DF0CA63}"/>
              </a:ext>
            </a:extLst>
          </p:cNvPr>
          <p:cNvSpPr>
            <a:spLocks noGrp="1"/>
          </p:cNvSpPr>
          <p:nvPr>
            <p:ph sz="quarter" idx="10"/>
          </p:nvPr>
        </p:nvSpPr>
        <p:spPr>
          <a:xfrm>
            <a:off x="496801" y="1486800"/>
            <a:ext cx="11198398" cy="4876422"/>
          </a:xfrm>
        </p:spPr>
        <p:txBody>
          <a:bodyPr/>
          <a:lstStyle>
            <a:lvl1pPr marL="0" indent="0">
              <a:lnSpc>
                <a:spcPct val="100000"/>
              </a:lnSpc>
              <a:buNone/>
              <a:defRPr>
                <a:solidFill>
                  <a:schemeClr val="bg1"/>
                </a:solidFill>
              </a:defRPr>
            </a:lvl1pPr>
            <a:lvl2pPr marL="457200" indent="0">
              <a:lnSpc>
                <a:spcPct val="100000"/>
              </a:lnSpc>
              <a:buNone/>
              <a:defRPr>
                <a:solidFill>
                  <a:schemeClr val="bg1"/>
                </a:solidFill>
              </a:defRPr>
            </a:lvl2pPr>
            <a:lvl3pPr marL="914400" indent="0">
              <a:lnSpc>
                <a:spcPct val="100000"/>
              </a:lnSpc>
              <a:buNone/>
              <a:defRPr>
                <a:solidFill>
                  <a:schemeClr val="bg1"/>
                </a:solidFill>
              </a:defRPr>
            </a:lvl3pPr>
            <a:lvl4pPr marL="1371600" indent="0">
              <a:lnSpc>
                <a:spcPct val="100000"/>
              </a:lnSpc>
              <a:buNone/>
              <a:defRPr>
                <a:solidFill>
                  <a:schemeClr val="bg1"/>
                </a:solidFill>
              </a:defRPr>
            </a:lvl4pPr>
            <a:lvl5pPr marL="1828800" indent="0">
              <a:lnSpc>
                <a:spcPct val="100000"/>
              </a:lnSpc>
              <a:buNone/>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17" name="Picture 16">
            <a:extLst>
              <a:ext uri="{FF2B5EF4-FFF2-40B4-BE49-F238E27FC236}">
                <a16:creationId xmlns:a16="http://schemas.microsoft.com/office/drawing/2014/main" id="{2BF97615-454C-7940-BB47-28DA7EC0F006}"/>
              </a:ext>
            </a:extLst>
          </p:cNvPr>
          <p:cNvPicPr>
            <a:picLocks noChangeAspect="1"/>
          </p:cNvPicPr>
          <p:nvPr userDrawn="1"/>
        </p:nvPicPr>
        <p:blipFill>
          <a:blip r:embed="rId2"/>
          <a:stretch>
            <a:fillRect/>
          </a:stretch>
        </p:blipFill>
        <p:spPr>
          <a:xfrm>
            <a:off x="9308400" y="5867794"/>
            <a:ext cx="2883600" cy="990206"/>
          </a:xfrm>
          <a:prstGeom prst="rect">
            <a:avLst/>
          </a:prstGeom>
        </p:spPr>
      </p:pic>
    </p:spTree>
    <p:extLst>
      <p:ext uri="{BB962C8B-B14F-4D97-AF65-F5344CB8AC3E}">
        <p14:creationId xmlns:p14="http://schemas.microsoft.com/office/powerpoint/2010/main" val="205973312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mart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83B31-1E79-9D44-B19F-A7413CF2974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7" name="SmartArt Placeholder 6">
            <a:extLst>
              <a:ext uri="{FF2B5EF4-FFF2-40B4-BE49-F238E27FC236}">
                <a16:creationId xmlns:a16="http://schemas.microsoft.com/office/drawing/2014/main" id="{B09C828F-BDD9-854A-BD60-8BA274172F89}"/>
              </a:ext>
            </a:extLst>
          </p:cNvPr>
          <p:cNvSpPr>
            <a:spLocks noGrp="1"/>
          </p:cNvSpPr>
          <p:nvPr>
            <p:ph type="dgm" sz="quarter" idx="10"/>
          </p:nvPr>
        </p:nvSpPr>
        <p:spPr>
          <a:xfrm>
            <a:off x="496799" y="1486800"/>
            <a:ext cx="11198399" cy="4876422"/>
          </a:xfrm>
        </p:spPr>
        <p:txBody>
          <a:bodyPr/>
          <a:lstStyle>
            <a:lvl1pPr>
              <a:lnSpc>
                <a:spcPct val="100000"/>
              </a:lnSpc>
              <a:defRPr/>
            </a:lvl1pPr>
          </a:lstStyle>
          <a:p>
            <a:endParaRPr lang="en-US"/>
          </a:p>
        </p:txBody>
      </p:sp>
    </p:spTree>
    <p:extLst>
      <p:ext uri="{BB962C8B-B14F-4D97-AF65-F5344CB8AC3E}">
        <p14:creationId xmlns:p14="http://schemas.microsoft.com/office/powerpoint/2010/main" val="3926847517"/>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edia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83B31-1E79-9D44-B19F-A7413CF2974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pic>
        <p:nvPicPr>
          <p:cNvPr id="8" name="Picture 7">
            <a:extLst>
              <a:ext uri="{FF2B5EF4-FFF2-40B4-BE49-F238E27FC236}">
                <a16:creationId xmlns:a16="http://schemas.microsoft.com/office/drawing/2014/main" id="{1931EE41-AD9E-2C45-AD24-656AE92C6ADA}"/>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4" name="Media Placeholder 3">
            <a:extLst>
              <a:ext uri="{FF2B5EF4-FFF2-40B4-BE49-F238E27FC236}">
                <a16:creationId xmlns:a16="http://schemas.microsoft.com/office/drawing/2014/main" id="{6C8EE765-C22A-7A45-8ABD-FAFE6E0BDFFF}"/>
              </a:ext>
            </a:extLst>
          </p:cNvPr>
          <p:cNvSpPr>
            <a:spLocks noGrp="1"/>
          </p:cNvSpPr>
          <p:nvPr>
            <p:ph type="media" sz="quarter" idx="11"/>
          </p:nvPr>
        </p:nvSpPr>
        <p:spPr>
          <a:xfrm>
            <a:off x="496800" y="1486799"/>
            <a:ext cx="11198399" cy="4876421"/>
          </a:xfrm>
        </p:spPr>
        <p:txBody>
          <a:bodyPr/>
          <a:lstStyle>
            <a:lvl1pPr>
              <a:lnSpc>
                <a:spcPct val="100000"/>
              </a:lnSpc>
              <a:defRPr/>
            </a:lvl1pPr>
          </a:lstStyle>
          <a:p>
            <a:endParaRPr lang="en-US"/>
          </a:p>
        </p:txBody>
      </p:sp>
    </p:spTree>
    <p:extLst>
      <p:ext uri="{BB962C8B-B14F-4D97-AF65-F5344CB8AC3E}">
        <p14:creationId xmlns:p14="http://schemas.microsoft.com/office/powerpoint/2010/main" val="40334963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83B31-1E79-9D44-B19F-A7413CF29743}"/>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pic>
        <p:nvPicPr>
          <p:cNvPr id="8" name="Picture 7">
            <a:extLst>
              <a:ext uri="{FF2B5EF4-FFF2-40B4-BE49-F238E27FC236}">
                <a16:creationId xmlns:a16="http://schemas.microsoft.com/office/drawing/2014/main" id="{1931EE41-AD9E-2C45-AD24-656AE92C6ADA}"/>
              </a:ext>
            </a:extLst>
          </p:cNvPr>
          <p:cNvPicPr>
            <a:picLocks noChangeAspect="1"/>
          </p:cNvPicPr>
          <p:nvPr userDrawn="1"/>
        </p:nvPicPr>
        <p:blipFill>
          <a:blip r:embed="rId2"/>
          <a:stretch>
            <a:fillRect/>
          </a:stretch>
        </p:blipFill>
        <p:spPr>
          <a:xfrm>
            <a:off x="9308999" y="5868000"/>
            <a:ext cx="2883001" cy="990000"/>
          </a:xfrm>
          <a:prstGeom prst="rect">
            <a:avLst/>
          </a:prstGeom>
        </p:spPr>
      </p:pic>
    </p:spTree>
    <p:extLst>
      <p:ext uri="{BB962C8B-B14F-4D97-AF65-F5344CB8AC3E}">
        <p14:creationId xmlns:p14="http://schemas.microsoft.com/office/powerpoint/2010/main" val="115317215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losing slide - opt1">
    <p:bg>
      <p:bgRef idx="1001">
        <a:schemeClr val="bg1"/>
      </p:bgRef>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chor="ctr">
            <a:noAutofit/>
          </a:bodyPr>
          <a:lstStyle>
            <a:lvl1pPr>
              <a:lnSpc>
                <a:spcPct val="100000"/>
              </a:lnSpc>
              <a:defRPr sz="1400">
                <a:latin typeface="+mn-lt"/>
              </a:defRPr>
            </a:lvl1pPr>
          </a:lstStyle>
          <a:p>
            <a:endParaRPr lang="en-US"/>
          </a:p>
        </p:txBody>
      </p:sp>
      <p:sp>
        <p:nvSpPr>
          <p:cNvPr id="9" name="Title 1">
            <a:extLst>
              <a:ext uri="{FF2B5EF4-FFF2-40B4-BE49-F238E27FC236}">
                <a16:creationId xmlns:a16="http://schemas.microsoft.com/office/drawing/2014/main" id="{6F385FA2-C5D5-2C49-88B8-A63942BBB30D}"/>
              </a:ext>
            </a:extLst>
          </p:cNvPr>
          <p:cNvSpPr>
            <a:spLocks noGrp="1"/>
          </p:cNvSpPr>
          <p:nvPr>
            <p:ph type="ctrTitle"/>
          </p:nvPr>
        </p:nvSpPr>
        <p:spPr>
          <a:xfrm>
            <a:off x="6973823" y="2170612"/>
            <a:ext cx="4721375" cy="2023163"/>
          </a:xfrm>
          <a:prstGeom prst="rect">
            <a:avLst/>
          </a:prstGeom>
          <a:noFill/>
        </p:spPr>
        <p:txBody>
          <a:bodyPr vert="horz" lIns="90000" tIns="90000" rIns="90000" bIns="90000" anchor="b">
            <a:normAutofit/>
          </a:bodyPr>
          <a:lstStyle>
            <a:lvl1pPr algn="l">
              <a:defRPr sz="3600" b="1">
                <a:solidFill>
                  <a:schemeClr val="tx1"/>
                </a:solidFill>
              </a:defRPr>
            </a:lvl1pPr>
          </a:lstStyle>
          <a:p>
            <a:r>
              <a:rPr lang="en-GB"/>
              <a:t>Click to edit Master title style</a:t>
            </a:r>
            <a:endParaRPr lang="en-US"/>
          </a:p>
        </p:txBody>
      </p:sp>
      <p:sp>
        <p:nvSpPr>
          <p:cNvPr id="10" name="Subtitle 2">
            <a:extLst>
              <a:ext uri="{FF2B5EF4-FFF2-40B4-BE49-F238E27FC236}">
                <a16:creationId xmlns:a16="http://schemas.microsoft.com/office/drawing/2014/main" id="{7AF1F2CA-F2EF-0940-972E-441686DD69A9}"/>
              </a:ext>
            </a:extLst>
          </p:cNvPr>
          <p:cNvSpPr>
            <a:spLocks noGrp="1"/>
          </p:cNvSpPr>
          <p:nvPr>
            <p:ph type="subTitle" idx="1"/>
          </p:nvPr>
        </p:nvSpPr>
        <p:spPr>
          <a:xfrm>
            <a:off x="6973824" y="4212032"/>
            <a:ext cx="4721374" cy="1655762"/>
          </a:xfrm>
        </p:spPr>
        <p:txBody>
          <a:bodyPr lIns="90000" tIns="90000" rIns="90000" b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000903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losing slide - opt2">
    <p:bg>
      <p:bgRef idx="1001">
        <a:schemeClr val="bg1"/>
      </p:bgRef>
    </p:bg>
    <p:spTree>
      <p:nvGrpSpPr>
        <p:cNvPr id="1" name=""/>
        <p:cNvGrpSpPr/>
        <p:nvPr/>
      </p:nvGrpSpPr>
      <p:grpSpPr>
        <a:xfrm>
          <a:off x="0" y="0"/>
          <a:ext cx="0" cy="0"/>
          <a:chOff x="0" y="0"/>
          <a:chExt cx="0" cy="0"/>
        </a:xfrm>
      </p:grpSpPr>
      <p:sp>
        <p:nvSpPr>
          <p:cNvPr id="11" name="Oval 10">
            <a:extLst>
              <a:ext uri="{FF2B5EF4-FFF2-40B4-BE49-F238E27FC236}">
                <a16:creationId xmlns:a16="http://schemas.microsoft.com/office/drawing/2014/main" id="{64224CBC-A2E2-EE40-9347-402E2D061293}"/>
              </a:ext>
            </a:extLst>
          </p:cNvPr>
          <p:cNvSpPr>
            <a:spLocks noChangeAspect="1"/>
          </p:cNvSpPr>
          <p:nvPr userDrawn="1"/>
        </p:nvSpPr>
        <p:spPr>
          <a:xfrm>
            <a:off x="6096000" y="-2665800"/>
            <a:ext cx="12189600" cy="1218960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Picture Placeholder 27">
            <a:extLst>
              <a:ext uri="{FF2B5EF4-FFF2-40B4-BE49-F238E27FC236}">
                <a16:creationId xmlns:a16="http://schemas.microsoft.com/office/drawing/2014/main" id="{BC8E738E-3DDA-5B42-BF31-DD3EDD9F7711}"/>
              </a:ext>
            </a:extLst>
          </p:cNvPr>
          <p:cNvSpPr>
            <a:spLocks noGrp="1"/>
          </p:cNvSpPr>
          <p:nvPr>
            <p:ph type="pic" sz="quarter" idx="10"/>
          </p:nvPr>
        </p:nvSpPr>
        <p:spPr>
          <a:xfrm>
            <a:off x="0" y="0"/>
            <a:ext cx="7152070" cy="6858000"/>
          </a:xfrm>
          <a:custGeom>
            <a:avLst/>
            <a:gdLst>
              <a:gd name="connsiteX0" fmla="*/ 0 w 7152070"/>
              <a:gd name="connsiteY0" fmla="*/ 0 h 6858000"/>
              <a:gd name="connsiteX1" fmla="*/ 7152070 w 7152070"/>
              <a:gd name="connsiteY1" fmla="*/ 0 h 6858000"/>
              <a:gd name="connsiteX2" fmla="*/ 7136896 w 7152070"/>
              <a:gd name="connsiteY2" fmla="*/ 21340 h 6858000"/>
              <a:gd name="connsiteX3" fmla="*/ 6096000 w 7152070"/>
              <a:gd name="connsiteY3" fmla="*/ 3429000 h 6858000"/>
              <a:gd name="connsiteX4" fmla="*/ 7136896 w 7152070"/>
              <a:gd name="connsiteY4" fmla="*/ 6836661 h 6858000"/>
              <a:gd name="connsiteX5" fmla="*/ 7152070 w 7152070"/>
              <a:gd name="connsiteY5" fmla="*/ 6858000 h 6858000"/>
              <a:gd name="connsiteX6" fmla="*/ 0 w 71520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52070" h="6858000">
                <a:moveTo>
                  <a:pt x="0" y="0"/>
                </a:moveTo>
                <a:lnTo>
                  <a:pt x="7152070" y="0"/>
                </a:lnTo>
                <a:lnTo>
                  <a:pt x="7136896" y="21340"/>
                </a:lnTo>
                <a:cubicBezTo>
                  <a:pt x="6479728" y="994076"/>
                  <a:pt x="6096000" y="2166726"/>
                  <a:pt x="6096000" y="3429000"/>
                </a:cubicBezTo>
                <a:cubicBezTo>
                  <a:pt x="6096000" y="4691275"/>
                  <a:pt x="6479728" y="5863924"/>
                  <a:pt x="7136896" y="6836661"/>
                </a:cubicBezTo>
                <a:lnTo>
                  <a:pt x="7152070" y="6858000"/>
                </a:lnTo>
                <a:lnTo>
                  <a:pt x="0" y="6858000"/>
                </a:lnTo>
                <a:close/>
              </a:path>
            </a:pathLst>
          </a:custGeom>
          <a:noFill/>
          <a:ln>
            <a:noFill/>
          </a:ln>
        </p:spPr>
        <p:txBody>
          <a:bodyPr wrap="square" anchor="ctr">
            <a:noAutofit/>
          </a:bodyPr>
          <a:lstStyle>
            <a:lvl1pPr>
              <a:lnSpc>
                <a:spcPct val="100000"/>
              </a:lnSpc>
              <a:defRPr sz="1400">
                <a:latin typeface="+mn-lt"/>
              </a:defRPr>
            </a:lvl1pPr>
          </a:lstStyle>
          <a:p>
            <a:endParaRPr lang="en-US"/>
          </a:p>
        </p:txBody>
      </p:sp>
      <p:sp>
        <p:nvSpPr>
          <p:cNvPr id="12" name="Freeform 11">
            <a:extLst>
              <a:ext uri="{FF2B5EF4-FFF2-40B4-BE49-F238E27FC236}">
                <a16:creationId xmlns:a16="http://schemas.microsoft.com/office/drawing/2014/main" id="{45F05F63-1904-594D-9572-835CAA02171F}"/>
              </a:ext>
            </a:extLst>
          </p:cNvPr>
          <p:cNvSpPr/>
          <p:nvPr userDrawn="1"/>
        </p:nvSpPr>
        <p:spPr>
          <a:xfrm>
            <a:off x="6097200" y="0"/>
            <a:ext cx="6094800" cy="6858000"/>
          </a:xfrm>
          <a:custGeom>
            <a:avLst/>
            <a:gdLst>
              <a:gd name="connsiteX0" fmla="*/ 1056071 w 6094800"/>
              <a:gd name="connsiteY0" fmla="*/ 0 h 6858000"/>
              <a:gd name="connsiteX1" fmla="*/ 6094800 w 6094800"/>
              <a:gd name="connsiteY1" fmla="*/ 0 h 6858000"/>
              <a:gd name="connsiteX2" fmla="*/ 6094800 w 6094800"/>
              <a:gd name="connsiteY2" fmla="*/ 6858000 h 6858000"/>
              <a:gd name="connsiteX3" fmla="*/ 1056071 w 6094800"/>
              <a:gd name="connsiteY3" fmla="*/ 6858000 h 6858000"/>
              <a:gd name="connsiteX4" fmla="*/ 1040896 w 6094800"/>
              <a:gd name="connsiteY4" fmla="*/ 6836661 h 6858000"/>
              <a:gd name="connsiteX5" fmla="*/ 0 w 6094800"/>
              <a:gd name="connsiteY5" fmla="*/ 3429000 h 6858000"/>
              <a:gd name="connsiteX6" fmla="*/ 1040896 w 6094800"/>
              <a:gd name="connsiteY6" fmla="*/ 21339 h 6858000"/>
              <a:gd name="connsiteX7" fmla="*/ 1056071 w 6094800"/>
              <a:gd name="connsiteY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4800" h="6858000">
                <a:moveTo>
                  <a:pt x="1056071" y="0"/>
                </a:moveTo>
                <a:lnTo>
                  <a:pt x="6094800" y="0"/>
                </a:lnTo>
                <a:lnTo>
                  <a:pt x="6094800" y="6858000"/>
                </a:lnTo>
                <a:lnTo>
                  <a:pt x="1056071" y="6858000"/>
                </a:lnTo>
                <a:lnTo>
                  <a:pt x="1040896" y="6836661"/>
                </a:lnTo>
                <a:cubicBezTo>
                  <a:pt x="383729" y="5863924"/>
                  <a:pt x="0" y="4691275"/>
                  <a:pt x="0" y="3429000"/>
                </a:cubicBezTo>
                <a:cubicBezTo>
                  <a:pt x="0" y="2166726"/>
                  <a:pt x="383729" y="994076"/>
                  <a:pt x="1040896" y="21339"/>
                </a:cubicBezTo>
                <a:lnTo>
                  <a:pt x="105607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8" name="Picture 7">
            <a:extLst>
              <a:ext uri="{FF2B5EF4-FFF2-40B4-BE49-F238E27FC236}">
                <a16:creationId xmlns:a16="http://schemas.microsoft.com/office/drawing/2014/main" id="{A4429B51-64CF-B846-A64B-6344A35507AA}"/>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9" name="Title 1">
            <a:extLst>
              <a:ext uri="{FF2B5EF4-FFF2-40B4-BE49-F238E27FC236}">
                <a16:creationId xmlns:a16="http://schemas.microsoft.com/office/drawing/2014/main" id="{6F385FA2-C5D5-2C49-88B8-A63942BBB30D}"/>
              </a:ext>
            </a:extLst>
          </p:cNvPr>
          <p:cNvSpPr>
            <a:spLocks noGrp="1"/>
          </p:cNvSpPr>
          <p:nvPr>
            <p:ph type="ctrTitle"/>
          </p:nvPr>
        </p:nvSpPr>
        <p:spPr>
          <a:xfrm>
            <a:off x="6973823" y="2170612"/>
            <a:ext cx="4721375" cy="2023163"/>
          </a:xfrm>
          <a:prstGeom prst="rect">
            <a:avLst/>
          </a:prstGeom>
          <a:noFill/>
        </p:spPr>
        <p:txBody>
          <a:bodyPr vert="horz" lIns="90000" tIns="90000" rIns="90000" bIns="90000" anchor="b">
            <a:normAutofit/>
          </a:bodyPr>
          <a:lstStyle>
            <a:lvl1pPr algn="l">
              <a:defRPr sz="3600" b="1">
                <a:solidFill>
                  <a:schemeClr val="bg1"/>
                </a:solidFill>
              </a:defRPr>
            </a:lvl1pPr>
          </a:lstStyle>
          <a:p>
            <a:r>
              <a:rPr lang="en-GB"/>
              <a:t>Click to edit Master title style</a:t>
            </a:r>
            <a:endParaRPr lang="en-US"/>
          </a:p>
        </p:txBody>
      </p:sp>
      <p:sp>
        <p:nvSpPr>
          <p:cNvPr id="10" name="Subtitle 2">
            <a:extLst>
              <a:ext uri="{FF2B5EF4-FFF2-40B4-BE49-F238E27FC236}">
                <a16:creationId xmlns:a16="http://schemas.microsoft.com/office/drawing/2014/main" id="{7AF1F2CA-F2EF-0940-972E-441686DD69A9}"/>
              </a:ext>
            </a:extLst>
          </p:cNvPr>
          <p:cNvSpPr>
            <a:spLocks noGrp="1"/>
          </p:cNvSpPr>
          <p:nvPr>
            <p:ph type="subTitle" idx="1"/>
          </p:nvPr>
        </p:nvSpPr>
        <p:spPr>
          <a:xfrm>
            <a:off x="6973824" y="4212032"/>
            <a:ext cx="4721374" cy="1655762"/>
          </a:xfrm>
        </p:spPr>
        <p:txBody>
          <a:bodyPr lIns="90000" tIns="90000" rIns="90000" b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35289483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11">
            <a:extLst>
              <a:ext uri="{FF2B5EF4-FFF2-40B4-BE49-F238E27FC236}">
                <a16:creationId xmlns:a16="http://schemas.microsoft.com/office/drawing/2014/main" id="{0EB87302-D4F1-81DC-EF13-12320B2A452F}"/>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12">
            <a:extLst>
              <a:ext uri="{FF2B5EF4-FFF2-40B4-BE49-F238E27FC236}">
                <a16:creationId xmlns:a16="http://schemas.microsoft.com/office/drawing/2014/main" id="{CB7A66CB-303E-93EF-FEE0-1E41837624A7}"/>
              </a:ext>
            </a:extLst>
          </p:cNvPr>
          <p:cNvSpPr>
            <a:spLocks noGrp="1" noChangeArrowheads="1"/>
          </p:cNvSpPr>
          <p:nvPr>
            <p:ph type="ftr" sz="quarter" idx="11"/>
          </p:nvPr>
        </p:nvSpPr>
        <p:spPr>
          <a:ln/>
        </p:spPr>
        <p:txBody>
          <a:bodyPr/>
          <a:lstStyle>
            <a:lvl1pPr>
              <a:defRPr/>
            </a:lvl1pPr>
          </a:lstStyle>
          <a:p>
            <a:pPr>
              <a:defRPr/>
            </a:pPr>
            <a:r>
              <a:rPr lang="en-GB"/>
              <a:t>Serving Local People</a:t>
            </a:r>
          </a:p>
        </p:txBody>
      </p:sp>
      <p:sp>
        <p:nvSpPr>
          <p:cNvPr id="6" name="Rectangle 13">
            <a:extLst>
              <a:ext uri="{FF2B5EF4-FFF2-40B4-BE49-F238E27FC236}">
                <a16:creationId xmlns:a16="http://schemas.microsoft.com/office/drawing/2014/main" id="{F7727EDD-CE34-33B5-F8D2-31BFF52C015E}"/>
              </a:ext>
            </a:extLst>
          </p:cNvPr>
          <p:cNvSpPr>
            <a:spLocks noGrp="1" noChangeArrowheads="1"/>
          </p:cNvSpPr>
          <p:nvPr>
            <p:ph type="sldNum" sz="quarter" idx="12"/>
          </p:nvPr>
        </p:nvSpPr>
        <p:spPr>
          <a:ln/>
        </p:spPr>
        <p:txBody>
          <a:bodyPr/>
          <a:lstStyle>
            <a:lvl1pPr>
              <a:defRPr/>
            </a:lvl1pPr>
          </a:lstStyle>
          <a:p>
            <a:fld id="{5EA1CF80-C62E-4071-A662-F3F065175C7E}" type="slidenum">
              <a:rPr lang="en-GB" altLang="en-US"/>
              <a:pPr/>
              <a:t>‹#›</a:t>
            </a:fld>
            <a:endParaRPr lang="en-GB" altLang="en-US"/>
          </a:p>
        </p:txBody>
      </p:sp>
    </p:spTree>
    <p:extLst>
      <p:ext uri="{BB962C8B-B14F-4D97-AF65-F5344CB8AC3E}">
        <p14:creationId xmlns:p14="http://schemas.microsoft.com/office/powerpoint/2010/main" val="3977605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7DA5B05-15CB-834F-8086-A7D245CCF2D3}"/>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endParaRPr lang="en-US"/>
          </a:p>
        </p:txBody>
      </p:sp>
      <p:pic>
        <p:nvPicPr>
          <p:cNvPr id="6" name="Picture 5">
            <a:extLst>
              <a:ext uri="{FF2B5EF4-FFF2-40B4-BE49-F238E27FC236}">
                <a16:creationId xmlns:a16="http://schemas.microsoft.com/office/drawing/2014/main" id="{E15E74F2-EBCA-3746-8CE2-0A7A1323AADE}"/>
              </a:ext>
            </a:extLst>
          </p:cNvPr>
          <p:cNvPicPr>
            <a:picLocks noChangeAspect="1"/>
          </p:cNvPicPr>
          <p:nvPr userDrawn="1"/>
        </p:nvPicPr>
        <p:blipFill>
          <a:blip r:embed="rId2"/>
          <a:stretch>
            <a:fillRect/>
          </a:stretch>
        </p:blipFill>
        <p:spPr>
          <a:xfrm>
            <a:off x="9308400" y="5867794"/>
            <a:ext cx="2883600" cy="990206"/>
          </a:xfrm>
          <a:prstGeom prst="rect">
            <a:avLst/>
          </a:prstGeom>
        </p:spPr>
      </p:pic>
      <p:sp>
        <p:nvSpPr>
          <p:cNvPr id="11" name="Subtitle 2">
            <a:extLst>
              <a:ext uri="{FF2B5EF4-FFF2-40B4-BE49-F238E27FC236}">
                <a16:creationId xmlns:a16="http://schemas.microsoft.com/office/drawing/2014/main" id="{37E0DCF6-E017-5349-AAFF-38CB2CA5DE12}"/>
              </a:ext>
            </a:extLst>
          </p:cNvPr>
          <p:cNvSpPr>
            <a:spLocks noGrp="1"/>
          </p:cNvSpPr>
          <p:nvPr>
            <p:ph type="subTitle" idx="1"/>
          </p:nvPr>
        </p:nvSpPr>
        <p:spPr>
          <a:xfrm>
            <a:off x="496802" y="4212238"/>
            <a:ext cx="4721374" cy="1655762"/>
          </a:xfrm>
        </p:spPr>
        <p:txBody>
          <a:bodyPr lIns="90000" tIns="90000" rIns="90000" bIns="90000">
            <a:normAutofit/>
          </a:bodyPr>
          <a:lstStyle>
            <a:lvl1pPr marL="0" indent="0" algn="l">
              <a:lnSpc>
                <a:spcPct val="100000"/>
              </a:lnSpc>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ext Placeholder 6">
            <a:extLst>
              <a:ext uri="{FF2B5EF4-FFF2-40B4-BE49-F238E27FC236}">
                <a16:creationId xmlns:a16="http://schemas.microsoft.com/office/drawing/2014/main" id="{FF5A2734-32C9-494A-9A28-0FD92D39A80D}"/>
              </a:ext>
            </a:extLst>
          </p:cNvPr>
          <p:cNvSpPr>
            <a:spLocks noGrp="1"/>
          </p:cNvSpPr>
          <p:nvPr>
            <p:ph type="body" sz="quarter" idx="19"/>
          </p:nvPr>
        </p:nvSpPr>
        <p:spPr>
          <a:xfrm>
            <a:off x="496738" y="2170817"/>
            <a:ext cx="4721375" cy="2023163"/>
          </a:xfrm>
        </p:spPr>
        <p:txBody>
          <a:bodyPr anchor="b">
            <a:normAutofit/>
          </a:bodyPr>
          <a:lstStyle>
            <a:lvl1pPr marL="0" indent="0">
              <a:lnSpc>
                <a:spcPct val="100000"/>
              </a:lnSpc>
              <a:buNone/>
              <a:defRPr sz="3600" b="1">
                <a:solidFill>
                  <a:schemeClr val="tx1"/>
                </a:solidFill>
              </a:defRPr>
            </a:lvl1pPr>
          </a:lstStyle>
          <a:p>
            <a:pPr lvl="0"/>
            <a:r>
              <a:rPr lang="en-GB"/>
              <a:t>Click to edit Master text styles</a:t>
            </a:r>
          </a:p>
        </p:txBody>
      </p:sp>
    </p:spTree>
    <p:extLst>
      <p:ext uri="{BB962C8B-B14F-4D97-AF65-F5344CB8AC3E}">
        <p14:creationId xmlns:p14="http://schemas.microsoft.com/office/powerpoint/2010/main" val="158171828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bg>
      <p:bgRef idx="1001">
        <a:schemeClr val="bg1"/>
      </p:bgRef>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77DA5B05-15CB-834F-8086-A7D245CCF2D3}"/>
              </a:ext>
            </a:extLst>
          </p:cNvPr>
          <p:cNvSpPr>
            <a:spLocks noGrp="1"/>
          </p:cNvSpPr>
          <p:nvPr>
            <p:ph type="pic" sz="quarter" idx="18"/>
          </p:nvPr>
        </p:nvSpPr>
        <p:spPr>
          <a:xfrm>
            <a:off x="6097202" y="0"/>
            <a:ext cx="6094799" cy="6858000"/>
          </a:xfrm>
          <a:custGeom>
            <a:avLst/>
            <a:gdLst>
              <a:gd name="connsiteX0" fmla="*/ 1056070 w 6094799"/>
              <a:gd name="connsiteY0" fmla="*/ 0 h 6858000"/>
              <a:gd name="connsiteX1" fmla="*/ 6094799 w 6094799"/>
              <a:gd name="connsiteY1" fmla="*/ 0 h 6858000"/>
              <a:gd name="connsiteX2" fmla="*/ 6094799 w 6094799"/>
              <a:gd name="connsiteY2" fmla="*/ 6858000 h 6858000"/>
              <a:gd name="connsiteX3" fmla="*/ 1056070 w 6094799"/>
              <a:gd name="connsiteY3" fmla="*/ 6858000 h 6858000"/>
              <a:gd name="connsiteX4" fmla="*/ 1040896 w 6094799"/>
              <a:gd name="connsiteY4" fmla="*/ 6836661 h 6858000"/>
              <a:gd name="connsiteX5" fmla="*/ 0 w 6094799"/>
              <a:gd name="connsiteY5" fmla="*/ 3429000 h 6858000"/>
              <a:gd name="connsiteX6" fmla="*/ 1040896 w 6094799"/>
              <a:gd name="connsiteY6" fmla="*/ 213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4799" h="6858000">
                <a:moveTo>
                  <a:pt x="1056070" y="0"/>
                </a:moveTo>
                <a:lnTo>
                  <a:pt x="6094799" y="0"/>
                </a:lnTo>
                <a:lnTo>
                  <a:pt x="6094799" y="6858000"/>
                </a:lnTo>
                <a:lnTo>
                  <a:pt x="1056070" y="6858000"/>
                </a:lnTo>
                <a:lnTo>
                  <a:pt x="1040896" y="6836661"/>
                </a:lnTo>
                <a:cubicBezTo>
                  <a:pt x="383728" y="5863924"/>
                  <a:pt x="0" y="4691275"/>
                  <a:pt x="0" y="3429000"/>
                </a:cubicBezTo>
                <a:cubicBezTo>
                  <a:pt x="0" y="2166726"/>
                  <a:pt x="383728" y="994076"/>
                  <a:pt x="1040896" y="21340"/>
                </a:cubicBezTo>
                <a:close/>
              </a:path>
            </a:pathLst>
          </a:custGeom>
          <a:noFill/>
          <a:ln>
            <a:noFill/>
          </a:ln>
        </p:spPr>
        <p:txBody>
          <a:bodyPr wrap="square">
            <a:noAutofit/>
          </a:bodyPr>
          <a:lstStyle>
            <a:lvl1pPr algn="l">
              <a:defRPr sz="1400">
                <a:latin typeface="+mn-lt"/>
              </a:defRPr>
            </a:lvl1pPr>
          </a:lstStyle>
          <a:p>
            <a:endParaRPr lang="en-US"/>
          </a:p>
        </p:txBody>
      </p:sp>
      <p:pic>
        <p:nvPicPr>
          <p:cNvPr id="13" name="Picture 12">
            <a:extLst>
              <a:ext uri="{FF2B5EF4-FFF2-40B4-BE49-F238E27FC236}">
                <a16:creationId xmlns:a16="http://schemas.microsoft.com/office/drawing/2014/main" id="{5614F673-3E80-154A-A3AD-2702ACC7D8BC}"/>
              </a:ext>
            </a:extLst>
          </p:cNvPr>
          <p:cNvPicPr>
            <a:picLocks noChangeAspect="1"/>
          </p:cNvPicPr>
          <p:nvPr userDrawn="1"/>
        </p:nvPicPr>
        <p:blipFill>
          <a:blip r:embed="rId2"/>
          <a:stretch>
            <a:fillRect/>
          </a:stretch>
        </p:blipFill>
        <p:spPr>
          <a:xfrm>
            <a:off x="9308999" y="5868000"/>
            <a:ext cx="2883001" cy="990000"/>
          </a:xfrm>
          <a:prstGeom prst="rect">
            <a:avLst/>
          </a:prstGeom>
        </p:spPr>
      </p:pic>
      <p:sp>
        <p:nvSpPr>
          <p:cNvPr id="11" name="Subtitle 2">
            <a:extLst>
              <a:ext uri="{FF2B5EF4-FFF2-40B4-BE49-F238E27FC236}">
                <a16:creationId xmlns:a16="http://schemas.microsoft.com/office/drawing/2014/main" id="{37E0DCF6-E017-5349-AAFF-38CB2CA5DE12}"/>
              </a:ext>
            </a:extLst>
          </p:cNvPr>
          <p:cNvSpPr>
            <a:spLocks noGrp="1"/>
          </p:cNvSpPr>
          <p:nvPr>
            <p:ph type="subTitle" idx="1"/>
          </p:nvPr>
        </p:nvSpPr>
        <p:spPr>
          <a:xfrm>
            <a:off x="496802" y="4212238"/>
            <a:ext cx="4721374" cy="1655762"/>
          </a:xfrm>
        </p:spPr>
        <p:txBody>
          <a:bodyPr lIns="90000" tIns="90000" rIns="90000" bIns="90000">
            <a:normAutofit/>
          </a:bodyPr>
          <a:lstStyle>
            <a:lvl1pPr marL="0" indent="0" algn="l">
              <a:lnSpc>
                <a:spcPct val="100000"/>
              </a:lnSpc>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Text Placeholder 6">
            <a:extLst>
              <a:ext uri="{FF2B5EF4-FFF2-40B4-BE49-F238E27FC236}">
                <a16:creationId xmlns:a16="http://schemas.microsoft.com/office/drawing/2014/main" id="{FF5A2734-32C9-494A-9A28-0FD92D39A80D}"/>
              </a:ext>
            </a:extLst>
          </p:cNvPr>
          <p:cNvSpPr>
            <a:spLocks noGrp="1"/>
          </p:cNvSpPr>
          <p:nvPr>
            <p:ph type="body" sz="quarter" idx="19"/>
          </p:nvPr>
        </p:nvSpPr>
        <p:spPr>
          <a:xfrm>
            <a:off x="496738" y="2170817"/>
            <a:ext cx="4721375" cy="2023163"/>
          </a:xfrm>
        </p:spPr>
        <p:txBody>
          <a:bodyPr anchor="b">
            <a:normAutofit/>
          </a:bodyPr>
          <a:lstStyle>
            <a:lvl1pPr marL="0" indent="0">
              <a:lnSpc>
                <a:spcPct val="100000"/>
              </a:lnSpc>
              <a:buNone/>
              <a:defRPr sz="3600" b="1">
                <a:solidFill>
                  <a:schemeClr val="tx1"/>
                </a:solidFill>
              </a:defRPr>
            </a:lvl1pPr>
          </a:lstStyle>
          <a:p>
            <a:pPr lvl="0"/>
            <a:r>
              <a:rPr lang="en-GB"/>
              <a:t>Click to edit Master text styles</a:t>
            </a:r>
          </a:p>
        </p:txBody>
      </p:sp>
    </p:spTree>
    <p:extLst>
      <p:ext uri="{BB962C8B-B14F-4D97-AF65-F5344CB8AC3E}">
        <p14:creationId xmlns:p14="http://schemas.microsoft.com/office/powerpoint/2010/main" val="31023293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slide - opt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995206C-556C-CF4B-A00A-37410746BEF7}"/>
              </a:ext>
            </a:extLst>
          </p:cNvPr>
          <p:cNvSpPr>
            <a:spLocks noGrp="1"/>
          </p:cNvSpPr>
          <p:nvPr>
            <p:ph type="pic" sz="quarter" idx="10"/>
          </p:nvPr>
        </p:nvSpPr>
        <p:spPr>
          <a:xfrm>
            <a:off x="0" y="0"/>
            <a:ext cx="12192000" cy="5868000"/>
          </a:xfrm>
          <a:solidFill>
            <a:schemeClr val="tx1"/>
          </a:solidFill>
        </p:spPr>
        <p:txBody>
          <a:bodyPr anchor="ctr">
            <a:normAutofit/>
          </a:bodyPr>
          <a:lstStyle>
            <a:lvl1pPr>
              <a:defRPr sz="1400"/>
            </a:lvl1pPr>
          </a:lstStyle>
          <a:p>
            <a:endParaRPr lang="en-US"/>
          </a:p>
        </p:txBody>
      </p:sp>
      <p:sp>
        <p:nvSpPr>
          <p:cNvPr id="2" name="Title 1">
            <a:extLst>
              <a:ext uri="{FF2B5EF4-FFF2-40B4-BE49-F238E27FC236}">
                <a16:creationId xmlns:a16="http://schemas.microsoft.com/office/drawing/2014/main" id="{C2FF08CD-E600-F140-B767-DB95BDD0925D}"/>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606566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slide - opt2">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995206C-556C-CF4B-A00A-37410746BEF7}"/>
              </a:ext>
            </a:extLst>
          </p:cNvPr>
          <p:cNvSpPr>
            <a:spLocks noGrp="1"/>
          </p:cNvSpPr>
          <p:nvPr>
            <p:ph type="pic" sz="quarter" idx="10"/>
          </p:nvPr>
        </p:nvSpPr>
        <p:spPr>
          <a:xfrm>
            <a:off x="496800" y="1481328"/>
            <a:ext cx="11198397" cy="4386672"/>
          </a:xfrm>
          <a:prstGeom prst="round2DiagRect">
            <a:avLst/>
          </a:prstGeom>
          <a:noFill/>
          <a:ln w="76200">
            <a:solidFill>
              <a:schemeClr val="bg1"/>
            </a:solidFill>
          </a:ln>
        </p:spPr>
        <p:txBody>
          <a:bodyPr anchor="ctr">
            <a:normAutofit/>
          </a:bodyPr>
          <a:lstStyle>
            <a:lvl1pPr>
              <a:defRPr sz="1400"/>
            </a:lvl1pPr>
          </a:lstStyle>
          <a:p>
            <a:endParaRPr lang="en-US"/>
          </a:p>
        </p:txBody>
      </p:sp>
      <p:sp>
        <p:nvSpPr>
          <p:cNvPr id="2" name="Title 1">
            <a:extLst>
              <a:ext uri="{FF2B5EF4-FFF2-40B4-BE49-F238E27FC236}">
                <a16:creationId xmlns:a16="http://schemas.microsoft.com/office/drawing/2014/main" id="{C2FF08CD-E600-F140-B767-DB95BDD0925D}"/>
              </a:ext>
            </a:extLst>
          </p:cNvPr>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332067944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slide - opt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DE5E1E2-CF01-AB44-8C6D-73C7E4896800}"/>
              </a:ext>
            </a:extLst>
          </p:cNvPr>
          <p:cNvSpPr>
            <a:spLocks noGrp="1"/>
          </p:cNvSpPr>
          <p:nvPr>
            <p:ph type="pic" sz="quarter" idx="18"/>
          </p:nvPr>
        </p:nvSpPr>
        <p:spPr>
          <a:xfrm>
            <a:off x="496800" y="1486800"/>
            <a:ext cx="3650191" cy="4379399"/>
          </a:xfrm>
          <a:custGeom>
            <a:avLst/>
            <a:gdLst>
              <a:gd name="connsiteX0" fmla="*/ 0 w 3650191"/>
              <a:gd name="connsiteY0" fmla="*/ 0 h 4379399"/>
              <a:gd name="connsiteX1" fmla="*/ 3650191 w 3650191"/>
              <a:gd name="connsiteY1" fmla="*/ 0 h 4379399"/>
              <a:gd name="connsiteX2" fmla="*/ 3606231 w 3650191"/>
              <a:gd name="connsiteY2" fmla="*/ 111492 h 4379399"/>
              <a:gd name="connsiteX3" fmla="*/ 3236400 w 3650191"/>
              <a:gd name="connsiteY3" fmla="*/ 2207088 h 4379399"/>
              <a:gd name="connsiteX4" fmla="*/ 3606231 w 3650191"/>
              <a:gd name="connsiteY4" fmla="*/ 4302685 h 4379399"/>
              <a:gd name="connsiteX5" fmla="*/ 3636479 w 3650191"/>
              <a:gd name="connsiteY5" fmla="*/ 4379399 h 4379399"/>
              <a:gd name="connsiteX6" fmla="*/ 0 w 3650191"/>
              <a:gd name="connsiteY6" fmla="*/ 4379399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50191" h="4379399">
                <a:moveTo>
                  <a:pt x="0" y="0"/>
                </a:moveTo>
                <a:lnTo>
                  <a:pt x="3650191" y="0"/>
                </a:lnTo>
                <a:lnTo>
                  <a:pt x="3606231" y="111492"/>
                </a:lnTo>
                <a:cubicBezTo>
                  <a:pt x="3366975" y="764932"/>
                  <a:pt x="3236400" y="1470761"/>
                  <a:pt x="3236400" y="2207088"/>
                </a:cubicBezTo>
                <a:cubicBezTo>
                  <a:pt x="3236400" y="2943415"/>
                  <a:pt x="3366975" y="3649244"/>
                  <a:pt x="3606231" y="4302685"/>
                </a:cubicBezTo>
                <a:lnTo>
                  <a:pt x="3636479" y="4379399"/>
                </a:lnTo>
                <a:lnTo>
                  <a:pt x="0" y="4379399"/>
                </a:ln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2" name="Title 1">
            <a:extLst>
              <a:ext uri="{FF2B5EF4-FFF2-40B4-BE49-F238E27FC236}">
                <a16:creationId xmlns:a16="http://schemas.microsoft.com/office/drawing/2014/main" id="{BA33A6E4-E0E5-C849-92C3-C16B4E865E2B}"/>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14" name="Picture Placeholder 13">
            <a:extLst>
              <a:ext uri="{FF2B5EF4-FFF2-40B4-BE49-F238E27FC236}">
                <a16:creationId xmlns:a16="http://schemas.microsoft.com/office/drawing/2014/main" id="{67C7CC89-88D1-8B40-8908-A1345C6B291E}"/>
              </a:ext>
            </a:extLst>
          </p:cNvPr>
          <p:cNvSpPr>
            <a:spLocks noGrp="1"/>
          </p:cNvSpPr>
          <p:nvPr>
            <p:ph type="pic" sz="quarter" idx="19"/>
          </p:nvPr>
        </p:nvSpPr>
        <p:spPr>
          <a:xfrm>
            <a:off x="3733200" y="1486800"/>
            <a:ext cx="7961999" cy="4379399"/>
          </a:xfrm>
          <a:custGeom>
            <a:avLst/>
            <a:gdLst>
              <a:gd name="connsiteX0" fmla="*/ 406580 w 7961999"/>
              <a:gd name="connsiteY0" fmla="*/ 0 h 4379399"/>
              <a:gd name="connsiteX1" fmla="*/ 7961999 w 7961999"/>
              <a:gd name="connsiteY1" fmla="*/ 0 h 4379399"/>
              <a:gd name="connsiteX2" fmla="*/ 7961999 w 7961999"/>
              <a:gd name="connsiteY2" fmla="*/ 4379399 h 4379399"/>
              <a:gd name="connsiteX3" fmla="*/ 407289 w 7961999"/>
              <a:gd name="connsiteY3" fmla="*/ 4379399 h 4379399"/>
              <a:gd name="connsiteX4" fmla="*/ 369831 w 7961999"/>
              <a:gd name="connsiteY4" fmla="*/ 4284397 h 4379399"/>
              <a:gd name="connsiteX5" fmla="*/ 0 w 7961999"/>
              <a:gd name="connsiteY5" fmla="*/ 2188800 h 4379399"/>
              <a:gd name="connsiteX6" fmla="*/ 369831 w 7961999"/>
              <a:gd name="connsiteY6"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961999" h="4379399">
                <a:moveTo>
                  <a:pt x="406580" y="0"/>
                </a:moveTo>
                <a:lnTo>
                  <a:pt x="7961999" y="0"/>
                </a:lnTo>
                <a:lnTo>
                  <a:pt x="7961999" y="4379399"/>
                </a:lnTo>
                <a:lnTo>
                  <a:pt x="407289" y="4379399"/>
                </a:lnTo>
                <a:lnTo>
                  <a:pt x="369831" y="4284397"/>
                </a:lnTo>
                <a:cubicBezTo>
                  <a:pt x="130575" y="3630956"/>
                  <a:pt x="0" y="2925127"/>
                  <a:pt x="0" y="2188800"/>
                </a:cubicBezTo>
                <a:cubicBezTo>
                  <a:pt x="0" y="1452473"/>
                  <a:pt x="130575" y="746644"/>
                  <a:pt x="369831" y="93204"/>
                </a:cubicBezTo>
                <a:close/>
              </a:path>
            </a:pathLst>
          </a:custGeom>
          <a:noFill/>
          <a:ln w="76200">
            <a:solidFill>
              <a:schemeClr val="bg1"/>
            </a:solidFill>
          </a:ln>
        </p:spPr>
        <p:txBody>
          <a:bodyPr wrap="square">
            <a:noAutofit/>
          </a:bodyPr>
          <a:lstStyle>
            <a:lvl1pPr>
              <a:defRPr sz="1400">
                <a:latin typeface="+mn-lt"/>
              </a:defRPr>
            </a:lvl1pPr>
          </a:lstStyle>
          <a:p>
            <a:endParaRPr lang="en-US"/>
          </a:p>
        </p:txBody>
      </p:sp>
    </p:spTree>
    <p:extLst>
      <p:ext uri="{BB962C8B-B14F-4D97-AF65-F5344CB8AC3E}">
        <p14:creationId xmlns:p14="http://schemas.microsoft.com/office/powerpoint/2010/main" val="1715857690"/>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extLst>
    <p:ext uri="{DCECCB84-F9BA-43D5-87BE-67443E8EF086}">
      <p15:sldGuideLst xmlns:p15="http://schemas.microsoft.com/office/powerpoint/2012/main">
        <p15:guide id="1" orient="horz" pos="2160">
          <p15:clr>
            <a:srgbClr val="FBAE40"/>
          </p15:clr>
        </p15:guide>
        <p15:guide id="2" pos="717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slide - opt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8807-CE92-6549-9407-F4E26B078EDA}"/>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
        <p:nvSpPr>
          <p:cNvPr id="14" name="Picture Placeholder 13">
            <a:extLst>
              <a:ext uri="{FF2B5EF4-FFF2-40B4-BE49-F238E27FC236}">
                <a16:creationId xmlns:a16="http://schemas.microsoft.com/office/drawing/2014/main" id="{5184B7C7-6DE9-DF49-ABAF-BA7B9D6036D3}"/>
              </a:ext>
            </a:extLst>
          </p:cNvPr>
          <p:cNvSpPr>
            <a:spLocks noGrp="1"/>
          </p:cNvSpPr>
          <p:nvPr>
            <p:ph type="pic" sz="quarter" idx="22"/>
          </p:nvPr>
        </p:nvSpPr>
        <p:spPr>
          <a:xfrm>
            <a:off x="496800" y="1486799"/>
            <a:ext cx="7554713" cy="4379398"/>
          </a:xfrm>
          <a:custGeom>
            <a:avLst/>
            <a:gdLst>
              <a:gd name="connsiteX0" fmla="*/ 0 w 7554713"/>
              <a:gd name="connsiteY0" fmla="*/ 0 h 4379398"/>
              <a:gd name="connsiteX1" fmla="*/ 7554713 w 7554713"/>
              <a:gd name="connsiteY1" fmla="*/ 0 h 4379398"/>
              <a:gd name="connsiteX2" fmla="*/ 7554713 w 7554713"/>
              <a:gd name="connsiteY2" fmla="*/ 2 h 4379398"/>
              <a:gd name="connsiteX3" fmla="*/ 7376180 w 7554713"/>
              <a:gd name="connsiteY3" fmla="*/ 2 h 4379398"/>
              <a:gd name="connsiteX4" fmla="*/ 7339431 w 7554713"/>
              <a:gd name="connsiteY4" fmla="*/ 93206 h 4379398"/>
              <a:gd name="connsiteX5" fmla="*/ 6969601 w 7554713"/>
              <a:gd name="connsiteY5" fmla="*/ 2188802 h 4379398"/>
              <a:gd name="connsiteX6" fmla="*/ 7339431 w 7554713"/>
              <a:gd name="connsiteY6" fmla="*/ 4284399 h 4379398"/>
              <a:gd name="connsiteX7" fmla="*/ 7376889 w 7554713"/>
              <a:gd name="connsiteY7" fmla="*/ 4379398 h 4379398"/>
              <a:gd name="connsiteX8" fmla="*/ 0 w 7554713"/>
              <a:gd name="connsiteY8" fmla="*/ 4379398 h 4379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54713" h="4379398">
                <a:moveTo>
                  <a:pt x="0" y="0"/>
                </a:moveTo>
                <a:lnTo>
                  <a:pt x="7554713" y="0"/>
                </a:lnTo>
                <a:lnTo>
                  <a:pt x="7554713" y="2"/>
                </a:lnTo>
                <a:lnTo>
                  <a:pt x="7376180" y="2"/>
                </a:lnTo>
                <a:lnTo>
                  <a:pt x="7339431" y="93206"/>
                </a:lnTo>
                <a:cubicBezTo>
                  <a:pt x="7100175" y="746646"/>
                  <a:pt x="6969601" y="1452475"/>
                  <a:pt x="6969601" y="2188802"/>
                </a:cubicBezTo>
                <a:cubicBezTo>
                  <a:pt x="6969601" y="2925129"/>
                  <a:pt x="7100175" y="3630958"/>
                  <a:pt x="7339431" y="4284399"/>
                </a:cubicBezTo>
                <a:lnTo>
                  <a:pt x="7376889" y="4379398"/>
                </a:lnTo>
                <a:lnTo>
                  <a:pt x="0" y="4379398"/>
                </a:lnTo>
                <a:close/>
              </a:path>
            </a:pathLst>
          </a:custGeom>
          <a:noFill/>
          <a:ln w="76200">
            <a:solidFill>
              <a:schemeClr val="bg1"/>
            </a:solidFill>
          </a:ln>
        </p:spPr>
        <p:txBody>
          <a:bodyPr wrap="square">
            <a:noAutofit/>
          </a:bodyPr>
          <a:lstStyle>
            <a:lvl1pPr>
              <a:defRPr sz="1400"/>
            </a:lvl1pPr>
          </a:lstStyle>
          <a:p>
            <a:endParaRPr lang="en-US"/>
          </a:p>
        </p:txBody>
      </p:sp>
      <p:sp>
        <p:nvSpPr>
          <p:cNvPr id="15" name="Picture Placeholder 10">
            <a:extLst>
              <a:ext uri="{FF2B5EF4-FFF2-40B4-BE49-F238E27FC236}">
                <a16:creationId xmlns:a16="http://schemas.microsoft.com/office/drawing/2014/main" id="{E6D15436-C388-9E4B-9392-C345CFE848B4}"/>
              </a:ext>
            </a:extLst>
          </p:cNvPr>
          <p:cNvSpPr>
            <a:spLocks noGrp="1"/>
          </p:cNvSpPr>
          <p:nvPr>
            <p:ph type="pic" sz="quarter" idx="19"/>
          </p:nvPr>
        </p:nvSpPr>
        <p:spPr>
          <a:xfrm>
            <a:off x="7466401" y="1486801"/>
            <a:ext cx="4228798" cy="4379399"/>
          </a:xfrm>
          <a:custGeom>
            <a:avLst/>
            <a:gdLst>
              <a:gd name="connsiteX0" fmla="*/ 406579 w 4228798"/>
              <a:gd name="connsiteY0" fmla="*/ 0 h 4379399"/>
              <a:gd name="connsiteX1" fmla="*/ 4228798 w 4228798"/>
              <a:gd name="connsiteY1" fmla="*/ 0 h 4379399"/>
              <a:gd name="connsiteX2" fmla="*/ 4228798 w 4228798"/>
              <a:gd name="connsiteY2" fmla="*/ 4379399 h 4379399"/>
              <a:gd name="connsiteX3" fmla="*/ 407289 w 4228798"/>
              <a:gd name="connsiteY3" fmla="*/ 4379399 h 4379399"/>
              <a:gd name="connsiteX4" fmla="*/ 369830 w 4228798"/>
              <a:gd name="connsiteY4" fmla="*/ 4284397 h 4379399"/>
              <a:gd name="connsiteX5" fmla="*/ 0 w 4228798"/>
              <a:gd name="connsiteY5" fmla="*/ 2188800 h 4379399"/>
              <a:gd name="connsiteX6" fmla="*/ 369830 w 4228798"/>
              <a:gd name="connsiteY6"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4379399">
                <a:moveTo>
                  <a:pt x="406579" y="0"/>
                </a:moveTo>
                <a:lnTo>
                  <a:pt x="4228798" y="0"/>
                </a:lnTo>
                <a:lnTo>
                  <a:pt x="4228798" y="4379399"/>
                </a:lnTo>
                <a:lnTo>
                  <a:pt x="407289" y="4379399"/>
                </a:lnTo>
                <a:lnTo>
                  <a:pt x="369830" y="4284397"/>
                </a:lnTo>
                <a:cubicBezTo>
                  <a:pt x="130574" y="3630956"/>
                  <a:pt x="0" y="2925127"/>
                  <a:pt x="0" y="2188800"/>
                </a:cubicBezTo>
                <a:cubicBezTo>
                  <a:pt x="0" y="1452473"/>
                  <a:pt x="130574" y="746644"/>
                  <a:pt x="369830" y="93204"/>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Tree>
    <p:extLst>
      <p:ext uri="{BB962C8B-B14F-4D97-AF65-F5344CB8AC3E}">
        <p14:creationId xmlns:p14="http://schemas.microsoft.com/office/powerpoint/2010/main" val="382761485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slide - opt5">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19F51E6-0DA1-D94E-9F6B-5031697B0E12}"/>
              </a:ext>
            </a:extLst>
          </p:cNvPr>
          <p:cNvSpPr>
            <a:spLocks noGrp="1"/>
          </p:cNvSpPr>
          <p:nvPr>
            <p:ph type="pic" sz="quarter" idx="21"/>
          </p:nvPr>
        </p:nvSpPr>
        <p:spPr>
          <a:xfrm>
            <a:off x="496800" y="1486800"/>
            <a:ext cx="3643689" cy="4379399"/>
          </a:xfrm>
          <a:custGeom>
            <a:avLst/>
            <a:gdLst>
              <a:gd name="connsiteX0" fmla="*/ 0 w 3643689"/>
              <a:gd name="connsiteY0" fmla="*/ 0 h 4379399"/>
              <a:gd name="connsiteX1" fmla="*/ 3642980 w 3643689"/>
              <a:gd name="connsiteY1" fmla="*/ 0 h 4379399"/>
              <a:gd name="connsiteX2" fmla="*/ 3606231 w 3643689"/>
              <a:gd name="connsiteY2" fmla="*/ 93204 h 4379399"/>
              <a:gd name="connsiteX3" fmla="*/ 3236400 w 3643689"/>
              <a:gd name="connsiteY3" fmla="*/ 2188800 h 4379399"/>
              <a:gd name="connsiteX4" fmla="*/ 3606231 w 3643689"/>
              <a:gd name="connsiteY4" fmla="*/ 4284397 h 4379399"/>
              <a:gd name="connsiteX5" fmla="*/ 3643689 w 3643689"/>
              <a:gd name="connsiteY5" fmla="*/ 4379399 h 4379399"/>
              <a:gd name="connsiteX6" fmla="*/ 0 w 3643689"/>
              <a:gd name="connsiteY6" fmla="*/ 4379399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43689" h="4379399">
                <a:moveTo>
                  <a:pt x="0" y="0"/>
                </a:moveTo>
                <a:lnTo>
                  <a:pt x="3642980" y="0"/>
                </a:lnTo>
                <a:lnTo>
                  <a:pt x="3606231" y="93204"/>
                </a:lnTo>
                <a:cubicBezTo>
                  <a:pt x="3366975" y="746644"/>
                  <a:pt x="3236400" y="1452473"/>
                  <a:pt x="3236400" y="2188800"/>
                </a:cubicBezTo>
                <a:cubicBezTo>
                  <a:pt x="3236400" y="2925127"/>
                  <a:pt x="3366975" y="3630956"/>
                  <a:pt x="3606231" y="4284397"/>
                </a:cubicBezTo>
                <a:lnTo>
                  <a:pt x="3643689" y="4379399"/>
                </a:lnTo>
                <a:lnTo>
                  <a:pt x="0" y="4379399"/>
                </a:lnTo>
                <a:close/>
              </a:path>
            </a:pathLst>
          </a:custGeom>
          <a:noFill/>
          <a:ln w="76200">
            <a:solidFill>
              <a:schemeClr val="bg1"/>
            </a:solidFill>
          </a:ln>
        </p:spPr>
        <p:txBody>
          <a:bodyPr wrap="square">
            <a:noAutofit/>
          </a:bodyPr>
          <a:lstStyle>
            <a:lvl1pPr>
              <a:defRPr sz="1400">
                <a:latin typeface="+mn-lt"/>
              </a:defRPr>
            </a:lvl1pPr>
          </a:lstStyle>
          <a:p>
            <a:endParaRPr lang="en-US"/>
          </a:p>
        </p:txBody>
      </p:sp>
      <p:sp>
        <p:nvSpPr>
          <p:cNvPr id="10" name="Picture Placeholder 9">
            <a:extLst>
              <a:ext uri="{FF2B5EF4-FFF2-40B4-BE49-F238E27FC236}">
                <a16:creationId xmlns:a16="http://schemas.microsoft.com/office/drawing/2014/main" id="{99389C16-A457-D94B-8EB8-772F9BCECB84}"/>
              </a:ext>
            </a:extLst>
          </p:cNvPr>
          <p:cNvSpPr>
            <a:spLocks noGrp="1"/>
          </p:cNvSpPr>
          <p:nvPr>
            <p:ph type="pic" sz="quarter" idx="13"/>
          </p:nvPr>
        </p:nvSpPr>
        <p:spPr>
          <a:xfrm>
            <a:off x="3733201" y="1486801"/>
            <a:ext cx="4140489" cy="4379399"/>
          </a:xfrm>
          <a:custGeom>
            <a:avLst/>
            <a:gdLst>
              <a:gd name="connsiteX0" fmla="*/ 406580 w 4140489"/>
              <a:gd name="connsiteY0" fmla="*/ 0 h 4379399"/>
              <a:gd name="connsiteX1" fmla="*/ 4139779 w 4140489"/>
              <a:gd name="connsiteY1" fmla="*/ 0 h 4379399"/>
              <a:gd name="connsiteX2" fmla="*/ 4103030 w 4140489"/>
              <a:gd name="connsiteY2" fmla="*/ 93203 h 4379399"/>
              <a:gd name="connsiteX3" fmla="*/ 3733199 w 4140489"/>
              <a:gd name="connsiteY3" fmla="*/ 2188799 h 4379399"/>
              <a:gd name="connsiteX4" fmla="*/ 4103030 w 4140489"/>
              <a:gd name="connsiteY4" fmla="*/ 4284396 h 4379399"/>
              <a:gd name="connsiteX5" fmla="*/ 4140489 w 4140489"/>
              <a:gd name="connsiteY5" fmla="*/ 4379399 h 4379399"/>
              <a:gd name="connsiteX6" fmla="*/ 407289 w 4140489"/>
              <a:gd name="connsiteY6" fmla="*/ 4379399 h 4379399"/>
              <a:gd name="connsiteX7" fmla="*/ 369831 w 4140489"/>
              <a:gd name="connsiteY7" fmla="*/ 4284397 h 4379399"/>
              <a:gd name="connsiteX8" fmla="*/ 0 w 4140489"/>
              <a:gd name="connsiteY8" fmla="*/ 2188800 h 4379399"/>
              <a:gd name="connsiteX9" fmla="*/ 369831 w 4140489"/>
              <a:gd name="connsiteY9"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40489" h="4379399">
                <a:moveTo>
                  <a:pt x="406580" y="0"/>
                </a:moveTo>
                <a:lnTo>
                  <a:pt x="4139779" y="0"/>
                </a:lnTo>
                <a:lnTo>
                  <a:pt x="4103030" y="93203"/>
                </a:lnTo>
                <a:cubicBezTo>
                  <a:pt x="3863774" y="746643"/>
                  <a:pt x="3733199" y="1452472"/>
                  <a:pt x="3733199" y="2188799"/>
                </a:cubicBezTo>
                <a:cubicBezTo>
                  <a:pt x="3733199" y="2925126"/>
                  <a:pt x="3863774" y="3630955"/>
                  <a:pt x="4103030" y="4284396"/>
                </a:cubicBezTo>
                <a:lnTo>
                  <a:pt x="4140489" y="4379399"/>
                </a:lnTo>
                <a:lnTo>
                  <a:pt x="407289" y="4379399"/>
                </a:lnTo>
                <a:lnTo>
                  <a:pt x="369831" y="4284397"/>
                </a:lnTo>
                <a:cubicBezTo>
                  <a:pt x="130575" y="3630956"/>
                  <a:pt x="0" y="2925127"/>
                  <a:pt x="0" y="2188800"/>
                </a:cubicBezTo>
                <a:cubicBezTo>
                  <a:pt x="0" y="1452473"/>
                  <a:pt x="130575" y="746644"/>
                  <a:pt x="369831" y="93204"/>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
        <p:nvSpPr>
          <p:cNvPr id="11" name="Picture Placeholder 10">
            <a:extLst>
              <a:ext uri="{FF2B5EF4-FFF2-40B4-BE49-F238E27FC236}">
                <a16:creationId xmlns:a16="http://schemas.microsoft.com/office/drawing/2014/main" id="{49665D90-5464-7C40-AB5C-45825E4DA7F3}"/>
              </a:ext>
            </a:extLst>
          </p:cNvPr>
          <p:cNvSpPr>
            <a:spLocks noGrp="1"/>
          </p:cNvSpPr>
          <p:nvPr>
            <p:ph type="pic" sz="quarter" idx="19"/>
          </p:nvPr>
        </p:nvSpPr>
        <p:spPr>
          <a:xfrm>
            <a:off x="7466401" y="1486801"/>
            <a:ext cx="4228798" cy="4379399"/>
          </a:xfrm>
          <a:custGeom>
            <a:avLst/>
            <a:gdLst>
              <a:gd name="connsiteX0" fmla="*/ 406579 w 4228798"/>
              <a:gd name="connsiteY0" fmla="*/ 0 h 4379399"/>
              <a:gd name="connsiteX1" fmla="*/ 4228798 w 4228798"/>
              <a:gd name="connsiteY1" fmla="*/ 0 h 4379399"/>
              <a:gd name="connsiteX2" fmla="*/ 4228798 w 4228798"/>
              <a:gd name="connsiteY2" fmla="*/ 4379399 h 4379399"/>
              <a:gd name="connsiteX3" fmla="*/ 407289 w 4228798"/>
              <a:gd name="connsiteY3" fmla="*/ 4379399 h 4379399"/>
              <a:gd name="connsiteX4" fmla="*/ 369830 w 4228798"/>
              <a:gd name="connsiteY4" fmla="*/ 4284397 h 4379399"/>
              <a:gd name="connsiteX5" fmla="*/ 0 w 4228798"/>
              <a:gd name="connsiteY5" fmla="*/ 2188800 h 4379399"/>
              <a:gd name="connsiteX6" fmla="*/ 369830 w 4228798"/>
              <a:gd name="connsiteY6" fmla="*/ 93204 h 437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8798" h="4379399">
                <a:moveTo>
                  <a:pt x="406579" y="0"/>
                </a:moveTo>
                <a:lnTo>
                  <a:pt x="4228798" y="0"/>
                </a:lnTo>
                <a:lnTo>
                  <a:pt x="4228798" y="4379399"/>
                </a:lnTo>
                <a:lnTo>
                  <a:pt x="407289" y="4379399"/>
                </a:lnTo>
                <a:lnTo>
                  <a:pt x="369830" y="4284397"/>
                </a:lnTo>
                <a:cubicBezTo>
                  <a:pt x="130574" y="3630956"/>
                  <a:pt x="0" y="2925127"/>
                  <a:pt x="0" y="2188800"/>
                </a:cubicBezTo>
                <a:cubicBezTo>
                  <a:pt x="0" y="1452473"/>
                  <a:pt x="130574" y="746644"/>
                  <a:pt x="369830" y="93204"/>
                </a:cubicBezTo>
                <a:close/>
              </a:path>
            </a:pathLst>
          </a:custGeom>
          <a:noFill/>
          <a:ln w="76200">
            <a:solidFill>
              <a:schemeClr val="bg1"/>
            </a:solidFill>
          </a:ln>
        </p:spPr>
        <p:txBody>
          <a:bodyPr wrap="square" lIns="90000">
            <a:noAutofit/>
          </a:bodyPr>
          <a:lstStyle>
            <a:lvl1pPr>
              <a:defRPr sz="1400">
                <a:latin typeface="+mn-lt"/>
              </a:defRPr>
            </a:lvl1pPr>
          </a:lstStyle>
          <a:p>
            <a:endParaRPr lang="en-US"/>
          </a:p>
        </p:txBody>
      </p:sp>
      <p:sp>
        <p:nvSpPr>
          <p:cNvPr id="2" name="Title 1">
            <a:extLst>
              <a:ext uri="{FF2B5EF4-FFF2-40B4-BE49-F238E27FC236}">
                <a16:creationId xmlns:a16="http://schemas.microsoft.com/office/drawing/2014/main" id="{891A8807-CE92-6549-9407-F4E26B078EDA}"/>
              </a:ext>
            </a:extLst>
          </p:cNvPr>
          <p:cNvSpPr>
            <a:spLocks noGrp="1"/>
          </p:cNvSpPr>
          <p:nvPr>
            <p:ph type="title"/>
          </p:nvPr>
        </p:nvSpPr>
        <p:spPr>
          <a:xfrm rot="5400000">
            <a:off x="2205000" y="-2205000"/>
            <a:ext cx="990000" cy="5400000"/>
          </a:xfrm>
          <a:prstGeom prst="round1Rect">
            <a:avLst>
              <a:gd name="adj" fmla="val 50000"/>
            </a:avLst>
          </a:prstGeom>
          <a:ln>
            <a:noFill/>
          </a:ln>
        </p:spPr>
        <p:style>
          <a:lnRef idx="2">
            <a:schemeClr val="dk1">
              <a:shade val="50000"/>
            </a:schemeClr>
          </a:lnRef>
          <a:fillRef idx="1">
            <a:schemeClr val="dk1"/>
          </a:fillRef>
          <a:effectRef idx="0">
            <a:schemeClr val="dk1"/>
          </a:effectRef>
          <a:fontRef idx="minor">
            <a:schemeClr val="lt1"/>
          </a:fontRef>
        </p:style>
        <p:txBody>
          <a:bodyPr vert="vert270" lIns="540000" tIns="540000" rIns="360000" bIns="540000">
            <a:normAutofit/>
          </a:bodyPr>
          <a:lstStyle>
            <a:lvl1pPr>
              <a:defRPr sz="2400" b="1">
                <a:solidFill>
                  <a:schemeClr val="bg1"/>
                </a:solidFill>
              </a:defRPr>
            </a:lvl1pPr>
          </a:lstStyle>
          <a:p>
            <a:r>
              <a:rPr lang="en-GB"/>
              <a:t>Click to edit Master title style</a:t>
            </a:r>
            <a:endParaRPr lang="en-US"/>
          </a:p>
        </p:txBody>
      </p:sp>
    </p:spTree>
    <p:extLst>
      <p:ext uri="{BB962C8B-B14F-4D97-AF65-F5344CB8AC3E}">
        <p14:creationId xmlns:p14="http://schemas.microsoft.com/office/powerpoint/2010/main" val="87458950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7271CF-245A-4043-8687-EE8DB1DC28FF}"/>
              </a:ext>
            </a:extLst>
          </p:cNvPr>
          <p:cNvSpPr>
            <a:spLocks noGrp="1"/>
          </p:cNvSpPr>
          <p:nvPr userDrawn="1">
            <p:ph type="body" idx="1"/>
          </p:nvPr>
        </p:nvSpPr>
        <p:spPr>
          <a:xfrm>
            <a:off x="496801" y="1486800"/>
            <a:ext cx="11198398" cy="4876422"/>
          </a:xfrm>
          <a:prstGeom prst="rect">
            <a:avLst/>
          </a:prstGeom>
        </p:spPr>
        <p:txBody>
          <a:bodyPr vert="horz" lIns="91440" tIns="90000" rIns="91440" bIns="9000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itle Placeholder 13">
            <a:extLst>
              <a:ext uri="{FF2B5EF4-FFF2-40B4-BE49-F238E27FC236}">
                <a16:creationId xmlns:a16="http://schemas.microsoft.com/office/drawing/2014/main" id="{0887DE53-E591-124F-9E3E-92580B7AABA3}"/>
              </a:ext>
            </a:extLst>
          </p:cNvPr>
          <p:cNvSpPr>
            <a:spLocks noGrp="1"/>
          </p:cNvSpPr>
          <p:nvPr>
            <p:ph type="title"/>
          </p:nvPr>
        </p:nvSpPr>
        <p:spPr>
          <a:xfrm rot="5400000">
            <a:off x="2205000" y="-2205000"/>
            <a:ext cx="990000" cy="5400000"/>
          </a:xfrm>
          <a:prstGeom prst="round1Rect">
            <a:avLst>
              <a:gd name="adj" fmla="val 50000"/>
            </a:avLst>
          </a:prstGeom>
          <a:solidFill>
            <a:schemeClr val="tx1"/>
          </a:solidFill>
        </p:spPr>
        <p:txBody>
          <a:bodyPr vert="vert270" lIns="540000" tIns="540000" rIns="360000" bIns="540000" rtlCol="0" anchor="ctr">
            <a:normAutofit/>
          </a:bodyPr>
          <a:lstStyle/>
          <a:p>
            <a:r>
              <a:rPr lang="en-GB"/>
              <a:t>Click to edit Master title style</a:t>
            </a:r>
            <a:endParaRPr lang="en-US"/>
          </a:p>
        </p:txBody>
      </p:sp>
      <p:pic>
        <p:nvPicPr>
          <p:cNvPr id="6" name="Picture 5">
            <a:extLst>
              <a:ext uri="{FF2B5EF4-FFF2-40B4-BE49-F238E27FC236}">
                <a16:creationId xmlns:a16="http://schemas.microsoft.com/office/drawing/2014/main" id="{B2AC3904-0A3A-D448-B900-55D105B96983}"/>
              </a:ext>
            </a:extLst>
          </p:cNvPr>
          <p:cNvPicPr>
            <a:picLocks noChangeAspect="1"/>
          </p:cNvPicPr>
          <p:nvPr userDrawn="1"/>
        </p:nvPicPr>
        <p:blipFill>
          <a:blip r:embed="rId29"/>
          <a:stretch>
            <a:fillRect/>
          </a:stretch>
        </p:blipFill>
        <p:spPr>
          <a:xfrm>
            <a:off x="9308999" y="5868000"/>
            <a:ext cx="2883001" cy="990000"/>
          </a:xfrm>
          <a:prstGeom prst="rect">
            <a:avLst/>
          </a:prstGeom>
        </p:spPr>
      </p:pic>
    </p:spTree>
    <p:extLst>
      <p:ext uri="{BB962C8B-B14F-4D97-AF65-F5344CB8AC3E}">
        <p14:creationId xmlns:p14="http://schemas.microsoft.com/office/powerpoint/2010/main" val="628103586"/>
      </p:ext>
    </p:extLst>
  </p:cSld>
  <p:clrMap bg1="lt1" tx1="dk1" bg2="lt2" tx2="dk2" accent1="accent1" accent2="accent2" accent3="accent3" accent4="accent4" accent5="accent5" accent6="accent6" hlink="hlink" folHlink="folHlink"/>
  <p:sldLayoutIdLst>
    <p:sldLayoutId id="2147483667" r:id="rId1"/>
    <p:sldLayoutId id="2147483696" r:id="rId2"/>
    <p:sldLayoutId id="2147483693" r:id="rId3"/>
    <p:sldLayoutId id="2147483697" r:id="rId4"/>
    <p:sldLayoutId id="2147483690" r:id="rId5"/>
    <p:sldLayoutId id="2147483695" r:id="rId6"/>
    <p:sldLayoutId id="2147483662" r:id="rId7"/>
    <p:sldLayoutId id="2147483698" r:id="rId8"/>
    <p:sldLayoutId id="2147483671" r:id="rId9"/>
    <p:sldLayoutId id="2147483672" r:id="rId10"/>
    <p:sldLayoutId id="2147483699" r:id="rId11"/>
    <p:sldLayoutId id="2147483700" r:id="rId12"/>
    <p:sldLayoutId id="2147483689" r:id="rId13"/>
    <p:sldLayoutId id="2147483694" r:id="rId14"/>
    <p:sldLayoutId id="2147483701" r:id="rId15"/>
    <p:sldLayoutId id="2147483675" r:id="rId16"/>
    <p:sldLayoutId id="2147483702" r:id="rId17"/>
    <p:sldLayoutId id="2147483660" r:id="rId18"/>
    <p:sldLayoutId id="2147483663" r:id="rId19"/>
    <p:sldLayoutId id="2147483664" r:id="rId20"/>
    <p:sldLayoutId id="2147483692" r:id="rId21"/>
    <p:sldLayoutId id="2147483673" r:id="rId22"/>
    <p:sldLayoutId id="2147483676" r:id="rId23"/>
    <p:sldLayoutId id="2147483704" r:id="rId24"/>
    <p:sldLayoutId id="2147483677" r:id="rId25"/>
    <p:sldLayoutId id="2147483703" r:id="rId26"/>
    <p:sldLayoutId id="2147483705" r:id="rId27"/>
  </p:sldLayoutIdLst>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xStyles>
    <p:titleStyle>
      <a:lvl1pPr algn="l" defTabSz="914400" rtl="0" eaLnBrk="1" latinLnBrk="0" hangingPunct="1">
        <a:lnSpc>
          <a:spcPct val="100000"/>
        </a:lnSpc>
        <a:spcBef>
          <a:spcPct val="0"/>
        </a:spcBef>
        <a:buNone/>
        <a:defRPr sz="2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rgbClr val="00000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i="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b="1" i="1" kern="1200">
          <a:solidFill>
            <a:srgbClr val="000000"/>
          </a:solidFill>
          <a:latin typeface="+mn-lt"/>
          <a:ea typeface="+mn-ea"/>
          <a:cs typeface="+mn-cs"/>
        </a:defRPr>
      </a:lvl3pPr>
      <a:lvl4pPr marL="1543050" indent="-171450" algn="l" defTabSz="914400" rtl="0" eaLnBrk="1" latinLnBrk="0" hangingPunct="1">
        <a:lnSpc>
          <a:spcPct val="90000"/>
        </a:lnSpc>
        <a:spcBef>
          <a:spcPts val="500"/>
        </a:spcBef>
        <a:buFont typeface="Arial" panose="020B0604020202020204" pitchFamily="34" charset="0"/>
        <a:buChar char="•"/>
        <a:defRPr sz="1800" b="1"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0.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1C1032C-7EA2-2EB6-B2BC-A5E26EF87A1E}"/>
              </a:ext>
            </a:extLst>
          </p:cNvPr>
          <p:cNvPicPr>
            <a:picLocks noGrp="1" noChangeAspect="1"/>
          </p:cNvPicPr>
          <p:nvPr>
            <p:ph type="pic" sz="quarter" idx="10"/>
          </p:nvPr>
        </p:nvPicPr>
        <p:blipFill>
          <a:blip r:embed="rId2"/>
          <a:srcRect l="15272" r="15272"/>
          <a:stretch/>
        </p:blipFill>
        <p:spPr>
          <a:xfrm>
            <a:off x="20" y="10"/>
            <a:ext cx="7152050" cy="6857990"/>
          </a:xfrm>
          <a:noFill/>
        </p:spPr>
      </p:pic>
      <p:sp>
        <p:nvSpPr>
          <p:cNvPr id="3" name="Title 2">
            <a:extLst>
              <a:ext uri="{FF2B5EF4-FFF2-40B4-BE49-F238E27FC236}">
                <a16:creationId xmlns:a16="http://schemas.microsoft.com/office/drawing/2014/main" id="{0D028F0F-1D6B-859C-9F56-703F38CD90C7}"/>
              </a:ext>
            </a:extLst>
          </p:cNvPr>
          <p:cNvSpPr>
            <a:spLocks noGrp="1"/>
          </p:cNvSpPr>
          <p:nvPr>
            <p:ph type="ctrTitle"/>
          </p:nvPr>
        </p:nvSpPr>
        <p:spPr>
          <a:xfrm>
            <a:off x="6973823" y="2170818"/>
            <a:ext cx="4721375" cy="2023163"/>
          </a:xfrm>
        </p:spPr>
        <p:txBody>
          <a:bodyPr anchor="b">
            <a:normAutofit/>
          </a:bodyPr>
          <a:lstStyle/>
          <a:p>
            <a:r>
              <a:rPr lang="en-GB"/>
              <a:t>Councils are changing</a:t>
            </a:r>
          </a:p>
        </p:txBody>
      </p:sp>
      <p:sp>
        <p:nvSpPr>
          <p:cNvPr id="4" name="Subtitle 3">
            <a:extLst>
              <a:ext uri="{FF2B5EF4-FFF2-40B4-BE49-F238E27FC236}">
                <a16:creationId xmlns:a16="http://schemas.microsoft.com/office/drawing/2014/main" id="{37F26D16-F5FC-CF45-CB63-64CFE16302F3}"/>
              </a:ext>
            </a:extLst>
          </p:cNvPr>
          <p:cNvSpPr>
            <a:spLocks noGrp="1"/>
          </p:cNvSpPr>
          <p:nvPr>
            <p:ph type="subTitle" idx="1"/>
          </p:nvPr>
        </p:nvSpPr>
        <p:spPr>
          <a:xfrm>
            <a:off x="6973824" y="4212238"/>
            <a:ext cx="4721374" cy="1655762"/>
          </a:xfrm>
        </p:spPr>
        <p:txBody>
          <a:bodyPr>
            <a:normAutofit/>
          </a:bodyPr>
          <a:lstStyle/>
          <a:p>
            <a:pPr>
              <a:lnSpc>
                <a:spcPct val="90000"/>
              </a:lnSpc>
            </a:pPr>
            <a:r>
              <a:rPr lang="en-GB" sz="2200"/>
              <a:t>What Parishes need to know about LGR in Greater Essex</a:t>
            </a:r>
          </a:p>
          <a:p>
            <a:pPr>
              <a:lnSpc>
                <a:spcPct val="90000"/>
              </a:lnSpc>
            </a:pPr>
            <a:endParaRPr lang="en-GB" sz="2200"/>
          </a:p>
          <a:p>
            <a:pPr>
              <a:lnSpc>
                <a:spcPct val="90000"/>
              </a:lnSpc>
            </a:pPr>
            <a:r>
              <a:rPr lang="en-GB" sz="2200"/>
              <a:t>Nick Eveleigh, Chief Executive</a:t>
            </a:r>
          </a:p>
        </p:txBody>
      </p:sp>
    </p:spTree>
    <p:extLst>
      <p:ext uri="{BB962C8B-B14F-4D97-AF65-F5344CB8AC3E}">
        <p14:creationId xmlns:p14="http://schemas.microsoft.com/office/powerpoint/2010/main" val="1494945251"/>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2F024-DF33-60FB-CC35-44CD97932CD1}"/>
              </a:ext>
            </a:extLst>
          </p:cNvPr>
          <p:cNvSpPr>
            <a:spLocks noGrp="1"/>
          </p:cNvSpPr>
          <p:nvPr>
            <p:ph type="title"/>
          </p:nvPr>
        </p:nvSpPr>
        <p:spPr>
          <a:xfrm rot="5400000">
            <a:off x="2463114" y="-2438400"/>
            <a:ext cx="972064" cy="5898292"/>
          </a:xfrm>
        </p:spPr>
        <p:txBody>
          <a:bodyPr>
            <a:normAutofit fontScale="90000"/>
          </a:bodyPr>
          <a:lstStyle/>
          <a:p>
            <a:r>
              <a:rPr lang="en-GB"/>
              <a:t>Why we think five unitaries works best</a:t>
            </a:r>
          </a:p>
        </p:txBody>
      </p:sp>
      <p:sp>
        <p:nvSpPr>
          <p:cNvPr id="4" name="Footer Placeholder 3">
            <a:extLst>
              <a:ext uri="{FF2B5EF4-FFF2-40B4-BE49-F238E27FC236}">
                <a16:creationId xmlns:a16="http://schemas.microsoft.com/office/drawing/2014/main" id="{E1E90652-269F-CCE6-1629-145791B808BC}"/>
              </a:ext>
            </a:extLst>
          </p:cNvPr>
          <p:cNvSpPr>
            <a:spLocks noGrp="1"/>
          </p:cNvSpPr>
          <p:nvPr>
            <p:ph type="ftr" sz="quarter" idx="11"/>
          </p:nvPr>
        </p:nvSpPr>
        <p:spPr/>
        <p:txBody>
          <a:bodyPr/>
          <a:lstStyle/>
          <a:p>
            <a:pPr>
              <a:defRPr/>
            </a:pPr>
            <a:endParaRPr lang="en-GB"/>
          </a:p>
        </p:txBody>
      </p:sp>
      <p:sp>
        <p:nvSpPr>
          <p:cNvPr id="5" name="TextBox 4">
            <a:extLst>
              <a:ext uri="{FF2B5EF4-FFF2-40B4-BE49-F238E27FC236}">
                <a16:creationId xmlns:a16="http://schemas.microsoft.com/office/drawing/2014/main" id="{F798BD43-4308-9566-5BC3-74D4F6459A56}"/>
              </a:ext>
            </a:extLst>
          </p:cNvPr>
          <p:cNvSpPr txBox="1"/>
          <p:nvPr/>
        </p:nvSpPr>
        <p:spPr>
          <a:xfrm>
            <a:off x="6096000" y="196581"/>
            <a:ext cx="5899448" cy="646331"/>
          </a:xfrm>
          <a:prstGeom prst="rect">
            <a:avLst/>
          </a:prstGeom>
          <a:noFill/>
        </p:spPr>
        <p:txBody>
          <a:bodyPr wrap="square">
            <a:spAutoFit/>
          </a:bodyPr>
          <a:lstStyle/>
          <a:p>
            <a:r>
              <a:rPr lang="en-GB" sz="1800"/>
              <a:t>Of all the options, Chelmsford City Council supports the five unitary proposal.</a:t>
            </a:r>
            <a:endParaRPr lang="en-GB"/>
          </a:p>
        </p:txBody>
      </p:sp>
      <p:graphicFrame>
        <p:nvGraphicFramePr>
          <p:cNvPr id="14" name="Table 13">
            <a:extLst>
              <a:ext uri="{FF2B5EF4-FFF2-40B4-BE49-F238E27FC236}">
                <a16:creationId xmlns:a16="http://schemas.microsoft.com/office/drawing/2014/main" id="{67197CD6-26F7-AF39-AF82-C9405A7EBF75}"/>
              </a:ext>
            </a:extLst>
          </p:cNvPr>
          <p:cNvGraphicFramePr>
            <a:graphicFrameLocks noGrp="1"/>
          </p:cNvGraphicFramePr>
          <p:nvPr>
            <p:extLst>
              <p:ext uri="{D42A27DB-BD31-4B8C-83A1-F6EECF244321}">
                <p14:modId xmlns:p14="http://schemas.microsoft.com/office/powerpoint/2010/main" val="2009523534"/>
              </p:ext>
            </p:extLst>
          </p:nvPr>
        </p:nvGraphicFramePr>
        <p:xfrm>
          <a:off x="257175" y="1425389"/>
          <a:ext cx="2828925" cy="2157984"/>
        </p:xfrm>
        <a:graphic>
          <a:graphicData uri="http://schemas.openxmlformats.org/drawingml/2006/table">
            <a:tbl>
              <a:tblPr firstRow="1" bandRow="1">
                <a:tableStyleId>{21E4AEA4-8DFA-4A89-87EB-49C32662AFE0}</a:tableStyleId>
              </a:tblPr>
              <a:tblGrid>
                <a:gridCol w="2828925">
                  <a:extLst>
                    <a:ext uri="{9D8B030D-6E8A-4147-A177-3AD203B41FA5}">
                      <a16:colId xmlns:a16="http://schemas.microsoft.com/office/drawing/2014/main" val="1143885888"/>
                    </a:ext>
                  </a:extLst>
                </a:gridCol>
              </a:tblGrid>
              <a:tr h="2157984">
                <a:tc>
                  <a:txBody>
                    <a:bodyPr/>
                    <a:lstStyle/>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00000"/>
                        </a:lnSpc>
                        <a:spcBef>
                          <a:spcPts val="0"/>
                        </a:spcBef>
                        <a:buFont typeface="+mj-lt"/>
                        <a:buNone/>
                      </a:pPr>
                      <a:r>
                        <a:rPr lang="en-GB" sz="1600" b="1">
                          <a:solidFill>
                            <a:schemeClr val="accent6"/>
                          </a:solidFill>
                          <a:latin typeface="+mn-lt"/>
                        </a:rPr>
                        <a:t>Stronger local identity</a:t>
                      </a:r>
                    </a:p>
                    <a:p>
                      <a:pPr marL="0" indent="0" algn="ctr">
                        <a:lnSpc>
                          <a:spcPct val="100000"/>
                        </a:lnSpc>
                        <a:spcBef>
                          <a:spcPts val="0"/>
                        </a:spcBef>
                        <a:buFont typeface="+mj-lt"/>
                        <a:buNone/>
                      </a:pPr>
                      <a:r>
                        <a:rPr lang="en-GB" sz="1600" b="0">
                          <a:solidFill>
                            <a:schemeClr val="accent6"/>
                          </a:solidFill>
                          <a:latin typeface="+mn-lt"/>
                        </a:rPr>
                        <a:t>Each unitary is based on natural communities, not a large remote authority</a:t>
                      </a:r>
                      <a:endParaRPr lang="en-GB" sz="1600" b="0">
                        <a:solidFill>
                          <a:schemeClr val="accent6"/>
                        </a:solidFill>
                      </a:endParaRPr>
                    </a:p>
                  </a:txBody>
                  <a:tcPr>
                    <a:solidFill>
                      <a:srgbClr val="FCE0CB"/>
                    </a:solidFill>
                  </a:tcPr>
                </a:tc>
                <a:extLst>
                  <a:ext uri="{0D108BD9-81ED-4DB2-BD59-A6C34878D82A}">
                    <a16:rowId xmlns:a16="http://schemas.microsoft.com/office/drawing/2014/main" val="2731462653"/>
                  </a:ext>
                </a:extLst>
              </a:tr>
            </a:tbl>
          </a:graphicData>
        </a:graphic>
      </p:graphicFrame>
      <p:graphicFrame>
        <p:nvGraphicFramePr>
          <p:cNvPr id="15" name="Table 14">
            <a:extLst>
              <a:ext uri="{FF2B5EF4-FFF2-40B4-BE49-F238E27FC236}">
                <a16:creationId xmlns:a16="http://schemas.microsoft.com/office/drawing/2014/main" id="{41D7436A-A3FB-A1DB-A46A-6EB01098BDAF}"/>
              </a:ext>
            </a:extLst>
          </p:cNvPr>
          <p:cNvGraphicFramePr>
            <a:graphicFrameLocks noGrp="1"/>
          </p:cNvGraphicFramePr>
          <p:nvPr>
            <p:extLst>
              <p:ext uri="{D42A27DB-BD31-4B8C-83A1-F6EECF244321}">
                <p14:modId xmlns:p14="http://schemas.microsoft.com/office/powerpoint/2010/main" val="3575456469"/>
              </p:ext>
            </p:extLst>
          </p:nvPr>
        </p:nvGraphicFramePr>
        <p:xfrm>
          <a:off x="3209925" y="1425388"/>
          <a:ext cx="2828925" cy="2157983"/>
        </p:xfrm>
        <a:graphic>
          <a:graphicData uri="http://schemas.openxmlformats.org/drawingml/2006/table">
            <a:tbl>
              <a:tblPr firstRow="1" bandRow="1">
                <a:tableStyleId>{21E4AEA4-8DFA-4A89-87EB-49C32662AFE0}</a:tableStyleId>
              </a:tblPr>
              <a:tblGrid>
                <a:gridCol w="2828925">
                  <a:extLst>
                    <a:ext uri="{9D8B030D-6E8A-4147-A177-3AD203B41FA5}">
                      <a16:colId xmlns:a16="http://schemas.microsoft.com/office/drawing/2014/main" val="1143885888"/>
                    </a:ext>
                  </a:extLst>
                </a:gridCol>
              </a:tblGrid>
              <a:tr h="2157983">
                <a:tc>
                  <a:txBody>
                    <a:bodyPr/>
                    <a:lstStyle/>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br>
                        <a:rPr lang="en-GB" sz="1600" b="1">
                          <a:solidFill>
                            <a:schemeClr val="accent6"/>
                          </a:solidFill>
                          <a:latin typeface="+mn-lt"/>
                        </a:rPr>
                      </a:br>
                      <a:r>
                        <a:rPr lang="en-GB" sz="1600" b="1">
                          <a:solidFill>
                            <a:schemeClr val="accent6"/>
                          </a:solidFill>
                          <a:latin typeface="+mn-lt"/>
                        </a:rPr>
                        <a:t>Empathy with communities </a:t>
                      </a:r>
                      <a:r>
                        <a:rPr lang="en-GB" sz="1600" b="0">
                          <a:solidFill>
                            <a:schemeClr val="accent6"/>
                          </a:solidFill>
                          <a:latin typeface="+mn-lt"/>
                        </a:rPr>
                        <a:t>above process, driving better outcomes for local people.</a:t>
                      </a:r>
                    </a:p>
                  </a:txBody>
                  <a:tcPr>
                    <a:solidFill>
                      <a:srgbClr val="D5DECE"/>
                    </a:solidFill>
                  </a:tcPr>
                </a:tc>
                <a:extLst>
                  <a:ext uri="{0D108BD9-81ED-4DB2-BD59-A6C34878D82A}">
                    <a16:rowId xmlns:a16="http://schemas.microsoft.com/office/drawing/2014/main" val="2731462653"/>
                  </a:ext>
                </a:extLst>
              </a:tr>
            </a:tbl>
          </a:graphicData>
        </a:graphic>
      </p:graphicFrame>
      <p:graphicFrame>
        <p:nvGraphicFramePr>
          <p:cNvPr id="16" name="Table 15">
            <a:extLst>
              <a:ext uri="{FF2B5EF4-FFF2-40B4-BE49-F238E27FC236}">
                <a16:creationId xmlns:a16="http://schemas.microsoft.com/office/drawing/2014/main" id="{12A6F07B-D161-DD8A-353D-4C3F4A365C33}"/>
              </a:ext>
            </a:extLst>
          </p:cNvPr>
          <p:cNvGraphicFramePr>
            <a:graphicFrameLocks noGrp="1"/>
          </p:cNvGraphicFramePr>
          <p:nvPr>
            <p:extLst>
              <p:ext uri="{D42A27DB-BD31-4B8C-83A1-F6EECF244321}">
                <p14:modId xmlns:p14="http://schemas.microsoft.com/office/powerpoint/2010/main" val="3719420999"/>
              </p:ext>
            </p:extLst>
          </p:nvPr>
        </p:nvGraphicFramePr>
        <p:xfrm>
          <a:off x="6162675" y="1425389"/>
          <a:ext cx="2828925" cy="2157984"/>
        </p:xfrm>
        <a:graphic>
          <a:graphicData uri="http://schemas.openxmlformats.org/drawingml/2006/table">
            <a:tbl>
              <a:tblPr firstRow="1" bandRow="1">
                <a:tableStyleId>{21E4AEA4-8DFA-4A89-87EB-49C32662AFE0}</a:tableStyleId>
              </a:tblPr>
              <a:tblGrid>
                <a:gridCol w="2828925">
                  <a:extLst>
                    <a:ext uri="{9D8B030D-6E8A-4147-A177-3AD203B41FA5}">
                      <a16:colId xmlns:a16="http://schemas.microsoft.com/office/drawing/2014/main" val="1143885888"/>
                    </a:ext>
                  </a:extLst>
                </a:gridCol>
              </a:tblGrid>
              <a:tr h="2157984">
                <a:tc>
                  <a:txBody>
                    <a:bodyPr/>
                    <a:lstStyle/>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r>
                        <a:rPr lang="en-GB" sz="1600" b="1">
                          <a:solidFill>
                            <a:schemeClr val="accent6"/>
                          </a:solidFill>
                          <a:latin typeface="+mn-lt"/>
                        </a:rPr>
                        <a:t>Nimbler, faster</a:t>
                      </a:r>
                      <a:r>
                        <a:rPr lang="en-GB" sz="1600" b="0">
                          <a:solidFill>
                            <a:schemeClr val="accent6"/>
                          </a:solidFill>
                          <a:latin typeface="+mn-lt"/>
                        </a:rPr>
                        <a:t> decision making and implementation.</a:t>
                      </a:r>
                      <a:endParaRPr lang="en-GB" sz="1600" b="1">
                        <a:solidFill>
                          <a:schemeClr val="accent6"/>
                        </a:solidFill>
                        <a:latin typeface="+mn-lt"/>
                      </a:endParaRPr>
                    </a:p>
                  </a:txBody>
                  <a:tcPr>
                    <a:solidFill>
                      <a:srgbClr val="CDE7F1"/>
                    </a:solidFill>
                  </a:tcPr>
                </a:tc>
                <a:extLst>
                  <a:ext uri="{0D108BD9-81ED-4DB2-BD59-A6C34878D82A}">
                    <a16:rowId xmlns:a16="http://schemas.microsoft.com/office/drawing/2014/main" val="2731462653"/>
                  </a:ext>
                </a:extLst>
              </a:tr>
            </a:tbl>
          </a:graphicData>
        </a:graphic>
      </p:graphicFrame>
      <p:graphicFrame>
        <p:nvGraphicFramePr>
          <p:cNvPr id="17" name="Table 16">
            <a:extLst>
              <a:ext uri="{FF2B5EF4-FFF2-40B4-BE49-F238E27FC236}">
                <a16:creationId xmlns:a16="http://schemas.microsoft.com/office/drawing/2014/main" id="{60234953-643D-5FF7-07B2-F3BFDB0B21EC}"/>
              </a:ext>
            </a:extLst>
          </p:cNvPr>
          <p:cNvGraphicFramePr>
            <a:graphicFrameLocks noGrp="1"/>
          </p:cNvGraphicFramePr>
          <p:nvPr>
            <p:extLst>
              <p:ext uri="{D42A27DB-BD31-4B8C-83A1-F6EECF244321}">
                <p14:modId xmlns:p14="http://schemas.microsoft.com/office/powerpoint/2010/main" val="4189371313"/>
              </p:ext>
            </p:extLst>
          </p:nvPr>
        </p:nvGraphicFramePr>
        <p:xfrm>
          <a:off x="9115425" y="1439405"/>
          <a:ext cx="2828925" cy="2157984"/>
        </p:xfrm>
        <a:graphic>
          <a:graphicData uri="http://schemas.openxmlformats.org/drawingml/2006/table">
            <a:tbl>
              <a:tblPr firstRow="1" bandRow="1">
                <a:tableStyleId>{21E4AEA4-8DFA-4A89-87EB-49C32662AFE0}</a:tableStyleId>
              </a:tblPr>
              <a:tblGrid>
                <a:gridCol w="2828925">
                  <a:extLst>
                    <a:ext uri="{9D8B030D-6E8A-4147-A177-3AD203B41FA5}">
                      <a16:colId xmlns:a16="http://schemas.microsoft.com/office/drawing/2014/main" val="1143885888"/>
                    </a:ext>
                  </a:extLst>
                </a:gridCol>
              </a:tblGrid>
              <a:tr h="1972056">
                <a:tc>
                  <a:txBody>
                    <a:bodyPr/>
                    <a:lstStyle/>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r>
                        <a:rPr lang="en-GB" sz="1600" b="1">
                          <a:solidFill>
                            <a:schemeClr val="accent6"/>
                          </a:solidFill>
                          <a:latin typeface="+mn-lt"/>
                        </a:rPr>
                        <a:t>Better partnership working: </a:t>
                      </a:r>
                      <a:r>
                        <a:rPr lang="en-GB" sz="1600" b="0">
                          <a:solidFill>
                            <a:schemeClr val="accent6"/>
                          </a:solidFill>
                          <a:latin typeface="+mn-lt"/>
                        </a:rPr>
                        <a:t>at this size, charities and community groups can build closer links with their council</a:t>
                      </a:r>
                      <a:endParaRPr lang="en-GB" sz="1600" b="1">
                        <a:solidFill>
                          <a:schemeClr val="accent6"/>
                        </a:solidFill>
                        <a:latin typeface="+mn-lt"/>
                      </a:endParaRPr>
                    </a:p>
                  </a:txBody>
                  <a:tcPr>
                    <a:solidFill>
                      <a:srgbClr val="E9DFF0"/>
                    </a:solidFill>
                  </a:tcPr>
                </a:tc>
                <a:extLst>
                  <a:ext uri="{0D108BD9-81ED-4DB2-BD59-A6C34878D82A}">
                    <a16:rowId xmlns:a16="http://schemas.microsoft.com/office/drawing/2014/main" val="2731462653"/>
                  </a:ext>
                </a:extLst>
              </a:tr>
            </a:tbl>
          </a:graphicData>
        </a:graphic>
      </p:graphicFrame>
      <p:graphicFrame>
        <p:nvGraphicFramePr>
          <p:cNvPr id="19" name="Table 18">
            <a:extLst>
              <a:ext uri="{FF2B5EF4-FFF2-40B4-BE49-F238E27FC236}">
                <a16:creationId xmlns:a16="http://schemas.microsoft.com/office/drawing/2014/main" id="{D11331E6-C34C-E54A-BB2F-CCC54F51875B}"/>
              </a:ext>
            </a:extLst>
          </p:cNvPr>
          <p:cNvGraphicFramePr>
            <a:graphicFrameLocks noGrp="1"/>
          </p:cNvGraphicFramePr>
          <p:nvPr>
            <p:extLst>
              <p:ext uri="{D42A27DB-BD31-4B8C-83A1-F6EECF244321}">
                <p14:modId xmlns:p14="http://schemas.microsoft.com/office/powerpoint/2010/main" val="2079376066"/>
              </p:ext>
            </p:extLst>
          </p:nvPr>
        </p:nvGraphicFramePr>
        <p:xfrm>
          <a:off x="238125" y="3791250"/>
          <a:ext cx="2828925" cy="2176056"/>
        </p:xfrm>
        <a:graphic>
          <a:graphicData uri="http://schemas.openxmlformats.org/drawingml/2006/table">
            <a:tbl>
              <a:tblPr firstRow="1" bandRow="1">
                <a:tableStyleId>{21E4AEA4-8DFA-4A89-87EB-49C32662AFE0}</a:tableStyleId>
              </a:tblPr>
              <a:tblGrid>
                <a:gridCol w="2828925">
                  <a:extLst>
                    <a:ext uri="{9D8B030D-6E8A-4147-A177-3AD203B41FA5}">
                      <a16:colId xmlns:a16="http://schemas.microsoft.com/office/drawing/2014/main" val="1143885888"/>
                    </a:ext>
                  </a:extLst>
                </a:gridCol>
              </a:tblGrid>
              <a:tr h="2176056">
                <a:tc>
                  <a:txBody>
                    <a:bodyPr/>
                    <a:lstStyle/>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r>
                        <a:rPr lang="en-GB" sz="1600" b="1">
                          <a:solidFill>
                            <a:schemeClr val="accent6"/>
                          </a:solidFill>
                          <a:latin typeface="+mn-lt"/>
                        </a:rPr>
                        <a:t>Smoother transition,</a:t>
                      </a:r>
                      <a:r>
                        <a:rPr lang="en-GB" sz="1600" b="0">
                          <a:solidFill>
                            <a:schemeClr val="accent6"/>
                          </a:solidFill>
                          <a:latin typeface="+mn-lt"/>
                        </a:rPr>
                        <a:t> meaning lower initial costs and better services during the period of change.</a:t>
                      </a:r>
                      <a:endParaRPr lang="en-GB" sz="1600" b="1">
                        <a:solidFill>
                          <a:schemeClr val="accent6"/>
                        </a:solidFill>
                        <a:latin typeface="+mn-lt"/>
                      </a:endParaRPr>
                    </a:p>
                  </a:txBody>
                  <a:tcPr>
                    <a:solidFill>
                      <a:srgbClr val="FCE0CB"/>
                    </a:solidFill>
                  </a:tcPr>
                </a:tc>
                <a:extLst>
                  <a:ext uri="{0D108BD9-81ED-4DB2-BD59-A6C34878D82A}">
                    <a16:rowId xmlns:a16="http://schemas.microsoft.com/office/drawing/2014/main" val="2731462653"/>
                  </a:ext>
                </a:extLst>
              </a:tr>
            </a:tbl>
          </a:graphicData>
        </a:graphic>
      </p:graphicFrame>
      <p:graphicFrame>
        <p:nvGraphicFramePr>
          <p:cNvPr id="20" name="Table 19">
            <a:extLst>
              <a:ext uri="{FF2B5EF4-FFF2-40B4-BE49-F238E27FC236}">
                <a16:creationId xmlns:a16="http://schemas.microsoft.com/office/drawing/2014/main" id="{883193CA-E928-3D95-71E6-604219BB9CE6}"/>
              </a:ext>
            </a:extLst>
          </p:cNvPr>
          <p:cNvGraphicFramePr>
            <a:graphicFrameLocks noGrp="1"/>
          </p:cNvGraphicFramePr>
          <p:nvPr>
            <p:extLst>
              <p:ext uri="{D42A27DB-BD31-4B8C-83A1-F6EECF244321}">
                <p14:modId xmlns:p14="http://schemas.microsoft.com/office/powerpoint/2010/main" val="1556535761"/>
              </p:ext>
            </p:extLst>
          </p:nvPr>
        </p:nvGraphicFramePr>
        <p:xfrm>
          <a:off x="3190875" y="3809321"/>
          <a:ext cx="2828925" cy="2157984"/>
        </p:xfrm>
        <a:graphic>
          <a:graphicData uri="http://schemas.openxmlformats.org/drawingml/2006/table">
            <a:tbl>
              <a:tblPr firstRow="1" bandRow="1">
                <a:tableStyleId>{21E4AEA4-8DFA-4A89-87EB-49C32662AFE0}</a:tableStyleId>
              </a:tblPr>
              <a:tblGrid>
                <a:gridCol w="2828925">
                  <a:extLst>
                    <a:ext uri="{9D8B030D-6E8A-4147-A177-3AD203B41FA5}">
                      <a16:colId xmlns:a16="http://schemas.microsoft.com/office/drawing/2014/main" val="1143885888"/>
                    </a:ext>
                  </a:extLst>
                </a:gridCol>
              </a:tblGrid>
              <a:tr h="2157983">
                <a:tc>
                  <a:txBody>
                    <a:bodyPr/>
                    <a:lstStyle/>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r>
                        <a:rPr lang="en-GB" sz="1600" b="1">
                          <a:solidFill>
                            <a:schemeClr val="accent6"/>
                          </a:solidFill>
                          <a:latin typeface="+mn-lt"/>
                        </a:rPr>
                        <a:t>Efficiency and savings: </a:t>
                      </a:r>
                      <a:r>
                        <a:rPr lang="en-GB" sz="1600" b="0">
                          <a:solidFill>
                            <a:schemeClr val="accent6"/>
                          </a:solidFill>
                          <a:latin typeface="+mn-lt"/>
                        </a:rPr>
                        <a:t>more resources can be directed where it counts, especially in social care</a:t>
                      </a:r>
                    </a:p>
                  </a:txBody>
                  <a:tcPr>
                    <a:solidFill>
                      <a:srgbClr val="D5DECE"/>
                    </a:solidFill>
                  </a:tcPr>
                </a:tc>
                <a:extLst>
                  <a:ext uri="{0D108BD9-81ED-4DB2-BD59-A6C34878D82A}">
                    <a16:rowId xmlns:a16="http://schemas.microsoft.com/office/drawing/2014/main" val="2731462653"/>
                  </a:ext>
                </a:extLst>
              </a:tr>
            </a:tbl>
          </a:graphicData>
        </a:graphic>
      </p:graphicFrame>
      <p:graphicFrame>
        <p:nvGraphicFramePr>
          <p:cNvPr id="21" name="Table 20">
            <a:extLst>
              <a:ext uri="{FF2B5EF4-FFF2-40B4-BE49-F238E27FC236}">
                <a16:creationId xmlns:a16="http://schemas.microsoft.com/office/drawing/2014/main" id="{281A721B-A0CC-9A0F-7264-D8BEE6E662DD}"/>
              </a:ext>
            </a:extLst>
          </p:cNvPr>
          <p:cNvGraphicFramePr>
            <a:graphicFrameLocks noGrp="1"/>
          </p:cNvGraphicFramePr>
          <p:nvPr>
            <p:extLst>
              <p:ext uri="{D42A27DB-BD31-4B8C-83A1-F6EECF244321}">
                <p14:modId xmlns:p14="http://schemas.microsoft.com/office/powerpoint/2010/main" val="3186100798"/>
              </p:ext>
            </p:extLst>
          </p:nvPr>
        </p:nvGraphicFramePr>
        <p:xfrm>
          <a:off x="6143625" y="3809320"/>
          <a:ext cx="2828925" cy="2157985"/>
        </p:xfrm>
        <a:graphic>
          <a:graphicData uri="http://schemas.openxmlformats.org/drawingml/2006/table">
            <a:tbl>
              <a:tblPr firstRow="1" bandRow="1">
                <a:tableStyleId>{21E4AEA4-8DFA-4A89-87EB-49C32662AFE0}</a:tableStyleId>
              </a:tblPr>
              <a:tblGrid>
                <a:gridCol w="2828925">
                  <a:extLst>
                    <a:ext uri="{9D8B030D-6E8A-4147-A177-3AD203B41FA5}">
                      <a16:colId xmlns:a16="http://schemas.microsoft.com/office/drawing/2014/main" val="1143885888"/>
                    </a:ext>
                  </a:extLst>
                </a:gridCol>
              </a:tblGrid>
              <a:tr h="2157985">
                <a:tc>
                  <a:txBody>
                    <a:bodyPr/>
                    <a:lstStyle/>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r>
                        <a:rPr lang="en-GB" sz="1600" b="1">
                          <a:solidFill>
                            <a:schemeClr val="accent6"/>
                          </a:solidFill>
                          <a:latin typeface="+mn-lt"/>
                        </a:rPr>
                        <a:t>More resilient councils,</a:t>
                      </a:r>
                      <a:r>
                        <a:rPr lang="en-GB" sz="1600" b="0">
                          <a:solidFill>
                            <a:schemeClr val="accent6"/>
                          </a:solidFill>
                          <a:latin typeface="+mn-lt"/>
                        </a:rPr>
                        <a:t> financially stronger and better able to sustain vital services</a:t>
                      </a:r>
                    </a:p>
                  </a:txBody>
                  <a:tcPr>
                    <a:solidFill>
                      <a:srgbClr val="CDE7F1"/>
                    </a:solidFill>
                  </a:tcPr>
                </a:tc>
                <a:extLst>
                  <a:ext uri="{0D108BD9-81ED-4DB2-BD59-A6C34878D82A}">
                    <a16:rowId xmlns:a16="http://schemas.microsoft.com/office/drawing/2014/main" val="2731462653"/>
                  </a:ext>
                </a:extLst>
              </a:tr>
            </a:tbl>
          </a:graphicData>
        </a:graphic>
      </p:graphicFrame>
      <p:graphicFrame>
        <p:nvGraphicFramePr>
          <p:cNvPr id="22" name="Table 21">
            <a:extLst>
              <a:ext uri="{FF2B5EF4-FFF2-40B4-BE49-F238E27FC236}">
                <a16:creationId xmlns:a16="http://schemas.microsoft.com/office/drawing/2014/main" id="{1B805AFD-809F-6F8C-169E-4E2FAE6CBE5E}"/>
              </a:ext>
            </a:extLst>
          </p:cNvPr>
          <p:cNvGraphicFramePr>
            <a:graphicFrameLocks noGrp="1"/>
          </p:cNvGraphicFramePr>
          <p:nvPr>
            <p:extLst>
              <p:ext uri="{D42A27DB-BD31-4B8C-83A1-F6EECF244321}">
                <p14:modId xmlns:p14="http://schemas.microsoft.com/office/powerpoint/2010/main" val="417872852"/>
              </p:ext>
            </p:extLst>
          </p:nvPr>
        </p:nvGraphicFramePr>
        <p:xfrm>
          <a:off x="9096375" y="3707514"/>
          <a:ext cx="2828925" cy="2215896"/>
        </p:xfrm>
        <a:graphic>
          <a:graphicData uri="http://schemas.openxmlformats.org/drawingml/2006/table">
            <a:tbl>
              <a:tblPr firstRow="1" bandRow="1">
                <a:tableStyleId>{21E4AEA4-8DFA-4A89-87EB-49C32662AFE0}</a:tableStyleId>
              </a:tblPr>
              <a:tblGrid>
                <a:gridCol w="2828925">
                  <a:extLst>
                    <a:ext uri="{9D8B030D-6E8A-4147-A177-3AD203B41FA5}">
                      <a16:colId xmlns:a16="http://schemas.microsoft.com/office/drawing/2014/main" val="1143885888"/>
                    </a:ext>
                  </a:extLst>
                </a:gridCol>
              </a:tblGrid>
              <a:tr h="2114090">
                <a:tc>
                  <a:txBody>
                    <a:bodyPr/>
                    <a:lstStyle/>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10000"/>
                        </a:lnSpc>
                        <a:spcBef>
                          <a:spcPts val="0"/>
                        </a:spcBef>
                        <a:buFont typeface="Arial" panose="020B0604020202020204" pitchFamily="34" charset="0"/>
                        <a:buNone/>
                      </a:pPr>
                      <a:endParaRPr lang="en-GB" sz="1800" b="0">
                        <a:solidFill>
                          <a:schemeClr val="accent6"/>
                        </a:solidFill>
                        <a:latin typeface="+mn-lt"/>
                      </a:endParaRPr>
                    </a:p>
                    <a:p>
                      <a:pPr marL="0" indent="0" algn="ctr">
                        <a:lnSpc>
                          <a:spcPct val="100000"/>
                        </a:lnSpc>
                        <a:spcBef>
                          <a:spcPts val="0"/>
                        </a:spcBef>
                        <a:buFont typeface="+mj-lt"/>
                        <a:buNone/>
                      </a:pPr>
                      <a:endParaRPr lang="en-GB" sz="1600" b="0">
                        <a:solidFill>
                          <a:schemeClr val="accent6"/>
                        </a:solidFill>
                        <a:latin typeface="+mn-lt"/>
                      </a:endParaRPr>
                    </a:p>
                    <a:p>
                      <a:pPr marL="0" indent="0" algn="ctr">
                        <a:lnSpc>
                          <a:spcPct val="100000"/>
                        </a:lnSpc>
                        <a:spcBef>
                          <a:spcPts val="0"/>
                        </a:spcBef>
                        <a:buFont typeface="+mj-lt"/>
                        <a:buNone/>
                      </a:pPr>
                      <a:r>
                        <a:rPr lang="en-GB" sz="1600" b="1">
                          <a:solidFill>
                            <a:schemeClr val="accent6"/>
                          </a:solidFill>
                          <a:latin typeface="+mn-lt"/>
                        </a:rPr>
                        <a:t>Better political representation</a:t>
                      </a:r>
                      <a:r>
                        <a:rPr lang="en-GB" sz="1600" b="0">
                          <a:solidFill>
                            <a:schemeClr val="accent6"/>
                          </a:solidFill>
                          <a:latin typeface="+mn-lt"/>
                        </a:rPr>
                        <a:t> so councillors have enough time for their caseloads </a:t>
                      </a:r>
                      <a:endParaRPr lang="en-GB" sz="1600" b="1">
                        <a:solidFill>
                          <a:schemeClr val="accent6"/>
                        </a:solidFill>
                        <a:latin typeface="+mn-lt"/>
                      </a:endParaRPr>
                    </a:p>
                  </a:txBody>
                  <a:tcPr>
                    <a:solidFill>
                      <a:srgbClr val="E9DFF0"/>
                    </a:solidFill>
                  </a:tcPr>
                </a:tc>
                <a:extLst>
                  <a:ext uri="{0D108BD9-81ED-4DB2-BD59-A6C34878D82A}">
                    <a16:rowId xmlns:a16="http://schemas.microsoft.com/office/drawing/2014/main" val="2731462653"/>
                  </a:ext>
                </a:extLst>
              </a:tr>
            </a:tbl>
          </a:graphicData>
        </a:graphic>
      </p:graphicFrame>
      <p:pic>
        <p:nvPicPr>
          <p:cNvPr id="26" name="Picture 25" descr="A screenshot of a cell phone&#10;&#10;AI-generated content may be incorrect.">
            <a:extLst>
              <a:ext uri="{FF2B5EF4-FFF2-40B4-BE49-F238E27FC236}">
                <a16:creationId xmlns:a16="http://schemas.microsoft.com/office/drawing/2014/main" id="{808874C3-5F3C-BC2F-ABA0-38226C560410}"/>
              </a:ext>
            </a:extLst>
          </p:cNvPr>
          <p:cNvPicPr>
            <a:picLocks noChangeAspect="1"/>
          </p:cNvPicPr>
          <p:nvPr/>
        </p:nvPicPr>
        <p:blipFill>
          <a:blip r:embed="rId2">
            <a:extLst>
              <a:ext uri="{28A0092B-C50C-407E-A947-70E740481C1C}">
                <a14:useLocalDpi xmlns:a14="http://schemas.microsoft.com/office/drawing/2010/main" val="0"/>
              </a:ext>
            </a:extLst>
          </a:blip>
          <a:srcRect l="8353" t="2778" r="57858" b="74999"/>
          <a:stretch>
            <a:fillRect/>
          </a:stretch>
        </p:blipFill>
        <p:spPr>
          <a:xfrm>
            <a:off x="1128532" y="1217512"/>
            <a:ext cx="1243732" cy="1156960"/>
          </a:xfrm>
          <a:prstGeom prst="rect">
            <a:avLst/>
          </a:prstGeom>
        </p:spPr>
      </p:pic>
      <p:pic>
        <p:nvPicPr>
          <p:cNvPr id="3" name="Picture 2" descr="A screenshot of a cell phone&#10;&#10;AI-generated content may be incorrect.">
            <a:extLst>
              <a:ext uri="{FF2B5EF4-FFF2-40B4-BE49-F238E27FC236}">
                <a16:creationId xmlns:a16="http://schemas.microsoft.com/office/drawing/2014/main" id="{39FF69E5-972D-37DC-FB32-B8E5F6D5841E}"/>
              </a:ext>
            </a:extLst>
          </p:cNvPr>
          <p:cNvPicPr>
            <a:picLocks noChangeAspect="1"/>
          </p:cNvPicPr>
          <p:nvPr/>
        </p:nvPicPr>
        <p:blipFill>
          <a:blip r:embed="rId2">
            <a:extLst>
              <a:ext uri="{28A0092B-C50C-407E-A947-70E740481C1C}">
                <a14:useLocalDpi xmlns:a14="http://schemas.microsoft.com/office/drawing/2010/main" val="0"/>
              </a:ext>
            </a:extLst>
          </a:blip>
          <a:srcRect l="8353" t="2778" r="57858" b="74999"/>
          <a:stretch>
            <a:fillRect/>
          </a:stretch>
        </p:blipFill>
        <p:spPr>
          <a:xfrm>
            <a:off x="3957457" y="1217512"/>
            <a:ext cx="1243732" cy="1156960"/>
          </a:xfrm>
          <a:prstGeom prst="rect">
            <a:avLst/>
          </a:prstGeom>
        </p:spPr>
      </p:pic>
      <p:pic>
        <p:nvPicPr>
          <p:cNvPr id="6" name="Picture 5" descr="A screenshot of a cell phone&#10;&#10;AI-generated content may be incorrect.">
            <a:extLst>
              <a:ext uri="{FF2B5EF4-FFF2-40B4-BE49-F238E27FC236}">
                <a16:creationId xmlns:a16="http://schemas.microsoft.com/office/drawing/2014/main" id="{61499AC6-DA62-E86E-2C03-819BEA2FC5AA}"/>
              </a:ext>
            </a:extLst>
          </p:cNvPr>
          <p:cNvPicPr>
            <a:picLocks noChangeAspect="1"/>
          </p:cNvPicPr>
          <p:nvPr/>
        </p:nvPicPr>
        <p:blipFill>
          <a:blip r:embed="rId2">
            <a:extLst>
              <a:ext uri="{28A0092B-C50C-407E-A947-70E740481C1C}">
                <a14:useLocalDpi xmlns:a14="http://schemas.microsoft.com/office/drawing/2010/main" val="0"/>
              </a:ext>
            </a:extLst>
          </a:blip>
          <a:srcRect l="8353" t="2778" r="57858" b="74999"/>
          <a:stretch>
            <a:fillRect/>
          </a:stretch>
        </p:blipFill>
        <p:spPr>
          <a:xfrm>
            <a:off x="6990813" y="1217512"/>
            <a:ext cx="1243732" cy="1156960"/>
          </a:xfrm>
          <a:prstGeom prst="rect">
            <a:avLst/>
          </a:prstGeom>
        </p:spPr>
      </p:pic>
      <p:pic>
        <p:nvPicPr>
          <p:cNvPr id="7" name="Picture 6" descr="A screenshot of a cell phone&#10;&#10;AI-generated content may be incorrect.">
            <a:extLst>
              <a:ext uri="{FF2B5EF4-FFF2-40B4-BE49-F238E27FC236}">
                <a16:creationId xmlns:a16="http://schemas.microsoft.com/office/drawing/2014/main" id="{1E9E803D-540B-B708-96AF-839585CA3B98}"/>
              </a:ext>
            </a:extLst>
          </p:cNvPr>
          <p:cNvPicPr>
            <a:picLocks noChangeAspect="1"/>
          </p:cNvPicPr>
          <p:nvPr/>
        </p:nvPicPr>
        <p:blipFill>
          <a:blip r:embed="rId2">
            <a:extLst>
              <a:ext uri="{28A0092B-C50C-407E-A947-70E740481C1C}">
                <a14:useLocalDpi xmlns:a14="http://schemas.microsoft.com/office/drawing/2010/main" val="0"/>
              </a:ext>
            </a:extLst>
          </a:blip>
          <a:srcRect l="8353" t="2778" r="57858" b="74999"/>
          <a:stretch>
            <a:fillRect/>
          </a:stretch>
        </p:blipFill>
        <p:spPr>
          <a:xfrm>
            <a:off x="9986782" y="1217512"/>
            <a:ext cx="1243732" cy="1156960"/>
          </a:xfrm>
          <a:prstGeom prst="rect">
            <a:avLst/>
          </a:prstGeom>
        </p:spPr>
      </p:pic>
      <p:pic>
        <p:nvPicPr>
          <p:cNvPr id="8" name="Picture 7" descr="A screenshot of a cell phone&#10;&#10;AI-generated content may be incorrect.">
            <a:extLst>
              <a:ext uri="{FF2B5EF4-FFF2-40B4-BE49-F238E27FC236}">
                <a16:creationId xmlns:a16="http://schemas.microsoft.com/office/drawing/2014/main" id="{5AA083AF-0975-A5DD-D527-596B0C011689}"/>
              </a:ext>
            </a:extLst>
          </p:cNvPr>
          <p:cNvPicPr>
            <a:picLocks noChangeAspect="1"/>
          </p:cNvPicPr>
          <p:nvPr/>
        </p:nvPicPr>
        <p:blipFill>
          <a:blip r:embed="rId2">
            <a:extLst>
              <a:ext uri="{28A0092B-C50C-407E-A947-70E740481C1C}">
                <a14:useLocalDpi xmlns:a14="http://schemas.microsoft.com/office/drawing/2010/main" val="0"/>
              </a:ext>
            </a:extLst>
          </a:blip>
          <a:srcRect l="8353" t="2778" r="57858" b="74999"/>
          <a:stretch>
            <a:fillRect/>
          </a:stretch>
        </p:blipFill>
        <p:spPr>
          <a:xfrm>
            <a:off x="1128532" y="3583371"/>
            <a:ext cx="1243732" cy="1156960"/>
          </a:xfrm>
          <a:prstGeom prst="rect">
            <a:avLst/>
          </a:prstGeom>
        </p:spPr>
      </p:pic>
      <p:pic>
        <p:nvPicPr>
          <p:cNvPr id="9" name="Picture 8" descr="A screenshot of a cell phone&#10;&#10;AI-generated content may be incorrect.">
            <a:extLst>
              <a:ext uri="{FF2B5EF4-FFF2-40B4-BE49-F238E27FC236}">
                <a16:creationId xmlns:a16="http://schemas.microsoft.com/office/drawing/2014/main" id="{DE40C2ED-6891-F2DF-138E-8CCE4E0601E0}"/>
              </a:ext>
            </a:extLst>
          </p:cNvPr>
          <p:cNvPicPr>
            <a:picLocks noChangeAspect="1"/>
          </p:cNvPicPr>
          <p:nvPr/>
        </p:nvPicPr>
        <p:blipFill>
          <a:blip r:embed="rId2">
            <a:extLst>
              <a:ext uri="{28A0092B-C50C-407E-A947-70E740481C1C}">
                <a14:useLocalDpi xmlns:a14="http://schemas.microsoft.com/office/drawing/2010/main" val="0"/>
              </a:ext>
            </a:extLst>
          </a:blip>
          <a:srcRect l="8353" t="2778" r="57858" b="74999"/>
          <a:stretch>
            <a:fillRect/>
          </a:stretch>
        </p:blipFill>
        <p:spPr>
          <a:xfrm>
            <a:off x="3923761" y="3583371"/>
            <a:ext cx="1243732" cy="1156960"/>
          </a:xfrm>
          <a:prstGeom prst="rect">
            <a:avLst/>
          </a:prstGeom>
        </p:spPr>
      </p:pic>
      <p:pic>
        <p:nvPicPr>
          <p:cNvPr id="10" name="Picture 9" descr="A screenshot of a cell phone&#10;&#10;AI-generated content may be incorrect.">
            <a:extLst>
              <a:ext uri="{FF2B5EF4-FFF2-40B4-BE49-F238E27FC236}">
                <a16:creationId xmlns:a16="http://schemas.microsoft.com/office/drawing/2014/main" id="{4E1EF35A-55F0-245E-9F87-9BE414216CD7}"/>
              </a:ext>
            </a:extLst>
          </p:cNvPr>
          <p:cNvPicPr>
            <a:picLocks noChangeAspect="1"/>
          </p:cNvPicPr>
          <p:nvPr/>
        </p:nvPicPr>
        <p:blipFill>
          <a:blip r:embed="rId2">
            <a:extLst>
              <a:ext uri="{28A0092B-C50C-407E-A947-70E740481C1C}">
                <a14:useLocalDpi xmlns:a14="http://schemas.microsoft.com/office/drawing/2010/main" val="0"/>
              </a:ext>
            </a:extLst>
          </a:blip>
          <a:srcRect l="8353" t="2778" r="57858" b="74999"/>
          <a:stretch>
            <a:fillRect/>
          </a:stretch>
        </p:blipFill>
        <p:spPr>
          <a:xfrm>
            <a:off x="7014982" y="3583371"/>
            <a:ext cx="1243732" cy="1156960"/>
          </a:xfrm>
          <a:prstGeom prst="rect">
            <a:avLst/>
          </a:prstGeom>
        </p:spPr>
      </p:pic>
      <p:pic>
        <p:nvPicPr>
          <p:cNvPr id="11" name="Picture 10" descr="A screenshot of a cell phone&#10;&#10;AI-generated content may be incorrect.">
            <a:extLst>
              <a:ext uri="{FF2B5EF4-FFF2-40B4-BE49-F238E27FC236}">
                <a16:creationId xmlns:a16="http://schemas.microsoft.com/office/drawing/2014/main" id="{C29B52FE-AF0B-58FC-68DF-21200A7BD20B}"/>
              </a:ext>
            </a:extLst>
          </p:cNvPr>
          <p:cNvPicPr>
            <a:picLocks noChangeAspect="1"/>
          </p:cNvPicPr>
          <p:nvPr/>
        </p:nvPicPr>
        <p:blipFill>
          <a:blip r:embed="rId2">
            <a:extLst>
              <a:ext uri="{28A0092B-C50C-407E-A947-70E740481C1C}">
                <a14:useLocalDpi xmlns:a14="http://schemas.microsoft.com/office/drawing/2010/main" val="0"/>
              </a:ext>
            </a:extLst>
          </a:blip>
          <a:srcRect l="8353" t="2778" r="57858" b="74999"/>
          <a:stretch>
            <a:fillRect/>
          </a:stretch>
        </p:blipFill>
        <p:spPr>
          <a:xfrm>
            <a:off x="9986782" y="3583371"/>
            <a:ext cx="1243732" cy="1156960"/>
          </a:xfrm>
          <a:prstGeom prst="rect">
            <a:avLst/>
          </a:prstGeom>
        </p:spPr>
      </p:pic>
    </p:spTree>
    <p:extLst>
      <p:ext uri="{BB962C8B-B14F-4D97-AF65-F5344CB8AC3E}">
        <p14:creationId xmlns:p14="http://schemas.microsoft.com/office/powerpoint/2010/main" val="445525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8810A-AD35-CE87-DFD4-F79A3769E43D}"/>
              </a:ext>
            </a:extLst>
          </p:cNvPr>
          <p:cNvSpPr>
            <a:spLocks noGrp="1"/>
          </p:cNvSpPr>
          <p:nvPr>
            <p:ph type="title"/>
          </p:nvPr>
        </p:nvSpPr>
        <p:spPr/>
        <p:txBody>
          <a:bodyPr>
            <a:normAutofit fontScale="90000"/>
          </a:bodyPr>
          <a:lstStyle/>
          <a:p>
            <a:r>
              <a:rPr lang="en-GB"/>
              <a:t>The finances for five stack up</a:t>
            </a:r>
          </a:p>
        </p:txBody>
      </p:sp>
      <p:pic>
        <p:nvPicPr>
          <p:cNvPr id="3074" name="Picture 2">
            <a:extLst>
              <a:ext uri="{FF2B5EF4-FFF2-40B4-BE49-F238E27FC236}">
                <a16:creationId xmlns:a16="http://schemas.microsoft.com/office/drawing/2014/main" id="{DE35A3DB-8802-BBC9-66E2-0D05F73DF9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6955" y="1101755"/>
            <a:ext cx="6619875" cy="48863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02D6BCF-7BE8-F218-7926-2DD80300D19E}"/>
              </a:ext>
            </a:extLst>
          </p:cNvPr>
          <p:cNvSpPr txBox="1"/>
          <p:nvPr/>
        </p:nvSpPr>
        <p:spPr>
          <a:xfrm>
            <a:off x="885825" y="1504950"/>
            <a:ext cx="3875956" cy="4524315"/>
          </a:xfrm>
          <a:prstGeom prst="rect">
            <a:avLst/>
          </a:prstGeom>
          <a:noFill/>
        </p:spPr>
        <p:txBody>
          <a:bodyPr wrap="square" rtlCol="0">
            <a:spAutoFit/>
          </a:bodyPr>
          <a:lstStyle/>
          <a:p>
            <a:pPr marL="285750" indent="-285750">
              <a:buFont typeface="Arial" panose="020B0604020202020204" pitchFamily="34" charset="0"/>
              <a:buChar char="•"/>
            </a:pPr>
            <a:r>
              <a:rPr lang="en-GB">
                <a:solidFill>
                  <a:schemeClr val="accent6"/>
                </a:solidFill>
              </a:rPr>
              <a:t>Research by Grant Thornton highlights that the 5 model provides the best value for money.</a:t>
            </a:r>
          </a:p>
          <a:p>
            <a:pPr marL="285750" indent="-285750">
              <a:buFont typeface="Arial" panose="020B0604020202020204" pitchFamily="34" charset="0"/>
              <a:buChar char="•"/>
            </a:pPr>
            <a:r>
              <a:rPr lang="en-GB">
                <a:solidFill>
                  <a:schemeClr val="accent6"/>
                </a:solidFill>
              </a:rPr>
              <a:t>It delivers the greatest prospect of potential savings and looks to be financially sustainable.</a:t>
            </a:r>
          </a:p>
          <a:p>
            <a:pPr marL="285750" indent="-285750">
              <a:buFont typeface="Arial" panose="020B0604020202020204" pitchFamily="34" charset="0"/>
              <a:buChar char="•"/>
            </a:pPr>
            <a:r>
              <a:rPr lang="en-GB">
                <a:solidFill>
                  <a:schemeClr val="accent6"/>
                </a:solidFill>
              </a:rPr>
              <a:t>Peopletoo and Institute for Social Care Excellence analysis tells us councils with the population size of the 5 unitaries achieve lowest costs.</a:t>
            </a:r>
          </a:p>
          <a:p>
            <a:pPr marL="285750" indent="-285750">
              <a:buFont typeface="Arial" panose="020B0604020202020204" pitchFamily="34" charset="0"/>
              <a:buChar char="•"/>
            </a:pPr>
            <a:r>
              <a:rPr lang="en-GB">
                <a:solidFill>
                  <a:schemeClr val="accent6"/>
                </a:solidFill>
              </a:rPr>
              <a:t>We’ve chosen to support this proposal after looking at all the evidence for the others.</a:t>
            </a:r>
          </a:p>
          <a:p>
            <a:pPr marL="285750" indent="-285750">
              <a:buFont typeface="Arial" panose="020B0604020202020204" pitchFamily="34" charset="0"/>
              <a:buChar char="•"/>
            </a:pPr>
            <a:endParaRPr lang="en-GB">
              <a:solidFill>
                <a:schemeClr val="accent6"/>
              </a:solidFill>
            </a:endParaRPr>
          </a:p>
        </p:txBody>
      </p:sp>
    </p:spTree>
    <p:extLst>
      <p:ext uri="{BB962C8B-B14F-4D97-AF65-F5344CB8AC3E}">
        <p14:creationId xmlns:p14="http://schemas.microsoft.com/office/powerpoint/2010/main" val="274658445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3948B-078A-C13B-C1AD-2C32DE0C8266}"/>
              </a:ext>
            </a:extLst>
          </p:cNvPr>
          <p:cNvSpPr>
            <a:spLocks noGrp="1"/>
          </p:cNvSpPr>
          <p:nvPr>
            <p:ph type="title"/>
          </p:nvPr>
        </p:nvSpPr>
        <p:spPr/>
        <p:txBody>
          <a:bodyPr>
            <a:normAutofit fontScale="90000"/>
          </a:bodyPr>
          <a:lstStyle/>
          <a:p>
            <a:r>
              <a:rPr lang="en-GB"/>
              <a:t>How will residents’ voices be heard?</a:t>
            </a:r>
          </a:p>
        </p:txBody>
      </p:sp>
      <p:graphicFrame>
        <p:nvGraphicFramePr>
          <p:cNvPr id="3" name="Diagram 2">
            <a:extLst>
              <a:ext uri="{FF2B5EF4-FFF2-40B4-BE49-F238E27FC236}">
                <a16:creationId xmlns:a16="http://schemas.microsoft.com/office/drawing/2014/main" id="{2AC5420F-B9FB-C801-C646-392F9783602F}"/>
              </a:ext>
            </a:extLst>
          </p:cNvPr>
          <p:cNvGraphicFramePr/>
          <p:nvPr>
            <p:extLst>
              <p:ext uri="{D42A27DB-BD31-4B8C-83A1-F6EECF244321}">
                <p14:modId xmlns:p14="http://schemas.microsoft.com/office/powerpoint/2010/main" val="2524845890"/>
              </p:ext>
            </p:extLst>
          </p:nvPr>
        </p:nvGraphicFramePr>
        <p:xfrm>
          <a:off x="2184879" y="1147313"/>
          <a:ext cx="7822242" cy="47667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547724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0" name="Straight Connector 39">
            <a:extLst>
              <a:ext uri="{FF2B5EF4-FFF2-40B4-BE49-F238E27FC236}">
                <a16:creationId xmlns:a16="http://schemas.microsoft.com/office/drawing/2014/main" id="{B53F111A-0BC4-A3BF-B35C-1F0C8D4A9B55}"/>
              </a:ext>
            </a:extLst>
          </p:cNvPr>
          <p:cNvCxnSpPr>
            <a:cxnSpLocks/>
          </p:cNvCxnSpPr>
          <p:nvPr/>
        </p:nvCxnSpPr>
        <p:spPr>
          <a:xfrm flipV="1">
            <a:off x="10969923" y="2048746"/>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9" name="Straight Connector 38">
            <a:extLst>
              <a:ext uri="{FF2B5EF4-FFF2-40B4-BE49-F238E27FC236}">
                <a16:creationId xmlns:a16="http://schemas.microsoft.com/office/drawing/2014/main" id="{9066E054-4106-5C9E-9880-D3DAA5A6D8AB}"/>
              </a:ext>
            </a:extLst>
          </p:cNvPr>
          <p:cNvCxnSpPr>
            <a:cxnSpLocks/>
          </p:cNvCxnSpPr>
          <p:nvPr/>
        </p:nvCxnSpPr>
        <p:spPr>
          <a:xfrm flipV="1">
            <a:off x="9201298" y="1992213"/>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8" name="Straight Connector 37">
            <a:extLst>
              <a:ext uri="{FF2B5EF4-FFF2-40B4-BE49-F238E27FC236}">
                <a16:creationId xmlns:a16="http://schemas.microsoft.com/office/drawing/2014/main" id="{7D385F05-5F20-0FBD-5099-6AB04103E766}"/>
              </a:ext>
            </a:extLst>
          </p:cNvPr>
          <p:cNvCxnSpPr>
            <a:cxnSpLocks/>
          </p:cNvCxnSpPr>
          <p:nvPr/>
        </p:nvCxnSpPr>
        <p:spPr>
          <a:xfrm flipV="1">
            <a:off x="7499733" y="1992213"/>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Straight Connector 36">
            <a:extLst>
              <a:ext uri="{FF2B5EF4-FFF2-40B4-BE49-F238E27FC236}">
                <a16:creationId xmlns:a16="http://schemas.microsoft.com/office/drawing/2014/main" id="{4E11EC77-A982-977C-F4C4-9FDA9C7D4803}"/>
              </a:ext>
            </a:extLst>
          </p:cNvPr>
          <p:cNvCxnSpPr>
            <a:cxnSpLocks/>
          </p:cNvCxnSpPr>
          <p:nvPr/>
        </p:nvCxnSpPr>
        <p:spPr>
          <a:xfrm flipV="1">
            <a:off x="5853829" y="1992213"/>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6" name="Straight Connector 35">
            <a:extLst>
              <a:ext uri="{FF2B5EF4-FFF2-40B4-BE49-F238E27FC236}">
                <a16:creationId xmlns:a16="http://schemas.microsoft.com/office/drawing/2014/main" id="{CB33592B-8294-2CB0-4B16-F9A1A58E33B3}"/>
              </a:ext>
            </a:extLst>
          </p:cNvPr>
          <p:cNvCxnSpPr>
            <a:cxnSpLocks/>
          </p:cNvCxnSpPr>
          <p:nvPr/>
        </p:nvCxnSpPr>
        <p:spPr>
          <a:xfrm flipV="1">
            <a:off x="4260017" y="1974159"/>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5" name="Straight Connector 34">
            <a:extLst>
              <a:ext uri="{FF2B5EF4-FFF2-40B4-BE49-F238E27FC236}">
                <a16:creationId xmlns:a16="http://schemas.microsoft.com/office/drawing/2014/main" id="{4568810B-8970-4107-0F1C-7E44E9191D6F}"/>
              </a:ext>
            </a:extLst>
          </p:cNvPr>
          <p:cNvCxnSpPr>
            <a:cxnSpLocks/>
          </p:cNvCxnSpPr>
          <p:nvPr/>
        </p:nvCxnSpPr>
        <p:spPr>
          <a:xfrm flipV="1">
            <a:off x="2669242" y="2072432"/>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3" name="Straight Connector 32">
            <a:extLst>
              <a:ext uri="{FF2B5EF4-FFF2-40B4-BE49-F238E27FC236}">
                <a16:creationId xmlns:a16="http://schemas.microsoft.com/office/drawing/2014/main" id="{2686D45A-2ABC-C66D-2FDA-E2BA3818006D}"/>
              </a:ext>
            </a:extLst>
          </p:cNvPr>
          <p:cNvCxnSpPr>
            <a:cxnSpLocks/>
          </p:cNvCxnSpPr>
          <p:nvPr/>
        </p:nvCxnSpPr>
        <p:spPr>
          <a:xfrm flipV="1">
            <a:off x="1012678" y="2039572"/>
            <a:ext cx="0" cy="1799003"/>
          </a:xfrm>
          <a:prstGeom prst="line">
            <a:avLst/>
          </a:prstGeom>
          <a:ln w="38100" cap="flat" cmpd="sng" algn="ctr">
            <a:solidFill>
              <a:schemeClr val="dk1"/>
            </a:solidFill>
            <a:prstDash val="sysDot"/>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 name="Title 1">
            <a:extLst>
              <a:ext uri="{FF2B5EF4-FFF2-40B4-BE49-F238E27FC236}">
                <a16:creationId xmlns:a16="http://schemas.microsoft.com/office/drawing/2014/main" id="{61B49B3C-323B-248C-BC17-9931F954C2CB}"/>
              </a:ext>
            </a:extLst>
          </p:cNvPr>
          <p:cNvSpPr>
            <a:spLocks noGrp="1"/>
          </p:cNvSpPr>
          <p:nvPr>
            <p:ph type="title"/>
          </p:nvPr>
        </p:nvSpPr>
        <p:spPr>
          <a:xfrm rot="5400000">
            <a:off x="2615513" y="-2615513"/>
            <a:ext cx="864973" cy="6096000"/>
          </a:xfrm>
        </p:spPr>
        <p:txBody>
          <a:bodyPr>
            <a:normAutofit fontScale="90000"/>
          </a:bodyPr>
          <a:lstStyle/>
          <a:p>
            <a:r>
              <a:rPr lang="en-GB"/>
              <a:t>What’s next: the Government’s timetable</a:t>
            </a:r>
          </a:p>
        </p:txBody>
      </p:sp>
      <p:sp>
        <p:nvSpPr>
          <p:cNvPr id="4" name="Footer Placeholder 3">
            <a:extLst>
              <a:ext uri="{FF2B5EF4-FFF2-40B4-BE49-F238E27FC236}">
                <a16:creationId xmlns:a16="http://schemas.microsoft.com/office/drawing/2014/main" id="{5895A591-0A23-476E-FDD7-8335935B4058}"/>
              </a:ext>
            </a:extLst>
          </p:cNvPr>
          <p:cNvSpPr>
            <a:spLocks noGrp="1"/>
          </p:cNvSpPr>
          <p:nvPr>
            <p:ph type="ftr" sz="quarter" idx="11"/>
          </p:nvPr>
        </p:nvSpPr>
        <p:spPr/>
        <p:txBody>
          <a:bodyPr/>
          <a:lstStyle/>
          <a:p>
            <a:pPr>
              <a:defRPr/>
            </a:pPr>
            <a:r>
              <a:rPr lang="en-GB"/>
              <a:t>Serving Local People</a:t>
            </a:r>
          </a:p>
        </p:txBody>
      </p:sp>
      <p:graphicFrame>
        <p:nvGraphicFramePr>
          <p:cNvPr id="6" name="Table 5">
            <a:extLst>
              <a:ext uri="{FF2B5EF4-FFF2-40B4-BE49-F238E27FC236}">
                <a16:creationId xmlns:a16="http://schemas.microsoft.com/office/drawing/2014/main" id="{1CA0DFF0-CF6B-45F6-95BE-9677F27FBA36}"/>
              </a:ext>
            </a:extLst>
          </p:cNvPr>
          <p:cNvGraphicFramePr>
            <a:graphicFrameLocks noGrp="1"/>
          </p:cNvGraphicFramePr>
          <p:nvPr>
            <p:extLst>
              <p:ext uri="{D42A27DB-BD31-4B8C-83A1-F6EECF244321}">
                <p14:modId xmlns:p14="http://schemas.microsoft.com/office/powerpoint/2010/main" val="754156720"/>
              </p:ext>
            </p:extLst>
          </p:nvPr>
        </p:nvGraphicFramePr>
        <p:xfrm>
          <a:off x="317976" y="2432844"/>
          <a:ext cx="1508871" cy="2413000"/>
        </p:xfrm>
        <a:graphic>
          <a:graphicData uri="http://schemas.openxmlformats.org/drawingml/2006/table">
            <a:tbl>
              <a:tblPr firstRow="1" bandRow="1">
                <a:tableStyleId>{21E4AEA4-8DFA-4A89-87EB-49C32662AFE0}</a:tableStyleId>
              </a:tblPr>
              <a:tblGrid>
                <a:gridCol w="1508871">
                  <a:extLst>
                    <a:ext uri="{9D8B030D-6E8A-4147-A177-3AD203B41FA5}">
                      <a16:colId xmlns:a16="http://schemas.microsoft.com/office/drawing/2014/main" val="1143885888"/>
                    </a:ext>
                  </a:extLst>
                </a:gridCol>
              </a:tblGrid>
              <a:tr h="412527">
                <a:tc>
                  <a:txBody>
                    <a:bodyPr/>
                    <a:lstStyle/>
                    <a:p>
                      <a:pPr lvl="0"/>
                      <a:r>
                        <a:rPr lang="en-GB" sz="1600">
                          <a:solidFill>
                            <a:sysClr val="windowText" lastClr="000000"/>
                          </a:solidFill>
                        </a:rPr>
                        <a:t>Consultation</a:t>
                      </a:r>
                    </a:p>
                  </a:txBody>
                  <a:tcPr/>
                </a:tc>
                <a:extLst>
                  <a:ext uri="{0D108BD9-81ED-4DB2-BD59-A6C34878D82A}">
                    <a16:rowId xmlns:a16="http://schemas.microsoft.com/office/drawing/2014/main" val="580107384"/>
                  </a:ext>
                </a:extLst>
              </a:tr>
              <a:tr h="2000473">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Government will consult the public on the LGR proposals that it deems to be viable</a:t>
                      </a:r>
                    </a:p>
                  </a:txBody>
                  <a:tcPr/>
                </a:tc>
                <a:extLst>
                  <a:ext uri="{0D108BD9-81ED-4DB2-BD59-A6C34878D82A}">
                    <a16:rowId xmlns:a16="http://schemas.microsoft.com/office/drawing/2014/main" val="2731462653"/>
                  </a:ext>
                </a:extLst>
              </a:tr>
            </a:tbl>
          </a:graphicData>
        </a:graphic>
      </p:graphicFrame>
      <p:cxnSp>
        <p:nvCxnSpPr>
          <p:cNvPr id="8" name="Straight Connector 7">
            <a:extLst>
              <a:ext uri="{FF2B5EF4-FFF2-40B4-BE49-F238E27FC236}">
                <a16:creationId xmlns:a16="http://schemas.microsoft.com/office/drawing/2014/main" id="{E2282811-59E8-B4B1-396F-604144DE9D33}"/>
              </a:ext>
            </a:extLst>
          </p:cNvPr>
          <p:cNvCxnSpPr>
            <a:cxnSpLocks/>
          </p:cNvCxnSpPr>
          <p:nvPr/>
        </p:nvCxnSpPr>
        <p:spPr>
          <a:xfrm>
            <a:off x="1001849" y="2072963"/>
            <a:ext cx="10033981" cy="0"/>
          </a:xfrm>
          <a:prstGeom prst="line">
            <a:avLst/>
          </a:prstGeom>
          <a:ln w="38100"/>
        </p:spPr>
        <p:style>
          <a:lnRef idx="1">
            <a:schemeClr val="dk1"/>
          </a:lnRef>
          <a:fillRef idx="0">
            <a:schemeClr val="dk1"/>
          </a:fillRef>
          <a:effectRef idx="0">
            <a:schemeClr val="dk1"/>
          </a:effectRef>
          <a:fontRef idx="minor">
            <a:schemeClr val="tx1"/>
          </a:fontRef>
        </p:style>
      </p:cxnSp>
      <p:sp>
        <p:nvSpPr>
          <p:cNvPr id="9" name="Oval 8">
            <a:extLst>
              <a:ext uri="{FF2B5EF4-FFF2-40B4-BE49-F238E27FC236}">
                <a16:creationId xmlns:a16="http://schemas.microsoft.com/office/drawing/2014/main" id="{950017D4-D070-C812-2506-BED5437973C8}"/>
              </a:ext>
            </a:extLst>
          </p:cNvPr>
          <p:cNvSpPr/>
          <p:nvPr/>
        </p:nvSpPr>
        <p:spPr>
          <a:xfrm>
            <a:off x="903575" y="1974160"/>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D30CC4-3CB6-E221-5AF5-7F1C9EB88B1E}"/>
              </a:ext>
            </a:extLst>
          </p:cNvPr>
          <p:cNvSpPr/>
          <p:nvPr/>
        </p:nvSpPr>
        <p:spPr>
          <a:xfrm>
            <a:off x="2567942" y="1964632"/>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585459A2-98F0-561F-A22A-8BD70B02DD08}"/>
              </a:ext>
            </a:extLst>
          </p:cNvPr>
          <p:cNvSpPr txBox="1"/>
          <p:nvPr/>
        </p:nvSpPr>
        <p:spPr>
          <a:xfrm>
            <a:off x="251301" y="1238542"/>
            <a:ext cx="1508871" cy="646331"/>
          </a:xfrm>
          <a:prstGeom prst="rect">
            <a:avLst/>
          </a:prstGeom>
          <a:noFill/>
        </p:spPr>
        <p:txBody>
          <a:bodyPr wrap="square" rtlCol="0">
            <a:spAutoFit/>
          </a:bodyPr>
          <a:lstStyle/>
          <a:p>
            <a:pPr algn="ctr"/>
            <a:r>
              <a:rPr lang="en-GB" b="1"/>
              <a:t>Nov </a:t>
            </a:r>
          </a:p>
          <a:p>
            <a:pPr algn="ctr"/>
            <a:r>
              <a:rPr lang="en-GB" b="1"/>
              <a:t>2025</a:t>
            </a:r>
          </a:p>
        </p:txBody>
      </p:sp>
      <p:graphicFrame>
        <p:nvGraphicFramePr>
          <p:cNvPr id="13" name="Table 12">
            <a:extLst>
              <a:ext uri="{FF2B5EF4-FFF2-40B4-BE49-F238E27FC236}">
                <a16:creationId xmlns:a16="http://schemas.microsoft.com/office/drawing/2014/main" id="{7B148043-AFCD-B99D-6254-996E353B08AA}"/>
              </a:ext>
            </a:extLst>
          </p:cNvPr>
          <p:cNvGraphicFramePr>
            <a:graphicFrameLocks noGrp="1"/>
          </p:cNvGraphicFramePr>
          <p:nvPr>
            <p:extLst>
              <p:ext uri="{D42A27DB-BD31-4B8C-83A1-F6EECF244321}">
                <p14:modId xmlns:p14="http://schemas.microsoft.com/office/powerpoint/2010/main" val="1353975314"/>
              </p:ext>
            </p:extLst>
          </p:nvPr>
        </p:nvGraphicFramePr>
        <p:xfrm>
          <a:off x="1911781" y="2438311"/>
          <a:ext cx="1508871" cy="2394946"/>
        </p:xfrm>
        <a:graphic>
          <a:graphicData uri="http://schemas.openxmlformats.org/drawingml/2006/table">
            <a:tbl>
              <a:tblPr firstRow="1" bandRow="1">
                <a:tableStyleId>{F5AB1C69-6EDB-4FF4-983F-18BD219EF322}</a:tableStyleId>
              </a:tblPr>
              <a:tblGrid>
                <a:gridCol w="1508871">
                  <a:extLst>
                    <a:ext uri="{9D8B030D-6E8A-4147-A177-3AD203B41FA5}">
                      <a16:colId xmlns:a16="http://schemas.microsoft.com/office/drawing/2014/main" val="1143885888"/>
                    </a:ext>
                  </a:extLst>
                </a:gridCol>
              </a:tblGrid>
              <a:tr h="398005">
                <a:tc>
                  <a:txBody>
                    <a:bodyPr/>
                    <a:lstStyle/>
                    <a:p>
                      <a:pPr lvl="0"/>
                      <a:r>
                        <a:rPr lang="en-GB" sz="1600">
                          <a:solidFill>
                            <a:sysClr val="windowText" lastClr="000000"/>
                          </a:solidFill>
                        </a:rPr>
                        <a:t>Decision </a:t>
                      </a:r>
                    </a:p>
                  </a:txBody>
                  <a:tcPr/>
                </a:tc>
                <a:extLst>
                  <a:ext uri="{0D108BD9-81ED-4DB2-BD59-A6C34878D82A}">
                    <a16:rowId xmlns:a16="http://schemas.microsoft.com/office/drawing/2014/main" val="580107384"/>
                  </a:ext>
                </a:extLst>
              </a:tr>
              <a:tr h="1996941">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Government decision due about how LGR will look in Essex</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14" name="Table 13">
            <a:extLst>
              <a:ext uri="{FF2B5EF4-FFF2-40B4-BE49-F238E27FC236}">
                <a16:creationId xmlns:a16="http://schemas.microsoft.com/office/drawing/2014/main" id="{BD3F8C67-A918-B610-D811-A97A6B94D671}"/>
              </a:ext>
            </a:extLst>
          </p:cNvPr>
          <p:cNvGraphicFramePr>
            <a:graphicFrameLocks noGrp="1"/>
          </p:cNvGraphicFramePr>
          <p:nvPr>
            <p:extLst>
              <p:ext uri="{D42A27DB-BD31-4B8C-83A1-F6EECF244321}">
                <p14:modId xmlns:p14="http://schemas.microsoft.com/office/powerpoint/2010/main" val="4064508381"/>
              </p:ext>
            </p:extLst>
          </p:nvPr>
        </p:nvGraphicFramePr>
        <p:xfrm>
          <a:off x="3505587" y="2432843"/>
          <a:ext cx="1508872" cy="2407917"/>
        </p:xfrm>
        <a:graphic>
          <a:graphicData uri="http://schemas.openxmlformats.org/drawingml/2006/table">
            <a:tbl>
              <a:tblPr firstRow="1" bandRow="1">
                <a:tableStyleId>{5C22544A-7EE6-4342-B048-85BDC9FD1C3A}</a:tableStyleId>
              </a:tblPr>
              <a:tblGrid>
                <a:gridCol w="1508872">
                  <a:extLst>
                    <a:ext uri="{9D8B030D-6E8A-4147-A177-3AD203B41FA5}">
                      <a16:colId xmlns:a16="http://schemas.microsoft.com/office/drawing/2014/main" val="1143885888"/>
                    </a:ext>
                  </a:extLst>
                </a:gridCol>
              </a:tblGrid>
              <a:tr h="411658">
                <a:tc>
                  <a:txBody>
                    <a:bodyPr/>
                    <a:lstStyle/>
                    <a:p>
                      <a:pPr lvl="0"/>
                      <a:r>
                        <a:rPr lang="en-GB" sz="1600">
                          <a:solidFill>
                            <a:sysClr val="windowText" lastClr="000000"/>
                          </a:solidFill>
                        </a:rPr>
                        <a:t>Elections </a:t>
                      </a:r>
                    </a:p>
                  </a:txBody>
                  <a:tcPr/>
                </a:tc>
                <a:extLst>
                  <a:ext uri="{0D108BD9-81ED-4DB2-BD59-A6C34878D82A}">
                    <a16:rowId xmlns:a16="http://schemas.microsoft.com/office/drawing/2014/main" val="580107384"/>
                  </a:ext>
                </a:extLst>
              </a:tr>
              <a:tr h="1996259">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Mayoral and county council elections expected plus those districts that elect in thirds</a:t>
                      </a:r>
                    </a:p>
                  </a:txBody>
                  <a:tcPr/>
                </a:tc>
                <a:extLst>
                  <a:ext uri="{0D108BD9-81ED-4DB2-BD59-A6C34878D82A}">
                    <a16:rowId xmlns:a16="http://schemas.microsoft.com/office/drawing/2014/main" val="2731462653"/>
                  </a:ext>
                </a:extLst>
              </a:tr>
            </a:tbl>
          </a:graphicData>
        </a:graphic>
      </p:graphicFrame>
      <p:graphicFrame>
        <p:nvGraphicFramePr>
          <p:cNvPr id="15" name="Table 14">
            <a:extLst>
              <a:ext uri="{FF2B5EF4-FFF2-40B4-BE49-F238E27FC236}">
                <a16:creationId xmlns:a16="http://schemas.microsoft.com/office/drawing/2014/main" id="{30BEA052-21D4-1405-D24E-C0D3E3773A09}"/>
              </a:ext>
            </a:extLst>
          </p:cNvPr>
          <p:cNvGraphicFramePr>
            <a:graphicFrameLocks noGrp="1"/>
          </p:cNvGraphicFramePr>
          <p:nvPr>
            <p:extLst>
              <p:ext uri="{D42A27DB-BD31-4B8C-83A1-F6EECF244321}">
                <p14:modId xmlns:p14="http://schemas.microsoft.com/office/powerpoint/2010/main" val="2141714354"/>
              </p:ext>
            </p:extLst>
          </p:nvPr>
        </p:nvGraphicFramePr>
        <p:xfrm>
          <a:off x="5099393" y="2437924"/>
          <a:ext cx="1508872" cy="2407920"/>
        </p:xfrm>
        <a:graphic>
          <a:graphicData uri="http://schemas.openxmlformats.org/drawingml/2006/table">
            <a:tbl>
              <a:tblPr firstRow="1" bandRow="1">
                <a:tableStyleId>{21E4AEA4-8DFA-4A89-87EB-49C32662AFE0}</a:tableStyleId>
              </a:tblPr>
              <a:tblGrid>
                <a:gridCol w="1508872">
                  <a:extLst>
                    <a:ext uri="{9D8B030D-6E8A-4147-A177-3AD203B41FA5}">
                      <a16:colId xmlns:a16="http://schemas.microsoft.com/office/drawing/2014/main" val="1143885888"/>
                    </a:ext>
                  </a:extLst>
                </a:gridCol>
              </a:tblGrid>
              <a:tr h="457823">
                <a:tc>
                  <a:txBody>
                    <a:bodyPr/>
                    <a:lstStyle/>
                    <a:p>
                      <a:pPr lvl="0"/>
                      <a:r>
                        <a:rPr lang="en-GB" sz="1600">
                          <a:solidFill>
                            <a:sysClr val="windowText" lastClr="000000"/>
                          </a:solidFill>
                        </a:rPr>
                        <a:t>Draft Order </a:t>
                      </a:r>
                    </a:p>
                  </a:txBody>
                  <a:tcPr/>
                </a:tc>
                <a:extLst>
                  <a:ext uri="{0D108BD9-81ED-4DB2-BD59-A6C34878D82A}">
                    <a16:rowId xmlns:a16="http://schemas.microsoft.com/office/drawing/2014/main" val="580107384"/>
                  </a:ext>
                </a:extLst>
              </a:tr>
              <a:tr h="195009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Government lays out legislation to make the changes happen</a:t>
                      </a:r>
                    </a:p>
                  </a:txBody>
                  <a:tcPr/>
                </a:tc>
                <a:extLst>
                  <a:ext uri="{0D108BD9-81ED-4DB2-BD59-A6C34878D82A}">
                    <a16:rowId xmlns:a16="http://schemas.microsoft.com/office/drawing/2014/main" val="2731462653"/>
                  </a:ext>
                </a:extLst>
              </a:tr>
            </a:tbl>
          </a:graphicData>
        </a:graphic>
      </p:graphicFrame>
      <p:graphicFrame>
        <p:nvGraphicFramePr>
          <p:cNvPr id="16" name="Table 15">
            <a:extLst>
              <a:ext uri="{FF2B5EF4-FFF2-40B4-BE49-F238E27FC236}">
                <a16:creationId xmlns:a16="http://schemas.microsoft.com/office/drawing/2014/main" id="{2C9685A0-FBBB-9467-5D40-84223D9B6090}"/>
              </a:ext>
            </a:extLst>
          </p:cNvPr>
          <p:cNvGraphicFramePr>
            <a:graphicFrameLocks noGrp="1"/>
          </p:cNvGraphicFramePr>
          <p:nvPr>
            <p:extLst>
              <p:ext uri="{D42A27DB-BD31-4B8C-83A1-F6EECF244321}">
                <p14:modId xmlns:p14="http://schemas.microsoft.com/office/powerpoint/2010/main" val="784971268"/>
              </p:ext>
            </p:extLst>
          </p:nvPr>
        </p:nvGraphicFramePr>
        <p:xfrm>
          <a:off x="6693200" y="2432844"/>
          <a:ext cx="1613070" cy="2413000"/>
        </p:xfrm>
        <a:graphic>
          <a:graphicData uri="http://schemas.openxmlformats.org/drawingml/2006/table">
            <a:tbl>
              <a:tblPr firstRow="1" bandRow="1">
                <a:tableStyleId>{F5AB1C69-6EDB-4FF4-983F-18BD219EF322}</a:tableStyleId>
              </a:tblPr>
              <a:tblGrid>
                <a:gridCol w="1613070">
                  <a:extLst>
                    <a:ext uri="{9D8B030D-6E8A-4147-A177-3AD203B41FA5}">
                      <a16:colId xmlns:a16="http://schemas.microsoft.com/office/drawing/2014/main" val="1143885888"/>
                    </a:ext>
                  </a:extLst>
                </a:gridCol>
              </a:tblGrid>
              <a:tr h="455404">
                <a:tc>
                  <a:txBody>
                    <a:bodyPr/>
                    <a:lstStyle/>
                    <a:p>
                      <a:pPr lvl="0"/>
                      <a:r>
                        <a:rPr lang="en-GB" sz="1600">
                          <a:solidFill>
                            <a:sysClr val="windowText" lastClr="000000"/>
                          </a:solidFill>
                        </a:rPr>
                        <a:t>New teams</a:t>
                      </a:r>
                    </a:p>
                  </a:txBody>
                  <a:tcPr/>
                </a:tc>
                <a:extLst>
                  <a:ext uri="{0D108BD9-81ED-4DB2-BD59-A6C34878D82A}">
                    <a16:rowId xmlns:a16="http://schemas.microsoft.com/office/drawing/2014/main" val="580107384"/>
                  </a:ext>
                </a:extLst>
              </a:tr>
              <a:tr h="195759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Teams established to manage the changeover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17" name="Table 16">
            <a:extLst>
              <a:ext uri="{FF2B5EF4-FFF2-40B4-BE49-F238E27FC236}">
                <a16:creationId xmlns:a16="http://schemas.microsoft.com/office/drawing/2014/main" id="{3221DB75-D3B0-AE74-37A0-5A602BCBF44C}"/>
              </a:ext>
            </a:extLst>
          </p:cNvPr>
          <p:cNvGraphicFramePr>
            <a:graphicFrameLocks noGrp="1"/>
          </p:cNvGraphicFramePr>
          <p:nvPr>
            <p:extLst>
              <p:ext uri="{D42A27DB-BD31-4B8C-83A1-F6EECF244321}">
                <p14:modId xmlns:p14="http://schemas.microsoft.com/office/powerpoint/2010/main" val="4062670217"/>
              </p:ext>
            </p:extLst>
          </p:nvPr>
        </p:nvGraphicFramePr>
        <p:xfrm>
          <a:off x="8391206" y="2432844"/>
          <a:ext cx="1613070" cy="2413000"/>
        </p:xfrm>
        <a:graphic>
          <a:graphicData uri="http://schemas.openxmlformats.org/drawingml/2006/table">
            <a:tbl>
              <a:tblPr firstRow="1" bandRow="1">
                <a:tableStyleId>{5C22544A-7EE6-4342-B048-85BDC9FD1C3A}</a:tableStyleId>
              </a:tblPr>
              <a:tblGrid>
                <a:gridCol w="1613070">
                  <a:extLst>
                    <a:ext uri="{9D8B030D-6E8A-4147-A177-3AD203B41FA5}">
                      <a16:colId xmlns:a16="http://schemas.microsoft.com/office/drawing/2014/main" val="1143885888"/>
                    </a:ext>
                  </a:extLst>
                </a:gridCol>
              </a:tblGrid>
              <a:tr h="370840">
                <a:tc>
                  <a:txBody>
                    <a:bodyPr/>
                    <a:lstStyle/>
                    <a:p>
                      <a:pPr lvl="0"/>
                      <a:r>
                        <a:rPr lang="en-GB" sz="1600">
                          <a:solidFill>
                            <a:sysClr val="windowText" lastClr="000000"/>
                          </a:solidFill>
                        </a:rPr>
                        <a:t>Elections</a:t>
                      </a:r>
                    </a:p>
                  </a:txBody>
                  <a:tcPr/>
                </a:tc>
                <a:extLst>
                  <a:ext uri="{0D108BD9-81ED-4DB2-BD59-A6C34878D82A}">
                    <a16:rowId xmlns:a16="http://schemas.microsoft.com/office/drawing/2014/main" val="5801073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Councillors elected, first as a Shadow Authority, later to become Unitary councillors. 4-year term</a:t>
                      </a:r>
                    </a:p>
                  </a:txBody>
                  <a:tcPr/>
                </a:tc>
                <a:extLst>
                  <a:ext uri="{0D108BD9-81ED-4DB2-BD59-A6C34878D82A}">
                    <a16:rowId xmlns:a16="http://schemas.microsoft.com/office/drawing/2014/main" val="2731462653"/>
                  </a:ext>
                </a:extLst>
              </a:tr>
            </a:tbl>
          </a:graphicData>
        </a:graphic>
      </p:graphicFrame>
      <p:graphicFrame>
        <p:nvGraphicFramePr>
          <p:cNvPr id="18" name="Table 17">
            <a:extLst>
              <a:ext uri="{FF2B5EF4-FFF2-40B4-BE49-F238E27FC236}">
                <a16:creationId xmlns:a16="http://schemas.microsoft.com/office/drawing/2014/main" id="{EB7305C9-926B-DADD-F134-FB723F79C7D8}"/>
              </a:ext>
            </a:extLst>
          </p:cNvPr>
          <p:cNvGraphicFramePr>
            <a:graphicFrameLocks noGrp="1"/>
          </p:cNvGraphicFramePr>
          <p:nvPr>
            <p:extLst>
              <p:ext uri="{D42A27DB-BD31-4B8C-83A1-F6EECF244321}">
                <p14:modId xmlns:p14="http://schemas.microsoft.com/office/powerpoint/2010/main" val="2332933551"/>
              </p:ext>
            </p:extLst>
          </p:nvPr>
        </p:nvGraphicFramePr>
        <p:xfrm>
          <a:off x="10089212" y="2432844"/>
          <a:ext cx="1893237" cy="2413000"/>
        </p:xfrm>
        <a:graphic>
          <a:graphicData uri="http://schemas.openxmlformats.org/drawingml/2006/table">
            <a:tbl>
              <a:tblPr firstRow="1" bandRow="1">
                <a:tableStyleId>{21E4AEA4-8DFA-4A89-87EB-49C32662AFE0}</a:tableStyleId>
              </a:tblPr>
              <a:tblGrid>
                <a:gridCol w="1893237">
                  <a:extLst>
                    <a:ext uri="{9D8B030D-6E8A-4147-A177-3AD203B41FA5}">
                      <a16:colId xmlns:a16="http://schemas.microsoft.com/office/drawing/2014/main" val="1143885888"/>
                    </a:ext>
                  </a:extLst>
                </a:gridCol>
              </a:tblGrid>
              <a:tr h="370840">
                <a:tc>
                  <a:txBody>
                    <a:bodyPr/>
                    <a:lstStyle/>
                    <a:p>
                      <a:pPr lvl="0"/>
                      <a:r>
                        <a:rPr lang="en-GB" sz="1600">
                          <a:solidFill>
                            <a:sysClr val="windowText" lastClr="000000"/>
                          </a:solidFill>
                        </a:rPr>
                        <a:t>Vesting day</a:t>
                      </a:r>
                    </a:p>
                  </a:txBody>
                  <a:tcPr/>
                </a:tc>
                <a:extLst>
                  <a:ext uri="{0D108BD9-81ED-4DB2-BD59-A6C34878D82A}">
                    <a16:rowId xmlns:a16="http://schemas.microsoft.com/office/drawing/2014/main" val="58010738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a:solidFill>
                            <a:schemeClr val="accent6"/>
                          </a:solidFill>
                        </a:rPr>
                        <a:t>Chelmsford and Essex councils stop existing. New unitary is up and running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20" name="Oval 19">
            <a:extLst>
              <a:ext uri="{FF2B5EF4-FFF2-40B4-BE49-F238E27FC236}">
                <a16:creationId xmlns:a16="http://schemas.microsoft.com/office/drawing/2014/main" id="{F131AD88-893E-7BE7-F9DD-5598B0BEA4B7}"/>
              </a:ext>
            </a:extLst>
          </p:cNvPr>
          <p:cNvSpPr/>
          <p:nvPr/>
        </p:nvSpPr>
        <p:spPr>
          <a:xfrm>
            <a:off x="4161749" y="1964632"/>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4692F858-7F2E-E93E-FE28-AE49590EAA71}"/>
              </a:ext>
            </a:extLst>
          </p:cNvPr>
          <p:cNvSpPr/>
          <p:nvPr/>
        </p:nvSpPr>
        <p:spPr>
          <a:xfrm>
            <a:off x="5755556" y="1941300"/>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9C9F5B81-4D53-8BA5-02A7-EED3B519E451}"/>
              </a:ext>
            </a:extLst>
          </p:cNvPr>
          <p:cNvSpPr/>
          <p:nvPr/>
        </p:nvSpPr>
        <p:spPr>
          <a:xfrm>
            <a:off x="7401461" y="1950473"/>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F4141DA1-F0E0-824E-634D-28D28EC2D104}"/>
              </a:ext>
            </a:extLst>
          </p:cNvPr>
          <p:cNvSpPr/>
          <p:nvPr/>
        </p:nvSpPr>
        <p:spPr>
          <a:xfrm>
            <a:off x="9099467" y="1941299"/>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24" name="Oval 23">
            <a:extLst>
              <a:ext uri="{FF2B5EF4-FFF2-40B4-BE49-F238E27FC236}">
                <a16:creationId xmlns:a16="http://schemas.microsoft.com/office/drawing/2014/main" id="{ED2C6313-A4CE-3CC6-5D96-D135E67888D9}"/>
              </a:ext>
            </a:extLst>
          </p:cNvPr>
          <p:cNvSpPr/>
          <p:nvPr/>
        </p:nvSpPr>
        <p:spPr>
          <a:xfrm>
            <a:off x="10871503" y="1974159"/>
            <a:ext cx="196547" cy="196547"/>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1FBD81DB-6179-5014-DEF3-EAAFBB17EE45}"/>
              </a:ext>
            </a:extLst>
          </p:cNvPr>
          <p:cNvSpPr txBox="1"/>
          <p:nvPr/>
        </p:nvSpPr>
        <p:spPr>
          <a:xfrm>
            <a:off x="1911779" y="1229014"/>
            <a:ext cx="1508871" cy="646331"/>
          </a:xfrm>
          <a:prstGeom prst="rect">
            <a:avLst/>
          </a:prstGeom>
          <a:noFill/>
        </p:spPr>
        <p:txBody>
          <a:bodyPr wrap="square" rtlCol="0">
            <a:spAutoFit/>
          </a:bodyPr>
          <a:lstStyle/>
          <a:p>
            <a:pPr algn="ctr"/>
            <a:r>
              <a:rPr lang="en-GB" b="1"/>
              <a:t>Mar</a:t>
            </a:r>
          </a:p>
          <a:p>
            <a:pPr algn="ctr"/>
            <a:r>
              <a:rPr lang="en-GB" b="1"/>
              <a:t>2026</a:t>
            </a:r>
          </a:p>
        </p:txBody>
      </p:sp>
      <p:sp>
        <p:nvSpPr>
          <p:cNvPr id="26" name="TextBox 25">
            <a:extLst>
              <a:ext uri="{FF2B5EF4-FFF2-40B4-BE49-F238E27FC236}">
                <a16:creationId xmlns:a16="http://schemas.microsoft.com/office/drawing/2014/main" id="{277186E7-0248-98C7-624B-EEBF6F934F14}"/>
              </a:ext>
            </a:extLst>
          </p:cNvPr>
          <p:cNvSpPr txBox="1"/>
          <p:nvPr/>
        </p:nvSpPr>
        <p:spPr>
          <a:xfrm>
            <a:off x="3505582" y="1238542"/>
            <a:ext cx="1508871" cy="646331"/>
          </a:xfrm>
          <a:prstGeom prst="rect">
            <a:avLst/>
          </a:prstGeom>
          <a:noFill/>
        </p:spPr>
        <p:txBody>
          <a:bodyPr wrap="square" rtlCol="0">
            <a:spAutoFit/>
          </a:bodyPr>
          <a:lstStyle/>
          <a:p>
            <a:pPr algn="ctr"/>
            <a:r>
              <a:rPr lang="en-GB" b="1"/>
              <a:t>May </a:t>
            </a:r>
          </a:p>
          <a:p>
            <a:pPr algn="ctr"/>
            <a:r>
              <a:rPr lang="en-GB" b="1"/>
              <a:t>2026</a:t>
            </a:r>
          </a:p>
        </p:txBody>
      </p:sp>
      <p:sp>
        <p:nvSpPr>
          <p:cNvPr id="27" name="TextBox 26">
            <a:extLst>
              <a:ext uri="{FF2B5EF4-FFF2-40B4-BE49-F238E27FC236}">
                <a16:creationId xmlns:a16="http://schemas.microsoft.com/office/drawing/2014/main" id="{73CB5A9F-D75E-58CF-6F77-0D22A16A3446}"/>
              </a:ext>
            </a:extLst>
          </p:cNvPr>
          <p:cNvSpPr txBox="1"/>
          <p:nvPr/>
        </p:nvSpPr>
        <p:spPr>
          <a:xfrm>
            <a:off x="5099394" y="1238542"/>
            <a:ext cx="1508871" cy="646331"/>
          </a:xfrm>
          <a:prstGeom prst="rect">
            <a:avLst/>
          </a:prstGeom>
          <a:noFill/>
        </p:spPr>
        <p:txBody>
          <a:bodyPr wrap="square" rtlCol="0">
            <a:spAutoFit/>
          </a:bodyPr>
          <a:lstStyle/>
          <a:p>
            <a:pPr algn="ctr"/>
            <a:r>
              <a:rPr lang="en-GB" b="1"/>
              <a:t>July </a:t>
            </a:r>
          </a:p>
          <a:p>
            <a:pPr algn="ctr"/>
            <a:r>
              <a:rPr lang="en-GB" b="1"/>
              <a:t>2026</a:t>
            </a:r>
          </a:p>
        </p:txBody>
      </p:sp>
      <p:sp>
        <p:nvSpPr>
          <p:cNvPr id="28" name="TextBox 27">
            <a:extLst>
              <a:ext uri="{FF2B5EF4-FFF2-40B4-BE49-F238E27FC236}">
                <a16:creationId xmlns:a16="http://schemas.microsoft.com/office/drawing/2014/main" id="{F9E98B9D-4647-0694-18B1-365895043CBE}"/>
              </a:ext>
            </a:extLst>
          </p:cNvPr>
          <p:cNvSpPr txBox="1"/>
          <p:nvPr/>
        </p:nvSpPr>
        <p:spPr>
          <a:xfrm>
            <a:off x="6745298" y="994827"/>
            <a:ext cx="1508871" cy="923330"/>
          </a:xfrm>
          <a:prstGeom prst="rect">
            <a:avLst/>
          </a:prstGeom>
          <a:noFill/>
        </p:spPr>
        <p:txBody>
          <a:bodyPr wrap="square" rtlCol="0">
            <a:spAutoFit/>
          </a:bodyPr>
          <a:lstStyle/>
          <a:p>
            <a:pPr algn="ctr"/>
            <a:r>
              <a:rPr lang="en-GB" b="1"/>
              <a:t>Summer/</a:t>
            </a:r>
            <a:br>
              <a:rPr lang="en-GB" b="1"/>
            </a:br>
            <a:r>
              <a:rPr lang="en-GB" b="1"/>
              <a:t>autumn 2026</a:t>
            </a:r>
          </a:p>
        </p:txBody>
      </p:sp>
      <p:sp>
        <p:nvSpPr>
          <p:cNvPr id="29" name="TextBox 28">
            <a:extLst>
              <a:ext uri="{FF2B5EF4-FFF2-40B4-BE49-F238E27FC236}">
                <a16:creationId xmlns:a16="http://schemas.microsoft.com/office/drawing/2014/main" id="{E5F2BB72-A948-F50F-05D6-454E8F4C820A}"/>
              </a:ext>
            </a:extLst>
          </p:cNvPr>
          <p:cNvSpPr txBox="1"/>
          <p:nvPr/>
        </p:nvSpPr>
        <p:spPr>
          <a:xfrm>
            <a:off x="8391202" y="1229014"/>
            <a:ext cx="1508871" cy="369332"/>
          </a:xfrm>
          <a:prstGeom prst="rect">
            <a:avLst/>
          </a:prstGeom>
          <a:noFill/>
        </p:spPr>
        <p:txBody>
          <a:bodyPr wrap="square" rtlCol="0">
            <a:spAutoFit/>
          </a:bodyPr>
          <a:lstStyle/>
          <a:p>
            <a:pPr algn="ctr"/>
            <a:r>
              <a:rPr lang="en-GB" b="1"/>
              <a:t>May 2027</a:t>
            </a:r>
          </a:p>
        </p:txBody>
      </p:sp>
      <p:sp>
        <p:nvSpPr>
          <p:cNvPr id="30" name="TextBox 29">
            <a:extLst>
              <a:ext uri="{FF2B5EF4-FFF2-40B4-BE49-F238E27FC236}">
                <a16:creationId xmlns:a16="http://schemas.microsoft.com/office/drawing/2014/main" id="{CE840884-03F7-52FF-D97A-4BE1BF3309D4}"/>
              </a:ext>
            </a:extLst>
          </p:cNvPr>
          <p:cNvSpPr txBox="1"/>
          <p:nvPr/>
        </p:nvSpPr>
        <p:spPr>
          <a:xfrm>
            <a:off x="10215340" y="1229014"/>
            <a:ext cx="1508871" cy="369332"/>
          </a:xfrm>
          <a:prstGeom prst="rect">
            <a:avLst/>
          </a:prstGeom>
          <a:noFill/>
        </p:spPr>
        <p:txBody>
          <a:bodyPr wrap="square" rtlCol="0">
            <a:spAutoFit/>
          </a:bodyPr>
          <a:lstStyle/>
          <a:p>
            <a:pPr algn="ctr"/>
            <a:r>
              <a:rPr lang="en-GB" b="1"/>
              <a:t>1 April 2028</a:t>
            </a:r>
          </a:p>
        </p:txBody>
      </p:sp>
    </p:spTree>
    <p:extLst>
      <p:ext uri="{BB962C8B-B14F-4D97-AF65-F5344CB8AC3E}">
        <p14:creationId xmlns:p14="http://schemas.microsoft.com/office/powerpoint/2010/main" val="2770291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9CF8EF4-A062-B469-04CC-CFDB03FAE167}"/>
              </a:ext>
            </a:extLst>
          </p:cNvPr>
          <p:cNvPicPr>
            <a:picLocks noChangeAspect="1"/>
          </p:cNvPicPr>
          <p:nvPr/>
        </p:nvPicPr>
        <p:blipFill>
          <a:blip r:embed="rId3"/>
          <a:srcRect l="9328"/>
          <a:stretch>
            <a:fillRect/>
          </a:stretch>
        </p:blipFill>
        <p:spPr>
          <a:xfrm>
            <a:off x="0" y="0"/>
            <a:ext cx="4147572" cy="6858000"/>
          </a:xfrm>
          <a:prstGeom prst="rect">
            <a:avLst/>
          </a:prstGeom>
        </p:spPr>
      </p:pic>
      <p:graphicFrame>
        <p:nvGraphicFramePr>
          <p:cNvPr id="5" name="Content Placeholder 2">
            <a:extLst>
              <a:ext uri="{FF2B5EF4-FFF2-40B4-BE49-F238E27FC236}">
                <a16:creationId xmlns:a16="http://schemas.microsoft.com/office/drawing/2014/main" id="{B771AF26-3EB9-CC8F-50DA-8A7D5D6CB319}"/>
              </a:ext>
            </a:extLst>
          </p:cNvPr>
          <p:cNvGraphicFramePr>
            <a:graphicFrameLocks noGrp="1"/>
          </p:cNvGraphicFramePr>
          <p:nvPr>
            <p:ph idx="1"/>
            <p:extLst>
              <p:ext uri="{D42A27DB-BD31-4B8C-83A1-F6EECF244321}">
                <p14:modId xmlns:p14="http://schemas.microsoft.com/office/powerpoint/2010/main" val="1844975713"/>
              </p:ext>
            </p:extLst>
          </p:nvPr>
        </p:nvGraphicFramePr>
        <p:xfrm>
          <a:off x="3814991" y="1264881"/>
          <a:ext cx="8144277" cy="46614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2">
            <a:extLst>
              <a:ext uri="{FF2B5EF4-FFF2-40B4-BE49-F238E27FC236}">
                <a16:creationId xmlns:a16="http://schemas.microsoft.com/office/drawing/2014/main" id="{B6992877-404A-2321-3AA5-97380157C1DE}"/>
              </a:ext>
            </a:extLst>
          </p:cNvPr>
          <p:cNvSpPr>
            <a:spLocks noGrp="1"/>
          </p:cNvSpPr>
          <p:nvPr>
            <p:ph type="title"/>
          </p:nvPr>
        </p:nvSpPr>
        <p:spPr>
          <a:xfrm rot="5400000">
            <a:off x="2524897" y="-2524897"/>
            <a:ext cx="922638" cy="5972432"/>
          </a:xfrm>
        </p:spPr>
        <p:txBody>
          <a:bodyPr>
            <a:normAutofit fontScale="90000"/>
          </a:bodyPr>
          <a:lstStyle/>
          <a:p>
            <a:r>
              <a:rPr lang="en-GB"/>
              <a:t>How you can prepare</a:t>
            </a:r>
          </a:p>
        </p:txBody>
      </p:sp>
    </p:spTree>
    <p:extLst>
      <p:ext uri="{BB962C8B-B14F-4D97-AF65-F5344CB8AC3E}">
        <p14:creationId xmlns:p14="http://schemas.microsoft.com/office/powerpoint/2010/main" val="10565022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Back of people's heads and raised hands at corporate presentation with speaker and whiteboard out of focus in background">
            <a:extLst>
              <a:ext uri="{FF2B5EF4-FFF2-40B4-BE49-F238E27FC236}">
                <a16:creationId xmlns:a16="http://schemas.microsoft.com/office/drawing/2014/main" id="{9541473A-E2E0-0276-AD59-8B66CFBAC16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3848" b="13848"/>
          <a:stretch>
            <a:fillRect/>
          </a:stretch>
        </p:blipFill>
        <p:spPr/>
      </p:pic>
      <p:sp>
        <p:nvSpPr>
          <p:cNvPr id="3" name="Title 2">
            <a:extLst>
              <a:ext uri="{FF2B5EF4-FFF2-40B4-BE49-F238E27FC236}">
                <a16:creationId xmlns:a16="http://schemas.microsoft.com/office/drawing/2014/main" id="{7EF30C64-235F-EE24-AD56-3542E4B0BCD6}"/>
              </a:ext>
            </a:extLst>
          </p:cNvPr>
          <p:cNvSpPr>
            <a:spLocks noGrp="1"/>
          </p:cNvSpPr>
          <p:nvPr>
            <p:ph type="title"/>
          </p:nvPr>
        </p:nvSpPr>
        <p:spPr/>
        <p:txBody>
          <a:bodyPr>
            <a:normAutofit fontScale="90000"/>
          </a:bodyPr>
          <a:lstStyle/>
          <a:p>
            <a:r>
              <a:rPr lang="en-GB"/>
              <a:t>Questions</a:t>
            </a:r>
          </a:p>
        </p:txBody>
      </p:sp>
    </p:spTree>
    <p:extLst>
      <p:ext uri="{BB962C8B-B14F-4D97-AF65-F5344CB8AC3E}">
        <p14:creationId xmlns:p14="http://schemas.microsoft.com/office/powerpoint/2010/main" val="3347316499"/>
      </p:ext>
    </p:extLst>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A61146D-2191-544E-9624-474D17AB2419}"/>
              </a:ext>
            </a:extLst>
          </p:cNvPr>
          <p:cNvSpPr>
            <a:spLocks noGrp="1"/>
          </p:cNvSpPr>
          <p:nvPr>
            <p:ph type="title"/>
          </p:nvPr>
        </p:nvSpPr>
        <p:spPr/>
        <p:txBody>
          <a:bodyPr>
            <a:normAutofit fontScale="90000"/>
          </a:bodyPr>
          <a:lstStyle/>
          <a:p>
            <a:r>
              <a:rPr lang="en-GB"/>
              <a:t>What’s happening?</a:t>
            </a:r>
          </a:p>
        </p:txBody>
      </p:sp>
      <p:sp>
        <p:nvSpPr>
          <p:cNvPr id="4" name="Content Placeholder 3">
            <a:extLst>
              <a:ext uri="{FF2B5EF4-FFF2-40B4-BE49-F238E27FC236}">
                <a16:creationId xmlns:a16="http://schemas.microsoft.com/office/drawing/2014/main" id="{40E75642-241D-752D-5EE8-B316B3ACDBA9}"/>
              </a:ext>
            </a:extLst>
          </p:cNvPr>
          <p:cNvSpPr>
            <a:spLocks noGrp="1"/>
          </p:cNvSpPr>
          <p:nvPr>
            <p:ph sz="quarter" idx="19"/>
          </p:nvPr>
        </p:nvSpPr>
        <p:spPr>
          <a:xfrm>
            <a:off x="423336" y="1872169"/>
            <a:ext cx="4899025" cy="3993493"/>
          </a:xfrm>
        </p:spPr>
        <p:txBody>
          <a:bodyPr>
            <a:normAutofit fontScale="40000" lnSpcReduction="20000"/>
          </a:bodyPr>
          <a:lstStyle/>
          <a:p>
            <a:r>
              <a:rPr lang="en-GB"/>
              <a:t>The Government wants councils in Essex to look at new ways of organising local services.</a:t>
            </a:r>
          </a:p>
          <a:p>
            <a:r>
              <a:rPr lang="en-GB"/>
              <a:t>At the moment, Essex has three tiers:</a:t>
            </a:r>
          </a:p>
          <a:p>
            <a:pPr marL="742950" indent="-742950">
              <a:buFont typeface="+mj-lt"/>
              <a:buAutoNum type="arabicPeriod"/>
            </a:pPr>
            <a:r>
              <a:rPr lang="en-GB"/>
              <a:t>County Council</a:t>
            </a:r>
          </a:p>
          <a:p>
            <a:pPr marL="742950" indent="-742950">
              <a:buFont typeface="+mj-lt"/>
              <a:buAutoNum type="arabicPeriod"/>
            </a:pPr>
            <a:r>
              <a:rPr lang="en-GB"/>
              <a:t>City/District Councils</a:t>
            </a:r>
          </a:p>
          <a:p>
            <a:pPr marL="742950" indent="-742950">
              <a:buFont typeface="+mj-lt"/>
              <a:buAutoNum type="arabicPeriod"/>
            </a:pPr>
            <a:r>
              <a:rPr lang="en-GB"/>
              <a:t>Parishes and community bodies</a:t>
            </a:r>
          </a:p>
          <a:p>
            <a:r>
              <a:rPr lang="en-GB"/>
              <a:t>Local government reorganisation (LGR) will combine tiers 1 and 2. </a:t>
            </a:r>
          </a:p>
          <a:p>
            <a:r>
              <a:rPr lang="en-GB"/>
              <a:t>It will turn them into a smaller number of </a:t>
            </a:r>
            <a:r>
              <a:rPr lang="en-GB" b="1"/>
              <a:t>unitary councils</a:t>
            </a:r>
            <a:r>
              <a:rPr lang="en-GB"/>
              <a:t>, each responsible for all county and city/district services.</a:t>
            </a:r>
          </a:p>
          <a:p>
            <a:r>
              <a:rPr lang="en-GB"/>
              <a:t>They will sit under a mayoral strategic authority.</a:t>
            </a:r>
          </a:p>
          <a:p>
            <a:r>
              <a:rPr lang="en-GB"/>
              <a:t>Police, fire, NHS and other non-council public services are not part of this reorganisation.</a:t>
            </a:r>
          </a:p>
        </p:txBody>
      </p:sp>
      <p:pic>
        <p:nvPicPr>
          <p:cNvPr id="5" name="County Council">
            <a:hlinkClick r:id="" action="ppaction://media"/>
            <a:extLst>
              <a:ext uri="{FF2B5EF4-FFF2-40B4-BE49-F238E27FC236}">
                <a16:creationId xmlns:a16="http://schemas.microsoft.com/office/drawing/2014/main" id="{05A1FCA3-BE7B-4C4B-4107-E647183E917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096000" y="1587498"/>
            <a:ext cx="5435598" cy="3057524"/>
          </a:xfrm>
          <a:prstGeom prst="rect">
            <a:avLst/>
          </a:prstGeom>
        </p:spPr>
      </p:pic>
    </p:spTree>
    <p:extLst>
      <p:ext uri="{BB962C8B-B14F-4D97-AF65-F5344CB8AC3E}">
        <p14:creationId xmlns:p14="http://schemas.microsoft.com/office/powerpoint/2010/main" val="392729806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large building with a clock tower&#10;&#10;AI-generated content may be incorrect.">
            <a:extLst>
              <a:ext uri="{FF2B5EF4-FFF2-40B4-BE49-F238E27FC236}">
                <a16:creationId xmlns:a16="http://schemas.microsoft.com/office/drawing/2014/main" id="{26F7558B-8085-B85E-DDB9-BA2450E8DB2D}"/>
              </a:ext>
            </a:extLst>
          </p:cNvPr>
          <p:cNvPicPr>
            <a:picLocks noGrp="1" noChangeAspect="1"/>
          </p:cNvPicPr>
          <p:nvPr>
            <p:ph type="pic" sz="quarter" idx="18"/>
          </p:nvPr>
        </p:nvPicPr>
        <p:blipFill>
          <a:blip r:embed="rId2"/>
          <a:srcRect l="20319" r="20319"/>
          <a:stretch>
            <a:fillRect/>
          </a:stretch>
        </p:blipFill>
        <p:spPr/>
      </p:pic>
      <p:sp>
        <p:nvSpPr>
          <p:cNvPr id="3" name="Title 2">
            <a:extLst>
              <a:ext uri="{FF2B5EF4-FFF2-40B4-BE49-F238E27FC236}">
                <a16:creationId xmlns:a16="http://schemas.microsoft.com/office/drawing/2014/main" id="{5CEFB2D4-43AF-15CF-A45C-C75CDFAD2488}"/>
              </a:ext>
            </a:extLst>
          </p:cNvPr>
          <p:cNvSpPr>
            <a:spLocks noGrp="1"/>
          </p:cNvSpPr>
          <p:nvPr>
            <p:ph type="title"/>
          </p:nvPr>
        </p:nvSpPr>
        <p:spPr/>
        <p:txBody>
          <a:bodyPr>
            <a:normAutofit fontScale="90000"/>
          </a:bodyPr>
          <a:lstStyle/>
          <a:p>
            <a:r>
              <a:rPr lang="en-GB"/>
              <a:t>Why?</a:t>
            </a:r>
          </a:p>
        </p:txBody>
      </p:sp>
      <p:sp>
        <p:nvSpPr>
          <p:cNvPr id="4" name="Content Placeholder 3">
            <a:extLst>
              <a:ext uri="{FF2B5EF4-FFF2-40B4-BE49-F238E27FC236}">
                <a16:creationId xmlns:a16="http://schemas.microsoft.com/office/drawing/2014/main" id="{2E726BF6-2FAF-EBEE-40C3-C894F34097E5}"/>
              </a:ext>
            </a:extLst>
          </p:cNvPr>
          <p:cNvSpPr>
            <a:spLocks noGrp="1"/>
          </p:cNvSpPr>
          <p:nvPr>
            <p:ph sz="quarter" idx="19"/>
          </p:nvPr>
        </p:nvSpPr>
        <p:spPr/>
        <p:txBody>
          <a:bodyPr>
            <a:normAutofit fontScale="47500" lnSpcReduction="20000"/>
          </a:bodyPr>
          <a:lstStyle/>
          <a:p>
            <a:r>
              <a:rPr lang="en-GB"/>
              <a:t>The Government thinks LGR will:</a:t>
            </a:r>
          </a:p>
          <a:p>
            <a:pPr marL="571500" indent="-571500">
              <a:buFont typeface="Arial" panose="020B0604020202020204" pitchFamily="34" charset="0"/>
              <a:buChar char="•"/>
            </a:pPr>
            <a:r>
              <a:rPr lang="en-GB"/>
              <a:t>make services simpler and easier for residents and organisations to navigate</a:t>
            </a:r>
          </a:p>
          <a:p>
            <a:pPr marL="571500" indent="-571500">
              <a:buFont typeface="Arial" panose="020B0604020202020204" pitchFamily="34" charset="0"/>
              <a:buChar char="•"/>
            </a:pPr>
            <a:r>
              <a:rPr lang="en-GB"/>
              <a:t>save money by reducing duplication</a:t>
            </a:r>
          </a:p>
          <a:p>
            <a:pPr marL="571500" indent="-571500">
              <a:buFont typeface="Arial" panose="020B0604020202020204" pitchFamily="34" charset="0"/>
              <a:buChar char="•"/>
            </a:pPr>
            <a:r>
              <a:rPr lang="en-GB"/>
              <a:t>strengthen local leadership and accountability</a:t>
            </a:r>
          </a:p>
          <a:p>
            <a:pPr marL="571500" indent="-571500">
              <a:buFont typeface="Arial" panose="020B0604020202020204" pitchFamily="34" charset="0"/>
              <a:buChar char="•"/>
            </a:pPr>
            <a:r>
              <a:rPr lang="en-GB"/>
              <a:t>enable devolution of powers and funding to local areas</a:t>
            </a:r>
          </a:p>
          <a:p>
            <a:pPr marL="571500" indent="-571500">
              <a:buFont typeface="Arial" panose="020B0604020202020204" pitchFamily="34" charset="0"/>
              <a:buChar char="•"/>
            </a:pPr>
            <a:endParaRPr lang="en-GB"/>
          </a:p>
          <a:p>
            <a:r>
              <a:rPr lang="en-GB"/>
              <a:t>Councils have had to submit proposals for how LGR should look in their area. </a:t>
            </a:r>
          </a:p>
        </p:txBody>
      </p:sp>
    </p:spTree>
    <p:extLst>
      <p:ext uri="{BB962C8B-B14F-4D97-AF65-F5344CB8AC3E}">
        <p14:creationId xmlns:p14="http://schemas.microsoft.com/office/powerpoint/2010/main" val="17220794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63656-714D-828D-BEC1-7D3A2FFC8BD9}"/>
              </a:ext>
            </a:extLst>
          </p:cNvPr>
          <p:cNvSpPr>
            <a:spLocks noGrp="1"/>
          </p:cNvSpPr>
          <p:nvPr>
            <p:ph type="title"/>
          </p:nvPr>
        </p:nvSpPr>
        <p:spPr/>
        <p:txBody>
          <a:bodyPr>
            <a:normAutofit fontScale="90000"/>
          </a:bodyPr>
          <a:lstStyle/>
          <a:p>
            <a:r>
              <a:rPr lang="en-GB"/>
              <a:t>Why does it matter to parish and town councils?</a:t>
            </a:r>
          </a:p>
        </p:txBody>
      </p:sp>
      <p:graphicFrame>
        <p:nvGraphicFramePr>
          <p:cNvPr id="5" name="Table 4">
            <a:extLst>
              <a:ext uri="{FF2B5EF4-FFF2-40B4-BE49-F238E27FC236}">
                <a16:creationId xmlns:a16="http://schemas.microsoft.com/office/drawing/2014/main" id="{C9B0E477-1E7A-4731-70A6-97A182461B68}"/>
              </a:ext>
            </a:extLst>
          </p:cNvPr>
          <p:cNvGraphicFramePr>
            <a:graphicFrameLocks noGrp="1"/>
          </p:cNvGraphicFramePr>
          <p:nvPr>
            <p:extLst>
              <p:ext uri="{D42A27DB-BD31-4B8C-83A1-F6EECF244321}">
                <p14:modId xmlns:p14="http://schemas.microsoft.com/office/powerpoint/2010/main" val="195239380"/>
              </p:ext>
            </p:extLst>
          </p:nvPr>
        </p:nvGraphicFramePr>
        <p:xfrm>
          <a:off x="277515" y="1360765"/>
          <a:ext cx="3729018" cy="1930948"/>
        </p:xfrm>
        <a:graphic>
          <a:graphicData uri="http://schemas.openxmlformats.org/drawingml/2006/table">
            <a:tbl>
              <a:tblPr firstRow="1" bandRow="1">
                <a:tableStyleId>{21E4AEA4-8DFA-4A89-87EB-49C32662AFE0}</a:tableStyleId>
              </a:tblPr>
              <a:tblGrid>
                <a:gridCol w="3729018">
                  <a:extLst>
                    <a:ext uri="{9D8B030D-6E8A-4147-A177-3AD203B41FA5}">
                      <a16:colId xmlns:a16="http://schemas.microsoft.com/office/drawing/2014/main" val="1143885888"/>
                    </a:ext>
                  </a:extLst>
                </a:gridCol>
              </a:tblGrid>
              <a:tr h="621536">
                <a:tc>
                  <a:txBody>
                    <a:bodyPr/>
                    <a:lstStyle/>
                    <a:p>
                      <a:pPr lvl="0" algn="ctr"/>
                      <a:endParaRPr lang="en-GB">
                        <a:solidFill>
                          <a:sysClr val="windowText" lastClr="000000"/>
                        </a:solidFill>
                      </a:endParaRPr>
                    </a:p>
                    <a:p>
                      <a:pPr lvl="0" algn="ctr"/>
                      <a:r>
                        <a:rPr lang="en-GB">
                          <a:solidFill>
                            <a:sysClr val="windowText" lastClr="000000"/>
                          </a:solidFill>
                        </a:rPr>
                        <a:t>One council</a:t>
                      </a:r>
                    </a:p>
                  </a:txBody>
                  <a:tcPr/>
                </a:tc>
                <a:extLst>
                  <a:ext uri="{0D108BD9-81ED-4DB2-BD59-A6C34878D82A}">
                    <a16:rowId xmlns:a16="http://schemas.microsoft.com/office/drawing/2014/main" val="580107384"/>
                  </a:ext>
                </a:extLst>
              </a:tr>
              <a:tr h="1290868">
                <a:tc>
                  <a:txBody>
                    <a:bodyPr/>
                    <a:lstStyle/>
                    <a:p>
                      <a:pPr algn="ctr">
                        <a:lnSpc>
                          <a:spcPct val="100000"/>
                        </a:lnSpc>
                        <a:spcBef>
                          <a:spcPts val="0"/>
                        </a:spcBef>
                        <a:buFont typeface="Arial" panose="020B0604020202020204" pitchFamily="34" charset="0"/>
                        <a:buNone/>
                      </a:pPr>
                      <a:r>
                        <a:rPr lang="en-GB" sz="1600">
                          <a:solidFill>
                            <a:schemeClr val="accent6"/>
                          </a:solidFill>
                        </a:rPr>
                        <a:t>A single council to work with on planning, licensing, housing, highways, infrastructure etc.</a:t>
                      </a:r>
                    </a:p>
                  </a:txBody>
                  <a:tcPr/>
                </a:tc>
                <a:extLst>
                  <a:ext uri="{0D108BD9-81ED-4DB2-BD59-A6C34878D82A}">
                    <a16:rowId xmlns:a16="http://schemas.microsoft.com/office/drawing/2014/main" val="2731462653"/>
                  </a:ext>
                </a:extLst>
              </a:tr>
            </a:tbl>
          </a:graphicData>
        </a:graphic>
      </p:graphicFrame>
      <p:sp>
        <p:nvSpPr>
          <p:cNvPr id="12" name="Flowchart: Connector 11">
            <a:extLst>
              <a:ext uri="{FF2B5EF4-FFF2-40B4-BE49-F238E27FC236}">
                <a16:creationId xmlns:a16="http://schemas.microsoft.com/office/drawing/2014/main" id="{6B2BDC8E-20F6-073C-37F6-4C1B1CF4621F}"/>
              </a:ext>
            </a:extLst>
          </p:cNvPr>
          <p:cNvSpPr/>
          <p:nvPr/>
        </p:nvSpPr>
        <p:spPr>
          <a:xfrm>
            <a:off x="1827530" y="1071990"/>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1</a:t>
            </a:r>
          </a:p>
        </p:txBody>
      </p:sp>
      <p:graphicFrame>
        <p:nvGraphicFramePr>
          <p:cNvPr id="13" name="Table 12">
            <a:extLst>
              <a:ext uri="{FF2B5EF4-FFF2-40B4-BE49-F238E27FC236}">
                <a16:creationId xmlns:a16="http://schemas.microsoft.com/office/drawing/2014/main" id="{909A66AE-A2F1-AA63-BE65-668B3B4E558B}"/>
              </a:ext>
            </a:extLst>
          </p:cNvPr>
          <p:cNvGraphicFramePr>
            <a:graphicFrameLocks noGrp="1"/>
          </p:cNvGraphicFramePr>
          <p:nvPr>
            <p:extLst>
              <p:ext uri="{D42A27DB-BD31-4B8C-83A1-F6EECF244321}">
                <p14:modId xmlns:p14="http://schemas.microsoft.com/office/powerpoint/2010/main" val="3500589380"/>
              </p:ext>
            </p:extLst>
          </p:nvPr>
        </p:nvGraphicFramePr>
        <p:xfrm>
          <a:off x="4089717" y="1360765"/>
          <a:ext cx="3729018" cy="1957397"/>
        </p:xfrm>
        <a:graphic>
          <a:graphicData uri="http://schemas.openxmlformats.org/drawingml/2006/table">
            <a:tbl>
              <a:tblPr firstRow="1" bandRow="1">
                <a:tableStyleId>{F5AB1C69-6EDB-4FF4-983F-18BD219EF322}</a:tableStyleId>
              </a:tblPr>
              <a:tblGrid>
                <a:gridCol w="3729018">
                  <a:extLst>
                    <a:ext uri="{9D8B030D-6E8A-4147-A177-3AD203B41FA5}">
                      <a16:colId xmlns:a16="http://schemas.microsoft.com/office/drawing/2014/main" val="1143885888"/>
                    </a:ext>
                  </a:extLst>
                </a:gridCol>
              </a:tblGrid>
              <a:tr h="613631">
                <a:tc>
                  <a:txBody>
                    <a:bodyPr/>
                    <a:lstStyle/>
                    <a:p>
                      <a:pPr lvl="0" algn="ctr"/>
                      <a:endParaRPr lang="en-GB">
                        <a:solidFill>
                          <a:sysClr val="windowText" lastClr="000000"/>
                        </a:solidFill>
                      </a:endParaRPr>
                    </a:p>
                    <a:p>
                      <a:pPr lvl="0" algn="ctr"/>
                      <a:r>
                        <a:rPr lang="en-GB">
                          <a:solidFill>
                            <a:sysClr val="windowText" lastClr="000000"/>
                          </a:solidFill>
                        </a:rPr>
                        <a:t>Priorities continue for now</a:t>
                      </a:r>
                    </a:p>
                  </a:txBody>
                  <a:tcPr/>
                </a:tc>
                <a:extLst>
                  <a:ext uri="{0D108BD9-81ED-4DB2-BD59-A6C34878D82A}">
                    <a16:rowId xmlns:a16="http://schemas.microsoft.com/office/drawing/2014/main" val="580107384"/>
                  </a:ext>
                </a:extLst>
              </a:tr>
              <a:tr h="1317317">
                <a:tc>
                  <a:txBody>
                    <a:bodyPr/>
                    <a:lstStyle/>
                    <a:p>
                      <a:pPr algn="ctr">
                        <a:lnSpc>
                          <a:spcPct val="100000"/>
                        </a:lnSpc>
                        <a:spcBef>
                          <a:spcPts val="0"/>
                        </a:spcBef>
                        <a:buFont typeface="Arial" panose="020B0604020202020204" pitchFamily="34" charset="0"/>
                        <a:buNone/>
                      </a:pPr>
                      <a:r>
                        <a:rPr lang="en-GB" sz="1600">
                          <a:solidFill>
                            <a:schemeClr val="accent6"/>
                          </a:solidFill>
                        </a:rPr>
                        <a:t>Chelmsford City Council will continue implementing its plans until vesting day on 1 April 2028, when the new unitary authority officially replaces it. </a:t>
                      </a: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14" name="Flowchart: Connector 13">
            <a:extLst>
              <a:ext uri="{FF2B5EF4-FFF2-40B4-BE49-F238E27FC236}">
                <a16:creationId xmlns:a16="http://schemas.microsoft.com/office/drawing/2014/main" id="{9DC3532E-8DE2-FC14-861A-2F0E291EEE69}"/>
              </a:ext>
            </a:extLst>
          </p:cNvPr>
          <p:cNvSpPr/>
          <p:nvPr/>
        </p:nvSpPr>
        <p:spPr>
          <a:xfrm>
            <a:off x="5618360" y="1071990"/>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2</a:t>
            </a:r>
          </a:p>
        </p:txBody>
      </p:sp>
      <p:graphicFrame>
        <p:nvGraphicFramePr>
          <p:cNvPr id="15" name="Table 14">
            <a:extLst>
              <a:ext uri="{FF2B5EF4-FFF2-40B4-BE49-F238E27FC236}">
                <a16:creationId xmlns:a16="http://schemas.microsoft.com/office/drawing/2014/main" id="{C7D8ACC9-0F5F-0F19-E1FF-C9EFE3C54693}"/>
              </a:ext>
            </a:extLst>
          </p:cNvPr>
          <p:cNvGraphicFramePr>
            <a:graphicFrameLocks noGrp="1"/>
          </p:cNvGraphicFramePr>
          <p:nvPr>
            <p:extLst>
              <p:ext uri="{D42A27DB-BD31-4B8C-83A1-F6EECF244321}">
                <p14:modId xmlns:p14="http://schemas.microsoft.com/office/powerpoint/2010/main" val="1545022511"/>
              </p:ext>
            </p:extLst>
          </p:nvPr>
        </p:nvGraphicFramePr>
        <p:xfrm>
          <a:off x="7904461" y="1322448"/>
          <a:ext cx="3795693" cy="1969265"/>
        </p:xfrm>
        <a:graphic>
          <a:graphicData uri="http://schemas.openxmlformats.org/drawingml/2006/table">
            <a:tbl>
              <a:tblPr firstRow="1" bandRow="1">
                <a:tableStyleId>{5C22544A-7EE6-4342-B048-85BDC9FD1C3A}</a:tableStyleId>
              </a:tblPr>
              <a:tblGrid>
                <a:gridCol w="3795693">
                  <a:extLst>
                    <a:ext uri="{9D8B030D-6E8A-4147-A177-3AD203B41FA5}">
                      <a16:colId xmlns:a16="http://schemas.microsoft.com/office/drawing/2014/main" val="1143885888"/>
                    </a:ext>
                  </a:extLst>
                </a:gridCol>
              </a:tblGrid>
              <a:tr h="750164">
                <a:tc>
                  <a:txBody>
                    <a:bodyPr/>
                    <a:lstStyle/>
                    <a:p>
                      <a:pPr lvl="0" algn="ctr"/>
                      <a:endParaRPr lang="en-GB">
                        <a:solidFill>
                          <a:sysClr val="windowText" lastClr="000000"/>
                        </a:solidFill>
                      </a:endParaRPr>
                    </a:p>
                    <a:p>
                      <a:pPr lvl="0" algn="ctr"/>
                      <a:r>
                        <a:rPr lang="en-GB">
                          <a:solidFill>
                            <a:sysClr val="windowText" lastClr="000000"/>
                          </a:solidFill>
                        </a:rPr>
                        <a:t>Some relationships will change</a:t>
                      </a:r>
                    </a:p>
                  </a:txBody>
                  <a:tcPr/>
                </a:tc>
                <a:extLst>
                  <a:ext uri="{0D108BD9-81ED-4DB2-BD59-A6C34878D82A}">
                    <a16:rowId xmlns:a16="http://schemas.microsoft.com/office/drawing/2014/main" val="580107384"/>
                  </a:ext>
                </a:extLst>
              </a:tr>
              <a:tr h="1219101">
                <a:tc>
                  <a:txBody>
                    <a:bodyPr/>
                    <a:lstStyle/>
                    <a:p>
                      <a:pPr algn="ctr">
                        <a:lnSpc>
                          <a:spcPct val="100000"/>
                        </a:lnSpc>
                        <a:spcBef>
                          <a:spcPts val="0"/>
                        </a:spcBef>
                        <a:buFont typeface="Arial" panose="020B0604020202020204" pitchFamily="34" charset="0"/>
                        <a:buNone/>
                      </a:pPr>
                      <a:r>
                        <a:rPr lang="en-GB" sz="1600">
                          <a:solidFill>
                            <a:schemeClr val="accent6"/>
                          </a:solidFill>
                        </a:rPr>
                        <a:t>However, CEOs, directors and heads of service are more likely to change than frontline staff.</a:t>
                      </a: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16" name="Flowchart: Connector 15">
            <a:extLst>
              <a:ext uri="{FF2B5EF4-FFF2-40B4-BE49-F238E27FC236}">
                <a16:creationId xmlns:a16="http://schemas.microsoft.com/office/drawing/2014/main" id="{387A97DA-7721-1698-1EEF-C8AFA0441EEF}"/>
              </a:ext>
            </a:extLst>
          </p:cNvPr>
          <p:cNvSpPr/>
          <p:nvPr/>
        </p:nvSpPr>
        <p:spPr>
          <a:xfrm>
            <a:off x="9652298" y="1071990"/>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3</a:t>
            </a:r>
          </a:p>
        </p:txBody>
      </p:sp>
      <p:graphicFrame>
        <p:nvGraphicFramePr>
          <p:cNvPr id="17" name="Table 16">
            <a:extLst>
              <a:ext uri="{FF2B5EF4-FFF2-40B4-BE49-F238E27FC236}">
                <a16:creationId xmlns:a16="http://schemas.microsoft.com/office/drawing/2014/main" id="{3A1DB725-CC41-5643-7F59-D026A0057571}"/>
              </a:ext>
            </a:extLst>
          </p:cNvPr>
          <p:cNvGraphicFramePr>
            <a:graphicFrameLocks noGrp="1"/>
          </p:cNvGraphicFramePr>
          <p:nvPr>
            <p:extLst>
              <p:ext uri="{D42A27DB-BD31-4B8C-83A1-F6EECF244321}">
                <p14:modId xmlns:p14="http://schemas.microsoft.com/office/powerpoint/2010/main" val="1889577967"/>
              </p:ext>
            </p:extLst>
          </p:nvPr>
        </p:nvGraphicFramePr>
        <p:xfrm>
          <a:off x="284500" y="3528190"/>
          <a:ext cx="3729018" cy="2503171"/>
        </p:xfrm>
        <a:graphic>
          <a:graphicData uri="http://schemas.openxmlformats.org/drawingml/2006/table">
            <a:tbl>
              <a:tblPr firstRow="1" bandRow="1">
                <a:tableStyleId>{00A15C55-8517-42AA-B614-E9B94910E393}</a:tableStyleId>
              </a:tblPr>
              <a:tblGrid>
                <a:gridCol w="3729018">
                  <a:extLst>
                    <a:ext uri="{9D8B030D-6E8A-4147-A177-3AD203B41FA5}">
                      <a16:colId xmlns:a16="http://schemas.microsoft.com/office/drawing/2014/main" val="1143885888"/>
                    </a:ext>
                  </a:extLst>
                </a:gridCol>
              </a:tblGrid>
              <a:tr h="821353">
                <a:tc>
                  <a:txBody>
                    <a:bodyPr/>
                    <a:lstStyle/>
                    <a:p>
                      <a:pPr lvl="0" algn="ctr"/>
                      <a:endParaRPr lang="en-GB">
                        <a:solidFill>
                          <a:sysClr val="windowText" lastClr="000000"/>
                        </a:solidFill>
                      </a:endParaRPr>
                    </a:p>
                    <a:p>
                      <a:pPr lvl="0" algn="ctr"/>
                      <a:r>
                        <a:rPr lang="en-GB">
                          <a:solidFill>
                            <a:sysClr val="windowText" lastClr="000000"/>
                          </a:solidFill>
                        </a:rPr>
                        <a:t>New Mayor of Essex created</a:t>
                      </a:r>
                    </a:p>
                  </a:txBody>
                  <a:tcPr/>
                </a:tc>
                <a:extLst>
                  <a:ext uri="{0D108BD9-81ED-4DB2-BD59-A6C34878D82A}">
                    <a16:rowId xmlns:a16="http://schemas.microsoft.com/office/drawing/2014/main" val="580107384"/>
                  </a:ext>
                </a:extLst>
              </a:tr>
              <a:tr h="1681818">
                <a:tc>
                  <a:txBody>
                    <a:bodyPr/>
                    <a:lstStyle/>
                    <a:p>
                      <a:pPr algn="ctr">
                        <a:lnSpc>
                          <a:spcPct val="100000"/>
                        </a:lnSpc>
                        <a:spcBef>
                          <a:spcPts val="0"/>
                        </a:spcBef>
                        <a:buFont typeface="Arial" panose="020B0604020202020204" pitchFamily="34" charset="0"/>
                        <a:buNone/>
                      </a:pPr>
                      <a:r>
                        <a:rPr lang="en-GB" sz="1600">
                          <a:solidFill>
                            <a:schemeClr val="accent6"/>
                          </a:solidFill>
                          <a:latin typeface="+mn-lt"/>
                        </a:rPr>
                        <a:t>There will no longer be a county council managing things like social care and highways, but there will be a Mayoral Strategic Authority providing direction to Greater Essex.</a:t>
                      </a: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18" name="Flowchart: Connector 17">
            <a:extLst>
              <a:ext uri="{FF2B5EF4-FFF2-40B4-BE49-F238E27FC236}">
                <a16:creationId xmlns:a16="http://schemas.microsoft.com/office/drawing/2014/main" id="{04C68AF7-6448-F7DC-1E55-92DACB24D20A}"/>
              </a:ext>
            </a:extLst>
          </p:cNvPr>
          <p:cNvSpPr/>
          <p:nvPr/>
        </p:nvSpPr>
        <p:spPr>
          <a:xfrm>
            <a:off x="1827529" y="3315828"/>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4</a:t>
            </a:r>
          </a:p>
        </p:txBody>
      </p:sp>
      <p:graphicFrame>
        <p:nvGraphicFramePr>
          <p:cNvPr id="19" name="Table 18">
            <a:extLst>
              <a:ext uri="{FF2B5EF4-FFF2-40B4-BE49-F238E27FC236}">
                <a16:creationId xmlns:a16="http://schemas.microsoft.com/office/drawing/2014/main" id="{67E7F7A6-409B-F089-7682-03829C72F69A}"/>
              </a:ext>
            </a:extLst>
          </p:cNvPr>
          <p:cNvGraphicFramePr>
            <a:graphicFrameLocks noGrp="1"/>
          </p:cNvGraphicFramePr>
          <p:nvPr>
            <p:extLst>
              <p:ext uri="{D42A27DB-BD31-4B8C-83A1-F6EECF244321}">
                <p14:modId xmlns:p14="http://schemas.microsoft.com/office/powerpoint/2010/main" val="2821471603"/>
              </p:ext>
            </p:extLst>
          </p:nvPr>
        </p:nvGraphicFramePr>
        <p:xfrm>
          <a:off x="4089718" y="3528190"/>
          <a:ext cx="3729018" cy="2503171"/>
        </p:xfrm>
        <a:graphic>
          <a:graphicData uri="http://schemas.openxmlformats.org/drawingml/2006/table">
            <a:tbl>
              <a:tblPr firstRow="1" bandRow="1">
                <a:tableStyleId>{7DF18680-E054-41AD-8BC1-D1AEF772440D}</a:tableStyleId>
              </a:tblPr>
              <a:tblGrid>
                <a:gridCol w="3729018">
                  <a:extLst>
                    <a:ext uri="{9D8B030D-6E8A-4147-A177-3AD203B41FA5}">
                      <a16:colId xmlns:a16="http://schemas.microsoft.com/office/drawing/2014/main" val="1143885888"/>
                    </a:ext>
                  </a:extLst>
                </a:gridCol>
              </a:tblGrid>
              <a:tr h="704851">
                <a:tc>
                  <a:txBody>
                    <a:bodyPr/>
                    <a:lstStyle/>
                    <a:p>
                      <a:pPr lvl="0" algn="ctr"/>
                      <a:endParaRPr lang="en-GB">
                        <a:solidFill>
                          <a:sysClr val="windowText" lastClr="000000"/>
                        </a:solidFill>
                      </a:endParaRPr>
                    </a:p>
                    <a:p>
                      <a:pPr lvl="0" algn="ctr"/>
                      <a:r>
                        <a:rPr lang="en-GB">
                          <a:solidFill>
                            <a:sysClr val="windowText" lastClr="000000"/>
                          </a:solidFill>
                        </a:rPr>
                        <a:t>Your voice</a:t>
                      </a:r>
                    </a:p>
                  </a:txBody>
                  <a:tcPr/>
                </a:tc>
                <a:extLst>
                  <a:ext uri="{0D108BD9-81ED-4DB2-BD59-A6C34878D82A}">
                    <a16:rowId xmlns:a16="http://schemas.microsoft.com/office/drawing/2014/main" val="580107384"/>
                  </a:ext>
                </a:extLst>
              </a:tr>
              <a:tr h="1740593">
                <a:tc>
                  <a:txBody>
                    <a:bodyPr/>
                    <a:lstStyle/>
                    <a:p>
                      <a:pPr algn="ctr">
                        <a:lnSpc>
                          <a:spcPct val="100000"/>
                        </a:lnSpc>
                        <a:spcBef>
                          <a:spcPts val="0"/>
                        </a:spcBef>
                        <a:buFont typeface="Arial" panose="020B0604020202020204" pitchFamily="34" charset="0"/>
                        <a:buNone/>
                      </a:pPr>
                      <a:r>
                        <a:rPr lang="en-GB" sz="1600">
                          <a:solidFill>
                            <a:schemeClr val="accent6"/>
                          </a:solidFill>
                          <a:latin typeface="Arial" panose="020B0604020202020204" pitchFamily="34" charset="0"/>
                          <a:cs typeface="Arial" panose="020B0604020202020204" pitchFamily="34" charset="0"/>
                        </a:rPr>
                        <a:t>Each unitary authority has a seat on the Mayoral Strategic Authority. The unitary councils will be your route to engaging with this new authority. </a:t>
                      </a:r>
                    </a:p>
                    <a:p>
                      <a:pPr algn="ctr">
                        <a:lnSpc>
                          <a:spcPct val="100000"/>
                        </a:lnSpc>
                        <a:spcBef>
                          <a:spcPts val="0"/>
                        </a:spcBef>
                        <a:buFont typeface="Arial" panose="020B0604020202020204" pitchFamily="34" charset="0"/>
                        <a:buNone/>
                      </a:pPr>
                      <a:r>
                        <a:rPr lang="en-GB" sz="1600">
                          <a:solidFill>
                            <a:schemeClr val="accent6"/>
                          </a:solidFill>
                          <a:latin typeface="Arial" panose="020B0604020202020204" pitchFamily="34" charset="0"/>
                          <a:cs typeface="Arial" panose="020B0604020202020204" pitchFamily="34" charset="0"/>
                        </a:rPr>
                        <a:t>Different models give you different levels of political representation.</a:t>
                      </a:r>
                      <a:endParaRPr lang="en-GB" sz="1600">
                        <a:solidFill>
                          <a:schemeClr val="accent6"/>
                        </a:solidFill>
                      </a:endParaRP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20" name="Flowchart: Connector 19">
            <a:extLst>
              <a:ext uri="{FF2B5EF4-FFF2-40B4-BE49-F238E27FC236}">
                <a16:creationId xmlns:a16="http://schemas.microsoft.com/office/drawing/2014/main" id="{F5316153-82ED-5EAE-3FE6-93183806CBC6}"/>
              </a:ext>
            </a:extLst>
          </p:cNvPr>
          <p:cNvSpPr/>
          <p:nvPr/>
        </p:nvSpPr>
        <p:spPr>
          <a:xfrm>
            <a:off x="5618360" y="3329811"/>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5</a:t>
            </a:r>
          </a:p>
        </p:txBody>
      </p:sp>
      <p:graphicFrame>
        <p:nvGraphicFramePr>
          <p:cNvPr id="3" name="Table 2">
            <a:extLst>
              <a:ext uri="{FF2B5EF4-FFF2-40B4-BE49-F238E27FC236}">
                <a16:creationId xmlns:a16="http://schemas.microsoft.com/office/drawing/2014/main" id="{E6A0673D-75E6-8011-DC87-D1F4D0FEC661}"/>
              </a:ext>
            </a:extLst>
          </p:cNvPr>
          <p:cNvGraphicFramePr>
            <a:graphicFrameLocks noGrp="1"/>
          </p:cNvGraphicFramePr>
          <p:nvPr>
            <p:extLst>
              <p:ext uri="{D42A27DB-BD31-4B8C-83A1-F6EECF244321}">
                <p14:modId xmlns:p14="http://schemas.microsoft.com/office/powerpoint/2010/main" val="3056839664"/>
              </p:ext>
            </p:extLst>
          </p:nvPr>
        </p:nvGraphicFramePr>
        <p:xfrm>
          <a:off x="7971136" y="3524251"/>
          <a:ext cx="3729018" cy="2503170"/>
        </p:xfrm>
        <a:graphic>
          <a:graphicData uri="http://schemas.openxmlformats.org/drawingml/2006/table">
            <a:tbl>
              <a:tblPr firstRow="1" bandRow="1">
                <a:tableStyleId>{073A0DAA-6AF3-43AB-8588-CEC1D06C72B9}</a:tableStyleId>
              </a:tblPr>
              <a:tblGrid>
                <a:gridCol w="3729018">
                  <a:extLst>
                    <a:ext uri="{9D8B030D-6E8A-4147-A177-3AD203B41FA5}">
                      <a16:colId xmlns:a16="http://schemas.microsoft.com/office/drawing/2014/main" val="1143885888"/>
                    </a:ext>
                  </a:extLst>
                </a:gridCol>
              </a:tblGrid>
              <a:tr h="692633">
                <a:tc>
                  <a:txBody>
                    <a:bodyPr/>
                    <a:lstStyle/>
                    <a:p>
                      <a:pPr lvl="0" algn="ctr"/>
                      <a:endParaRPr lang="en-GB" sz="1800">
                        <a:solidFill>
                          <a:sysClr val="windowText" lastClr="000000"/>
                        </a:solidFill>
                      </a:endParaRPr>
                    </a:p>
                    <a:p>
                      <a:pPr lvl="0" algn="ctr"/>
                      <a:r>
                        <a:rPr lang="en-GB" sz="1800">
                          <a:solidFill>
                            <a:schemeClr val="bg1"/>
                          </a:solidFill>
                        </a:rPr>
                        <a:t>Will we be reorganised?</a:t>
                      </a:r>
                    </a:p>
                  </a:txBody>
                  <a:tcPr/>
                </a:tc>
                <a:extLst>
                  <a:ext uri="{0D108BD9-81ED-4DB2-BD59-A6C34878D82A}">
                    <a16:rowId xmlns:a16="http://schemas.microsoft.com/office/drawing/2014/main" val="580107384"/>
                  </a:ext>
                </a:extLst>
              </a:tr>
              <a:tr h="1810537">
                <a:tc>
                  <a:txBody>
                    <a:bodyPr/>
                    <a:lstStyle/>
                    <a:p>
                      <a:pPr algn="ctr">
                        <a:lnSpc>
                          <a:spcPct val="100000"/>
                        </a:lnSpc>
                        <a:spcBef>
                          <a:spcPts val="0"/>
                        </a:spcBef>
                        <a:buFont typeface="Arial" panose="020B0604020202020204" pitchFamily="34" charset="0"/>
                        <a:buNone/>
                      </a:pPr>
                      <a:r>
                        <a:rPr lang="en-GB" sz="1600">
                          <a:solidFill>
                            <a:schemeClr val="accent6"/>
                          </a:solidFill>
                        </a:rPr>
                        <a:t>What about parish and town councils? They aren’t part of this reorganisation, and the Government have remained silent about whether they have any plans for them after LGR. </a:t>
                      </a: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4" name="Flowchart: Connector 3">
            <a:extLst>
              <a:ext uri="{FF2B5EF4-FFF2-40B4-BE49-F238E27FC236}">
                <a16:creationId xmlns:a16="http://schemas.microsoft.com/office/drawing/2014/main" id="{C8F0BDB2-6632-F78C-E909-22B607B7B008}"/>
              </a:ext>
            </a:extLst>
          </p:cNvPr>
          <p:cNvSpPr/>
          <p:nvPr/>
        </p:nvSpPr>
        <p:spPr>
          <a:xfrm>
            <a:off x="9652298" y="3329811"/>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6</a:t>
            </a:r>
          </a:p>
        </p:txBody>
      </p:sp>
    </p:spTree>
    <p:extLst>
      <p:ext uri="{BB962C8B-B14F-4D97-AF65-F5344CB8AC3E}">
        <p14:creationId xmlns:p14="http://schemas.microsoft.com/office/powerpoint/2010/main" val="1935474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3AC8C-92B6-6976-186B-31FE19C0EAAC}"/>
              </a:ext>
            </a:extLst>
          </p:cNvPr>
          <p:cNvSpPr>
            <a:spLocks noGrp="1"/>
          </p:cNvSpPr>
          <p:nvPr>
            <p:ph type="title"/>
          </p:nvPr>
        </p:nvSpPr>
        <p:spPr/>
        <p:txBody>
          <a:bodyPr>
            <a:normAutofit fontScale="90000"/>
          </a:bodyPr>
          <a:lstStyle/>
          <a:p>
            <a:r>
              <a:rPr lang="en-GB"/>
              <a:t>What will happen to parish councils? </a:t>
            </a:r>
          </a:p>
        </p:txBody>
      </p:sp>
      <p:sp>
        <p:nvSpPr>
          <p:cNvPr id="3" name="Content Placeholder 2">
            <a:extLst>
              <a:ext uri="{FF2B5EF4-FFF2-40B4-BE49-F238E27FC236}">
                <a16:creationId xmlns:a16="http://schemas.microsoft.com/office/drawing/2014/main" id="{FE01D891-D0BD-7E89-6435-BAA13A972457}"/>
              </a:ext>
            </a:extLst>
          </p:cNvPr>
          <p:cNvSpPr>
            <a:spLocks noGrp="1"/>
          </p:cNvSpPr>
          <p:nvPr>
            <p:ph idx="1"/>
          </p:nvPr>
        </p:nvSpPr>
        <p:spPr/>
        <p:txBody>
          <a:bodyPr>
            <a:normAutofit fontScale="77500" lnSpcReduction="20000"/>
          </a:bodyPr>
          <a:lstStyle/>
          <a:p>
            <a:r>
              <a:rPr lang="en-GB" sz="2900">
                <a:solidFill>
                  <a:schemeClr val="accent6"/>
                </a:solidFill>
              </a:rPr>
              <a:t>The Government have briefly mentioned “rewiring” the relationship, and a need for quality parish status.</a:t>
            </a:r>
          </a:p>
          <a:p>
            <a:pPr marL="0" indent="0">
              <a:buNone/>
            </a:pPr>
            <a:endParaRPr lang="en-GB" sz="2900">
              <a:solidFill>
                <a:schemeClr val="accent6"/>
              </a:solidFill>
            </a:endParaRPr>
          </a:p>
          <a:p>
            <a:r>
              <a:rPr lang="en-GB" sz="2900">
                <a:solidFill>
                  <a:schemeClr val="accent6"/>
                </a:solidFill>
              </a:rPr>
              <a:t>In June 2025, the Minister for Local Government said the Government wants to promote Neighbourhood Area Committees as “a simplified and standardised system of local area-working and governance.”</a:t>
            </a:r>
          </a:p>
          <a:p>
            <a:pPr marL="0" indent="0">
              <a:buNone/>
            </a:pPr>
            <a:endParaRPr lang="en-GB" sz="2900">
              <a:solidFill>
                <a:schemeClr val="accent6"/>
              </a:solidFill>
            </a:endParaRPr>
          </a:p>
          <a:p>
            <a:r>
              <a:rPr lang="en-GB" sz="2900">
                <a:solidFill>
                  <a:schemeClr val="accent6"/>
                </a:solidFill>
              </a:rPr>
              <a:t>NACs would administer fairly large populations, and do not have the same checks and balances as parish or town councils.</a:t>
            </a:r>
          </a:p>
          <a:p>
            <a:pPr marL="0" indent="0">
              <a:buNone/>
            </a:pPr>
            <a:endParaRPr lang="en-GB" sz="2900">
              <a:solidFill>
                <a:schemeClr val="accent6"/>
              </a:solidFill>
            </a:endParaRPr>
          </a:p>
          <a:p>
            <a:r>
              <a:rPr lang="en-GB" sz="2900">
                <a:solidFill>
                  <a:schemeClr val="accent6"/>
                </a:solidFill>
              </a:rPr>
              <a:t>Outcomes have varied in other places where unitary councils were created:</a:t>
            </a:r>
          </a:p>
          <a:p>
            <a:pPr lvl="1"/>
            <a:r>
              <a:rPr lang="en-GB" sz="2900" b="1">
                <a:solidFill>
                  <a:schemeClr val="accent6"/>
                </a:solidFill>
                <a:latin typeface="+mj-lt"/>
              </a:rPr>
              <a:t>Cornwall</a:t>
            </a:r>
            <a:r>
              <a:rPr lang="en-GB" sz="2900">
                <a:solidFill>
                  <a:schemeClr val="accent6"/>
                </a:solidFill>
                <a:latin typeface="+mj-lt"/>
              </a:rPr>
              <a:t> – parish and town councils ended up with more responsibilities and a larger precept, but still had to raise the shortfall themselves. </a:t>
            </a:r>
          </a:p>
          <a:p>
            <a:pPr lvl="1"/>
            <a:r>
              <a:rPr lang="en-GB" sz="2900" b="1">
                <a:solidFill>
                  <a:schemeClr val="accent6"/>
                </a:solidFill>
                <a:latin typeface="+mj-lt"/>
              </a:rPr>
              <a:t>Christchurch, Bournemouth &amp; Poole </a:t>
            </a:r>
            <a:r>
              <a:rPr lang="en-GB" sz="2900">
                <a:solidFill>
                  <a:schemeClr val="accent6"/>
                </a:solidFill>
                <a:latin typeface="+mj-lt"/>
              </a:rPr>
              <a:t>– Christchurch kept its PC, but elsewhere parishes were replaced with charter trustees. A draft proposal to reinstate parish councils was published in March.</a:t>
            </a:r>
          </a:p>
          <a:p>
            <a:endParaRPr lang="en-GB"/>
          </a:p>
        </p:txBody>
      </p:sp>
    </p:spTree>
    <p:extLst>
      <p:ext uri="{BB962C8B-B14F-4D97-AF65-F5344CB8AC3E}">
        <p14:creationId xmlns:p14="http://schemas.microsoft.com/office/powerpoint/2010/main" val="1818098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D1848-DB9A-1071-773E-51FBE26A8A1F}"/>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2E77C56-355D-4E06-A425-3F3A1EECDD2A}"/>
              </a:ext>
            </a:extLst>
          </p:cNvPr>
          <p:cNvGraphicFramePr>
            <a:graphicFrameLocks noGrp="1"/>
          </p:cNvGraphicFramePr>
          <p:nvPr>
            <p:extLst>
              <p:ext uri="{D42A27DB-BD31-4B8C-83A1-F6EECF244321}">
                <p14:modId xmlns:p14="http://schemas.microsoft.com/office/powerpoint/2010/main" val="4043626669"/>
              </p:ext>
            </p:extLst>
          </p:nvPr>
        </p:nvGraphicFramePr>
        <p:xfrm>
          <a:off x="7904461" y="1355781"/>
          <a:ext cx="3729018" cy="1997875"/>
        </p:xfrm>
        <a:graphic>
          <a:graphicData uri="http://schemas.openxmlformats.org/drawingml/2006/table">
            <a:tbl>
              <a:tblPr firstRow="1" bandRow="1">
                <a:tableStyleId>{F5AB1C69-6EDB-4FF4-983F-18BD219EF322}</a:tableStyleId>
              </a:tblPr>
              <a:tblGrid>
                <a:gridCol w="3729018">
                  <a:extLst>
                    <a:ext uri="{9D8B030D-6E8A-4147-A177-3AD203B41FA5}">
                      <a16:colId xmlns:a16="http://schemas.microsoft.com/office/drawing/2014/main" val="1143885888"/>
                    </a:ext>
                  </a:extLst>
                </a:gridCol>
              </a:tblGrid>
              <a:tr h="592925">
                <a:tc>
                  <a:txBody>
                    <a:bodyPr/>
                    <a:lstStyle/>
                    <a:p>
                      <a:pPr lvl="0" algn="ctr"/>
                      <a:endParaRPr lang="en-GB">
                        <a:solidFill>
                          <a:sysClr val="windowText" lastClr="000000"/>
                        </a:solidFill>
                      </a:endParaRPr>
                    </a:p>
                    <a:p>
                      <a:pPr lvl="0" algn="ctr"/>
                      <a:r>
                        <a:rPr lang="en-GB">
                          <a:solidFill>
                            <a:sysClr val="windowText" lastClr="000000"/>
                          </a:solidFill>
                        </a:rPr>
                        <a:t>Networking</a:t>
                      </a:r>
                    </a:p>
                  </a:txBody>
                  <a:tcPr/>
                </a:tc>
                <a:extLst>
                  <a:ext uri="{0D108BD9-81ED-4DB2-BD59-A6C34878D82A}">
                    <a16:rowId xmlns:a16="http://schemas.microsoft.com/office/drawing/2014/main" val="580107384"/>
                  </a:ext>
                </a:extLst>
              </a:tr>
              <a:tr h="1357795">
                <a:tc>
                  <a:txBody>
                    <a:bodyPr/>
                    <a:lstStyle/>
                    <a:p>
                      <a:pPr algn="ctr">
                        <a:lnSpc>
                          <a:spcPct val="100000"/>
                        </a:lnSpc>
                        <a:spcBef>
                          <a:spcPts val="0"/>
                        </a:spcBef>
                        <a:buFont typeface="Arial" panose="020B0604020202020204" pitchFamily="34" charset="0"/>
                        <a:buNone/>
                      </a:pPr>
                      <a:r>
                        <a:rPr lang="en-GB" sz="1600">
                          <a:solidFill>
                            <a:schemeClr val="accent6"/>
                          </a:solidFill>
                        </a:rPr>
                        <a:t>Larger local authorities may be able to bring together localities, charities, businesses from a wider geographical area.</a:t>
                      </a:r>
                    </a:p>
                  </a:txBody>
                  <a:tcPr/>
                </a:tc>
                <a:extLst>
                  <a:ext uri="{0D108BD9-81ED-4DB2-BD59-A6C34878D82A}">
                    <a16:rowId xmlns:a16="http://schemas.microsoft.com/office/drawing/2014/main" val="2731462653"/>
                  </a:ext>
                </a:extLst>
              </a:tr>
            </a:tbl>
          </a:graphicData>
        </a:graphic>
      </p:graphicFrame>
      <p:sp>
        <p:nvSpPr>
          <p:cNvPr id="2" name="Title 1">
            <a:extLst>
              <a:ext uri="{FF2B5EF4-FFF2-40B4-BE49-F238E27FC236}">
                <a16:creationId xmlns:a16="http://schemas.microsoft.com/office/drawing/2014/main" id="{2DD7C1CF-9267-3C08-9C9B-70DFCFAC0004}"/>
              </a:ext>
            </a:extLst>
          </p:cNvPr>
          <p:cNvSpPr>
            <a:spLocks noGrp="1"/>
          </p:cNvSpPr>
          <p:nvPr>
            <p:ph type="title"/>
          </p:nvPr>
        </p:nvSpPr>
        <p:spPr/>
        <p:txBody>
          <a:bodyPr>
            <a:normAutofit fontScale="90000"/>
          </a:bodyPr>
          <a:lstStyle/>
          <a:p>
            <a:r>
              <a:rPr lang="en-GB"/>
              <a:t>Potential opportunities for parish councils</a:t>
            </a:r>
          </a:p>
        </p:txBody>
      </p:sp>
      <p:graphicFrame>
        <p:nvGraphicFramePr>
          <p:cNvPr id="13" name="Table 12">
            <a:extLst>
              <a:ext uri="{FF2B5EF4-FFF2-40B4-BE49-F238E27FC236}">
                <a16:creationId xmlns:a16="http://schemas.microsoft.com/office/drawing/2014/main" id="{0392E028-03E2-63FD-C57A-2FBC8B46C69B}"/>
              </a:ext>
            </a:extLst>
          </p:cNvPr>
          <p:cNvGraphicFramePr>
            <a:graphicFrameLocks noGrp="1"/>
          </p:cNvGraphicFramePr>
          <p:nvPr>
            <p:extLst>
              <p:ext uri="{D42A27DB-BD31-4B8C-83A1-F6EECF244321}">
                <p14:modId xmlns:p14="http://schemas.microsoft.com/office/powerpoint/2010/main" val="2032065690"/>
              </p:ext>
            </p:extLst>
          </p:nvPr>
        </p:nvGraphicFramePr>
        <p:xfrm>
          <a:off x="4089717" y="1355781"/>
          <a:ext cx="3729018" cy="1950720"/>
        </p:xfrm>
        <a:graphic>
          <a:graphicData uri="http://schemas.openxmlformats.org/drawingml/2006/table">
            <a:tbl>
              <a:tblPr firstRow="1" bandRow="1">
                <a:tableStyleId>{F5AB1C69-6EDB-4FF4-983F-18BD219EF322}</a:tableStyleId>
              </a:tblPr>
              <a:tblGrid>
                <a:gridCol w="3729018">
                  <a:extLst>
                    <a:ext uri="{9D8B030D-6E8A-4147-A177-3AD203B41FA5}">
                      <a16:colId xmlns:a16="http://schemas.microsoft.com/office/drawing/2014/main" val="1143885888"/>
                    </a:ext>
                  </a:extLst>
                </a:gridCol>
              </a:tblGrid>
              <a:tr h="619668">
                <a:tc>
                  <a:txBody>
                    <a:bodyPr/>
                    <a:lstStyle/>
                    <a:p>
                      <a:pPr lvl="0" algn="ctr"/>
                      <a:endParaRPr lang="en-GB">
                        <a:solidFill>
                          <a:sysClr val="windowText" lastClr="000000"/>
                        </a:solidFill>
                      </a:endParaRPr>
                    </a:p>
                    <a:p>
                      <a:pPr lvl="0" algn="ctr"/>
                      <a:r>
                        <a:rPr lang="en-GB">
                          <a:solidFill>
                            <a:sysClr val="windowText" lastClr="000000"/>
                          </a:solidFill>
                        </a:rPr>
                        <a:t>Simplified funding landscape</a:t>
                      </a:r>
                    </a:p>
                  </a:txBody>
                  <a:tcPr/>
                </a:tc>
                <a:extLst>
                  <a:ext uri="{0D108BD9-81ED-4DB2-BD59-A6C34878D82A}">
                    <a16:rowId xmlns:a16="http://schemas.microsoft.com/office/drawing/2014/main" val="580107384"/>
                  </a:ext>
                </a:extLst>
              </a:tr>
              <a:tr h="1091176">
                <a:tc>
                  <a:txBody>
                    <a:bodyPr/>
                    <a:lstStyle/>
                    <a:p>
                      <a:pPr algn="ctr">
                        <a:lnSpc>
                          <a:spcPct val="100000"/>
                        </a:lnSpc>
                        <a:spcBef>
                          <a:spcPts val="0"/>
                        </a:spcBef>
                        <a:buFont typeface="Arial" panose="020B0604020202020204" pitchFamily="34" charset="0"/>
                        <a:buNone/>
                      </a:pPr>
                      <a:r>
                        <a:rPr lang="en-GB" sz="1600">
                          <a:solidFill>
                            <a:schemeClr val="accent6"/>
                          </a:solidFill>
                        </a:rPr>
                        <a:t>Less councils to apply to for grants and funding, freeing up time.</a:t>
                      </a:r>
                      <a:br>
                        <a:rPr lang="en-GB" sz="1600">
                          <a:solidFill>
                            <a:schemeClr val="accent6"/>
                          </a:solidFill>
                        </a:rPr>
                      </a:br>
                      <a:br>
                        <a:rPr lang="en-GB" sz="1600">
                          <a:solidFill>
                            <a:schemeClr val="accent6"/>
                          </a:solidFill>
                        </a:rPr>
                      </a:br>
                      <a:endParaRPr lang="en-GB" sz="1600">
                        <a:solidFill>
                          <a:schemeClr val="accent6"/>
                        </a:solidFill>
                      </a:endParaRP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14" name="Flowchart: Connector 13">
            <a:extLst>
              <a:ext uri="{FF2B5EF4-FFF2-40B4-BE49-F238E27FC236}">
                <a16:creationId xmlns:a16="http://schemas.microsoft.com/office/drawing/2014/main" id="{5151E70C-86D6-0519-CC8D-A8EB903672D4}"/>
              </a:ext>
            </a:extLst>
          </p:cNvPr>
          <p:cNvSpPr/>
          <p:nvPr/>
        </p:nvSpPr>
        <p:spPr>
          <a:xfrm>
            <a:off x="5556548" y="1071990"/>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2</a:t>
            </a:r>
          </a:p>
        </p:txBody>
      </p:sp>
      <p:sp>
        <p:nvSpPr>
          <p:cNvPr id="16" name="Flowchart: Connector 15">
            <a:extLst>
              <a:ext uri="{FF2B5EF4-FFF2-40B4-BE49-F238E27FC236}">
                <a16:creationId xmlns:a16="http://schemas.microsoft.com/office/drawing/2014/main" id="{3C39B246-2344-990A-86CD-87699DC8AC20}"/>
              </a:ext>
            </a:extLst>
          </p:cNvPr>
          <p:cNvSpPr/>
          <p:nvPr/>
        </p:nvSpPr>
        <p:spPr>
          <a:xfrm>
            <a:off x="9652298" y="1071990"/>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3</a:t>
            </a:r>
          </a:p>
        </p:txBody>
      </p:sp>
      <p:graphicFrame>
        <p:nvGraphicFramePr>
          <p:cNvPr id="17" name="Table 16">
            <a:extLst>
              <a:ext uri="{FF2B5EF4-FFF2-40B4-BE49-F238E27FC236}">
                <a16:creationId xmlns:a16="http://schemas.microsoft.com/office/drawing/2014/main" id="{0ED6DF49-FA27-181A-9003-EA9CE4706658}"/>
              </a:ext>
            </a:extLst>
          </p:cNvPr>
          <p:cNvGraphicFramePr>
            <a:graphicFrameLocks noGrp="1"/>
          </p:cNvGraphicFramePr>
          <p:nvPr>
            <p:extLst>
              <p:ext uri="{D42A27DB-BD31-4B8C-83A1-F6EECF244321}">
                <p14:modId xmlns:p14="http://schemas.microsoft.com/office/powerpoint/2010/main" val="3571731431"/>
              </p:ext>
            </p:extLst>
          </p:nvPr>
        </p:nvGraphicFramePr>
        <p:xfrm>
          <a:off x="1284605" y="3562350"/>
          <a:ext cx="4468495" cy="2221531"/>
        </p:xfrm>
        <a:graphic>
          <a:graphicData uri="http://schemas.openxmlformats.org/drawingml/2006/table">
            <a:tbl>
              <a:tblPr firstRow="1" bandRow="1">
                <a:tableStyleId>{F5AB1C69-6EDB-4FF4-983F-18BD219EF322}</a:tableStyleId>
              </a:tblPr>
              <a:tblGrid>
                <a:gridCol w="4468495">
                  <a:extLst>
                    <a:ext uri="{9D8B030D-6E8A-4147-A177-3AD203B41FA5}">
                      <a16:colId xmlns:a16="http://schemas.microsoft.com/office/drawing/2014/main" val="1143885888"/>
                    </a:ext>
                  </a:extLst>
                </a:gridCol>
              </a:tblGrid>
              <a:tr h="833074">
                <a:tc>
                  <a:txBody>
                    <a:bodyPr/>
                    <a:lstStyle/>
                    <a:p>
                      <a:pPr lvl="0" algn="ctr"/>
                      <a:endParaRPr lang="en-GB">
                        <a:solidFill>
                          <a:sysClr val="windowText" lastClr="000000"/>
                        </a:solidFill>
                      </a:endParaRPr>
                    </a:p>
                    <a:p>
                      <a:pPr lvl="0" algn="ctr"/>
                      <a:r>
                        <a:rPr lang="en-GB">
                          <a:solidFill>
                            <a:sysClr val="windowText" lastClr="000000"/>
                          </a:solidFill>
                        </a:rPr>
                        <a:t>Consistency</a:t>
                      </a:r>
                    </a:p>
                  </a:txBody>
                  <a:tcPr/>
                </a:tc>
                <a:extLst>
                  <a:ext uri="{0D108BD9-81ED-4DB2-BD59-A6C34878D82A}">
                    <a16:rowId xmlns:a16="http://schemas.microsoft.com/office/drawing/2014/main" val="580107384"/>
                  </a:ext>
                </a:extLst>
              </a:tr>
              <a:tr h="1388457">
                <a:tc>
                  <a:txBody>
                    <a:bodyPr/>
                    <a:lstStyle/>
                    <a:p>
                      <a:pPr algn="ctr">
                        <a:lnSpc>
                          <a:spcPct val="100000"/>
                        </a:lnSpc>
                        <a:spcBef>
                          <a:spcPts val="0"/>
                        </a:spcBef>
                        <a:buFont typeface="Arial" panose="020B0604020202020204" pitchFamily="34" charset="0"/>
                        <a:buNone/>
                      </a:pPr>
                      <a:r>
                        <a:rPr lang="en-GB" sz="1600">
                          <a:solidFill>
                            <a:schemeClr val="accent6"/>
                          </a:solidFill>
                        </a:rPr>
                        <a:t>LGR may mean more consistency in how services are delivered. It would link up services that naturally work together, like housing and social care</a:t>
                      </a: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18" name="Flowchart: Connector 17">
            <a:extLst>
              <a:ext uri="{FF2B5EF4-FFF2-40B4-BE49-F238E27FC236}">
                <a16:creationId xmlns:a16="http://schemas.microsoft.com/office/drawing/2014/main" id="{B9911AD9-EC53-06CA-F665-E1CC8941B2BC}"/>
              </a:ext>
            </a:extLst>
          </p:cNvPr>
          <p:cNvSpPr/>
          <p:nvPr/>
        </p:nvSpPr>
        <p:spPr>
          <a:xfrm>
            <a:off x="3261677" y="3348895"/>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4</a:t>
            </a:r>
          </a:p>
        </p:txBody>
      </p:sp>
      <p:graphicFrame>
        <p:nvGraphicFramePr>
          <p:cNvPr id="19" name="Table 18">
            <a:extLst>
              <a:ext uri="{FF2B5EF4-FFF2-40B4-BE49-F238E27FC236}">
                <a16:creationId xmlns:a16="http://schemas.microsoft.com/office/drawing/2014/main" id="{B7891FA6-D278-51DD-C5D1-E7867D75A374}"/>
              </a:ext>
            </a:extLst>
          </p:cNvPr>
          <p:cNvGraphicFramePr>
            <a:graphicFrameLocks noGrp="1"/>
          </p:cNvGraphicFramePr>
          <p:nvPr>
            <p:extLst>
              <p:ext uri="{D42A27DB-BD31-4B8C-83A1-F6EECF244321}">
                <p14:modId xmlns:p14="http://schemas.microsoft.com/office/powerpoint/2010/main" val="1931235667"/>
              </p:ext>
            </p:extLst>
          </p:nvPr>
        </p:nvGraphicFramePr>
        <p:xfrm>
          <a:off x="5923279" y="3562351"/>
          <a:ext cx="4468495" cy="2221530"/>
        </p:xfrm>
        <a:graphic>
          <a:graphicData uri="http://schemas.openxmlformats.org/drawingml/2006/table">
            <a:tbl>
              <a:tblPr firstRow="1" bandRow="1">
                <a:tableStyleId>{F5AB1C69-6EDB-4FF4-983F-18BD219EF322}</a:tableStyleId>
              </a:tblPr>
              <a:tblGrid>
                <a:gridCol w="4468495">
                  <a:extLst>
                    <a:ext uri="{9D8B030D-6E8A-4147-A177-3AD203B41FA5}">
                      <a16:colId xmlns:a16="http://schemas.microsoft.com/office/drawing/2014/main" val="1143885888"/>
                    </a:ext>
                  </a:extLst>
                </a:gridCol>
              </a:tblGrid>
              <a:tr h="753209">
                <a:tc>
                  <a:txBody>
                    <a:bodyPr/>
                    <a:lstStyle/>
                    <a:p>
                      <a:pPr lvl="0" algn="ctr"/>
                      <a:endParaRPr lang="en-GB">
                        <a:solidFill>
                          <a:sysClr val="windowText" lastClr="000000"/>
                        </a:solidFill>
                      </a:endParaRPr>
                    </a:p>
                    <a:p>
                      <a:pPr lvl="0" algn="ctr"/>
                      <a:r>
                        <a:rPr lang="en-GB">
                          <a:solidFill>
                            <a:sysClr val="windowText" lastClr="000000"/>
                          </a:solidFill>
                        </a:rPr>
                        <a:t>Financial sustainability</a:t>
                      </a:r>
                    </a:p>
                  </a:txBody>
                  <a:tcPr/>
                </a:tc>
                <a:extLst>
                  <a:ext uri="{0D108BD9-81ED-4DB2-BD59-A6C34878D82A}">
                    <a16:rowId xmlns:a16="http://schemas.microsoft.com/office/drawing/2014/main" val="580107384"/>
                  </a:ext>
                </a:extLst>
              </a:tr>
              <a:tr h="1468321">
                <a:tc>
                  <a:txBody>
                    <a:bodyPr/>
                    <a:lstStyle/>
                    <a:p>
                      <a:pPr algn="ctr">
                        <a:lnSpc>
                          <a:spcPct val="100000"/>
                        </a:lnSpc>
                        <a:spcBef>
                          <a:spcPts val="0"/>
                        </a:spcBef>
                        <a:buFont typeface="Arial" panose="020B0604020202020204" pitchFamily="34" charset="0"/>
                        <a:buNone/>
                      </a:pPr>
                      <a:r>
                        <a:rPr lang="en-GB" sz="1600">
                          <a:solidFill>
                            <a:schemeClr val="accent6"/>
                          </a:solidFill>
                        </a:rPr>
                        <a:t>The right sized unitary council could be financially resilient, with efficiency savings to reinvest in local priorities.</a:t>
                      </a: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20" name="Flowchart: Connector 19">
            <a:extLst>
              <a:ext uri="{FF2B5EF4-FFF2-40B4-BE49-F238E27FC236}">
                <a16:creationId xmlns:a16="http://schemas.microsoft.com/office/drawing/2014/main" id="{81824A83-B603-9C7F-F54B-962323CE056A}"/>
              </a:ext>
            </a:extLst>
          </p:cNvPr>
          <p:cNvSpPr/>
          <p:nvPr/>
        </p:nvSpPr>
        <p:spPr>
          <a:xfrm>
            <a:off x="7818735" y="3343276"/>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5</a:t>
            </a:r>
          </a:p>
        </p:txBody>
      </p:sp>
      <p:graphicFrame>
        <p:nvGraphicFramePr>
          <p:cNvPr id="3" name="Table 2">
            <a:extLst>
              <a:ext uri="{FF2B5EF4-FFF2-40B4-BE49-F238E27FC236}">
                <a16:creationId xmlns:a16="http://schemas.microsoft.com/office/drawing/2014/main" id="{BE19B109-72E3-8826-192C-68ECC09F33F5}"/>
              </a:ext>
            </a:extLst>
          </p:cNvPr>
          <p:cNvGraphicFramePr>
            <a:graphicFrameLocks noGrp="1"/>
          </p:cNvGraphicFramePr>
          <p:nvPr>
            <p:extLst>
              <p:ext uri="{D42A27DB-BD31-4B8C-83A1-F6EECF244321}">
                <p14:modId xmlns:p14="http://schemas.microsoft.com/office/powerpoint/2010/main" val="1637266788"/>
              </p:ext>
            </p:extLst>
          </p:nvPr>
        </p:nvGraphicFramePr>
        <p:xfrm>
          <a:off x="244663" y="1340447"/>
          <a:ext cx="3729018" cy="1966054"/>
        </p:xfrm>
        <a:graphic>
          <a:graphicData uri="http://schemas.openxmlformats.org/drawingml/2006/table">
            <a:tbl>
              <a:tblPr firstRow="1" bandRow="1">
                <a:tableStyleId>{F5AB1C69-6EDB-4FF4-983F-18BD219EF322}</a:tableStyleId>
              </a:tblPr>
              <a:tblGrid>
                <a:gridCol w="3729018">
                  <a:extLst>
                    <a:ext uri="{9D8B030D-6E8A-4147-A177-3AD203B41FA5}">
                      <a16:colId xmlns:a16="http://schemas.microsoft.com/office/drawing/2014/main" val="1143885888"/>
                    </a:ext>
                  </a:extLst>
                </a:gridCol>
              </a:tblGrid>
              <a:tr h="653640">
                <a:tc>
                  <a:txBody>
                    <a:bodyPr/>
                    <a:lstStyle/>
                    <a:p>
                      <a:pPr lvl="0" algn="ctr"/>
                      <a:endParaRPr lang="en-GB">
                        <a:solidFill>
                          <a:sysClr val="windowText" lastClr="000000"/>
                        </a:solidFill>
                      </a:endParaRPr>
                    </a:p>
                    <a:p>
                      <a:pPr lvl="0" algn="ctr"/>
                      <a:r>
                        <a:rPr lang="en-GB">
                          <a:solidFill>
                            <a:sysClr val="windowText" lastClr="000000"/>
                          </a:solidFill>
                        </a:rPr>
                        <a:t>May be clearer</a:t>
                      </a:r>
                    </a:p>
                  </a:txBody>
                  <a:tcPr/>
                </a:tc>
                <a:extLst>
                  <a:ext uri="{0D108BD9-81ED-4DB2-BD59-A6C34878D82A}">
                    <a16:rowId xmlns:a16="http://schemas.microsoft.com/office/drawing/2014/main" val="580107384"/>
                  </a:ext>
                </a:extLst>
              </a:tr>
              <a:tr h="1312414">
                <a:tc>
                  <a:txBody>
                    <a:bodyPr/>
                    <a:lstStyle/>
                    <a:p>
                      <a:pPr algn="ctr">
                        <a:lnSpc>
                          <a:spcPct val="100000"/>
                        </a:lnSpc>
                        <a:spcBef>
                          <a:spcPts val="0"/>
                        </a:spcBef>
                        <a:buFont typeface="Arial" panose="020B0604020202020204" pitchFamily="34" charset="0"/>
                        <a:buNone/>
                      </a:pPr>
                      <a:r>
                        <a:rPr lang="en-GB" sz="1600">
                          <a:solidFill>
                            <a:schemeClr val="accent6"/>
                          </a:solidFill>
                        </a:rPr>
                        <a:t>Easier to know where to go for support or to raise concerns. Only interact with one Council (although may want to interact with Mayor)</a:t>
                      </a:r>
                    </a:p>
                  </a:txBody>
                  <a:tcPr/>
                </a:tc>
                <a:extLst>
                  <a:ext uri="{0D108BD9-81ED-4DB2-BD59-A6C34878D82A}">
                    <a16:rowId xmlns:a16="http://schemas.microsoft.com/office/drawing/2014/main" val="2731462653"/>
                  </a:ext>
                </a:extLst>
              </a:tr>
            </a:tbl>
          </a:graphicData>
        </a:graphic>
      </p:graphicFrame>
      <p:sp>
        <p:nvSpPr>
          <p:cNvPr id="12" name="Flowchart: Connector 11">
            <a:extLst>
              <a:ext uri="{FF2B5EF4-FFF2-40B4-BE49-F238E27FC236}">
                <a16:creationId xmlns:a16="http://schemas.microsoft.com/office/drawing/2014/main" id="{B89F2510-C896-3601-BD25-561B3B5AAC2D}"/>
              </a:ext>
            </a:extLst>
          </p:cNvPr>
          <p:cNvSpPr/>
          <p:nvPr/>
        </p:nvSpPr>
        <p:spPr>
          <a:xfrm>
            <a:off x="1827530" y="1071990"/>
            <a:ext cx="514350" cy="500919"/>
          </a:xfrm>
          <a:prstGeom prst="flowChartConnector">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a:t>1</a:t>
            </a:r>
          </a:p>
        </p:txBody>
      </p:sp>
    </p:spTree>
    <p:extLst>
      <p:ext uri="{BB962C8B-B14F-4D97-AF65-F5344CB8AC3E}">
        <p14:creationId xmlns:p14="http://schemas.microsoft.com/office/powerpoint/2010/main" val="3182610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2DD52-BDCB-4B8A-5833-20D72D2277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D9E0C-5E31-9928-E7EB-E423F9E061A1}"/>
              </a:ext>
            </a:extLst>
          </p:cNvPr>
          <p:cNvSpPr>
            <a:spLocks noGrp="1"/>
          </p:cNvSpPr>
          <p:nvPr>
            <p:ph type="title"/>
          </p:nvPr>
        </p:nvSpPr>
        <p:spPr/>
        <p:txBody>
          <a:bodyPr>
            <a:normAutofit fontScale="90000"/>
          </a:bodyPr>
          <a:lstStyle/>
          <a:p>
            <a:r>
              <a:rPr lang="en-GB"/>
              <a:t>Potential challenges for parishes, towns and residents</a:t>
            </a:r>
          </a:p>
        </p:txBody>
      </p:sp>
      <p:graphicFrame>
        <p:nvGraphicFramePr>
          <p:cNvPr id="5" name="Table 4">
            <a:extLst>
              <a:ext uri="{FF2B5EF4-FFF2-40B4-BE49-F238E27FC236}">
                <a16:creationId xmlns:a16="http://schemas.microsoft.com/office/drawing/2014/main" id="{3BD44A66-747D-F663-C9D9-A82D79AE3D61}"/>
              </a:ext>
            </a:extLst>
          </p:cNvPr>
          <p:cNvGraphicFramePr>
            <a:graphicFrameLocks noGrp="1"/>
          </p:cNvGraphicFramePr>
          <p:nvPr>
            <p:extLst>
              <p:ext uri="{D42A27DB-BD31-4B8C-83A1-F6EECF244321}">
                <p14:modId xmlns:p14="http://schemas.microsoft.com/office/powerpoint/2010/main" val="1183883546"/>
              </p:ext>
            </p:extLst>
          </p:nvPr>
        </p:nvGraphicFramePr>
        <p:xfrm>
          <a:off x="277515" y="1250830"/>
          <a:ext cx="3729018" cy="1816815"/>
        </p:xfrm>
        <a:graphic>
          <a:graphicData uri="http://schemas.openxmlformats.org/drawingml/2006/table">
            <a:tbl>
              <a:tblPr firstRow="1" bandRow="1">
                <a:tableStyleId>{21E4AEA4-8DFA-4A89-87EB-49C32662AFE0}</a:tableStyleId>
              </a:tblPr>
              <a:tblGrid>
                <a:gridCol w="3729018">
                  <a:extLst>
                    <a:ext uri="{9D8B030D-6E8A-4147-A177-3AD203B41FA5}">
                      <a16:colId xmlns:a16="http://schemas.microsoft.com/office/drawing/2014/main" val="1143885888"/>
                    </a:ext>
                  </a:extLst>
                </a:gridCol>
              </a:tblGrid>
              <a:tr h="664675">
                <a:tc>
                  <a:txBody>
                    <a:bodyPr/>
                    <a:lstStyle/>
                    <a:p>
                      <a:pPr lvl="0" algn="ctr"/>
                      <a:br>
                        <a:rPr lang="en-GB">
                          <a:solidFill>
                            <a:sysClr val="windowText" lastClr="000000"/>
                          </a:solidFill>
                        </a:rPr>
                      </a:br>
                      <a:r>
                        <a:rPr lang="en-GB">
                          <a:solidFill>
                            <a:sysClr val="windowText" lastClr="000000"/>
                          </a:solidFill>
                        </a:rPr>
                        <a:t>Uncertainty</a:t>
                      </a:r>
                    </a:p>
                  </a:txBody>
                  <a:tcPr/>
                </a:tc>
                <a:extLst>
                  <a:ext uri="{0D108BD9-81ED-4DB2-BD59-A6C34878D82A}">
                    <a16:rowId xmlns:a16="http://schemas.microsoft.com/office/drawing/2014/main" val="580107384"/>
                  </a:ext>
                </a:extLst>
              </a:tr>
              <a:tr h="1152140">
                <a:tc>
                  <a:txBody>
                    <a:bodyPr/>
                    <a:lstStyle/>
                    <a:p>
                      <a:pPr algn="ctr">
                        <a:lnSpc>
                          <a:spcPct val="100000"/>
                        </a:lnSpc>
                        <a:spcBef>
                          <a:spcPts val="0"/>
                        </a:spcBef>
                        <a:buFont typeface="Arial" panose="020B0604020202020204" pitchFamily="34" charset="0"/>
                        <a:buNone/>
                      </a:pPr>
                      <a:r>
                        <a:rPr lang="en-GB" sz="1600">
                          <a:solidFill>
                            <a:schemeClr val="accent6"/>
                          </a:solidFill>
                        </a:rPr>
                        <a:t>The Government will decide what happens. A consultation is due this autumn. Currently, there are four different proposals for Greater Essex.</a:t>
                      </a:r>
                    </a:p>
                  </a:txBody>
                  <a:tcPr/>
                </a:tc>
                <a:extLst>
                  <a:ext uri="{0D108BD9-81ED-4DB2-BD59-A6C34878D82A}">
                    <a16:rowId xmlns:a16="http://schemas.microsoft.com/office/drawing/2014/main" val="2731462653"/>
                  </a:ext>
                </a:extLst>
              </a:tr>
            </a:tbl>
          </a:graphicData>
        </a:graphic>
      </p:graphicFrame>
      <p:sp>
        <p:nvSpPr>
          <p:cNvPr id="4" name="TextBox 3">
            <a:extLst>
              <a:ext uri="{FF2B5EF4-FFF2-40B4-BE49-F238E27FC236}">
                <a16:creationId xmlns:a16="http://schemas.microsoft.com/office/drawing/2014/main" id="{7EA62D85-3408-B515-0207-4D4375A9CC65}"/>
              </a:ext>
            </a:extLst>
          </p:cNvPr>
          <p:cNvSpPr txBox="1"/>
          <p:nvPr/>
        </p:nvSpPr>
        <p:spPr>
          <a:xfrm>
            <a:off x="277515" y="3261883"/>
            <a:ext cx="6094562" cy="369332"/>
          </a:xfrm>
          <a:prstGeom prst="rect">
            <a:avLst/>
          </a:prstGeom>
          <a:noFill/>
        </p:spPr>
        <p:txBody>
          <a:bodyPr wrap="square">
            <a:spAutoFit/>
          </a:bodyPr>
          <a:lstStyle/>
          <a:p>
            <a:r>
              <a:rPr lang="en-GB" b="1">
                <a:solidFill>
                  <a:schemeClr val="accent6"/>
                </a:solidFill>
              </a:rPr>
              <a:t>Unitaries that are too big could mean...</a:t>
            </a:r>
          </a:p>
        </p:txBody>
      </p:sp>
      <p:graphicFrame>
        <p:nvGraphicFramePr>
          <p:cNvPr id="6" name="Table 5">
            <a:extLst>
              <a:ext uri="{FF2B5EF4-FFF2-40B4-BE49-F238E27FC236}">
                <a16:creationId xmlns:a16="http://schemas.microsoft.com/office/drawing/2014/main" id="{916D2F29-FF3F-90AC-D186-1ACAEF66207E}"/>
              </a:ext>
            </a:extLst>
          </p:cNvPr>
          <p:cNvGraphicFramePr>
            <a:graphicFrameLocks noGrp="1"/>
          </p:cNvGraphicFramePr>
          <p:nvPr>
            <p:extLst>
              <p:ext uri="{D42A27DB-BD31-4B8C-83A1-F6EECF244321}">
                <p14:modId xmlns:p14="http://schemas.microsoft.com/office/powerpoint/2010/main" val="3023831597"/>
              </p:ext>
            </p:extLst>
          </p:nvPr>
        </p:nvGraphicFramePr>
        <p:xfrm>
          <a:off x="5051172" y="3712476"/>
          <a:ext cx="2089655" cy="2703810"/>
        </p:xfrm>
        <a:graphic>
          <a:graphicData uri="http://schemas.openxmlformats.org/drawingml/2006/table">
            <a:tbl>
              <a:tblPr firstRow="1" bandRow="1">
                <a:tableStyleId>{00A15C55-8517-42AA-B614-E9B94910E393}</a:tableStyleId>
              </a:tblPr>
              <a:tblGrid>
                <a:gridCol w="2089655">
                  <a:extLst>
                    <a:ext uri="{9D8B030D-6E8A-4147-A177-3AD203B41FA5}">
                      <a16:colId xmlns:a16="http://schemas.microsoft.com/office/drawing/2014/main" val="1143885888"/>
                    </a:ext>
                  </a:extLst>
                </a:gridCol>
              </a:tblGrid>
              <a:tr h="618510">
                <a:tc>
                  <a:txBody>
                    <a:bodyPr/>
                    <a:lstStyle/>
                    <a:p>
                      <a:pPr lvl="0" algn="ctr"/>
                      <a:r>
                        <a:rPr lang="en-GB">
                          <a:solidFill>
                            <a:sysClr val="windowText" lastClr="000000"/>
                          </a:solidFill>
                        </a:rPr>
                        <a:t>Greater reliance on big contracts</a:t>
                      </a:r>
                    </a:p>
                  </a:txBody>
                  <a:tcPr/>
                </a:tc>
                <a:extLst>
                  <a:ext uri="{0D108BD9-81ED-4DB2-BD59-A6C34878D82A}">
                    <a16:rowId xmlns:a16="http://schemas.microsoft.com/office/drawing/2014/main" val="580107384"/>
                  </a:ext>
                </a:extLst>
              </a:tr>
              <a:tr h="2063730">
                <a:tc>
                  <a:txBody>
                    <a:bodyPr/>
                    <a:lstStyle/>
                    <a:p>
                      <a:pPr algn="ctr">
                        <a:lnSpc>
                          <a:spcPct val="100000"/>
                        </a:lnSpc>
                        <a:spcBef>
                          <a:spcPts val="0"/>
                        </a:spcBef>
                        <a:buFont typeface="Arial" panose="020B0604020202020204" pitchFamily="34" charset="0"/>
                        <a:buNone/>
                      </a:pPr>
                      <a:r>
                        <a:rPr lang="en-GB" sz="1600">
                          <a:solidFill>
                            <a:schemeClr val="accent6"/>
                          </a:solidFill>
                          <a:latin typeface="+mn-lt"/>
                        </a:rPr>
                        <a:t>Larger authorities tend to rely on major contracts, which can risk distance from communities and lower service satisfaction.</a:t>
                      </a: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21" name="Table 20">
            <a:extLst>
              <a:ext uri="{FF2B5EF4-FFF2-40B4-BE49-F238E27FC236}">
                <a16:creationId xmlns:a16="http://schemas.microsoft.com/office/drawing/2014/main" id="{E90D21D1-D14B-BD2D-5ABE-62BFE955B6E6}"/>
              </a:ext>
            </a:extLst>
          </p:cNvPr>
          <p:cNvGraphicFramePr>
            <a:graphicFrameLocks noGrp="1"/>
          </p:cNvGraphicFramePr>
          <p:nvPr>
            <p:extLst>
              <p:ext uri="{D42A27DB-BD31-4B8C-83A1-F6EECF244321}">
                <p14:modId xmlns:p14="http://schemas.microsoft.com/office/powerpoint/2010/main" val="64504733"/>
              </p:ext>
            </p:extLst>
          </p:nvPr>
        </p:nvGraphicFramePr>
        <p:xfrm>
          <a:off x="277515" y="3704676"/>
          <a:ext cx="2089655" cy="2733697"/>
        </p:xfrm>
        <a:graphic>
          <a:graphicData uri="http://schemas.openxmlformats.org/drawingml/2006/table">
            <a:tbl>
              <a:tblPr firstRow="1" bandRow="1">
                <a:tableStyleId>{00A15C55-8517-42AA-B614-E9B94910E393}</a:tableStyleId>
              </a:tblPr>
              <a:tblGrid>
                <a:gridCol w="2089655">
                  <a:extLst>
                    <a:ext uri="{9D8B030D-6E8A-4147-A177-3AD203B41FA5}">
                      <a16:colId xmlns:a16="http://schemas.microsoft.com/office/drawing/2014/main" val="1143885888"/>
                    </a:ext>
                  </a:extLst>
                </a:gridCol>
              </a:tblGrid>
              <a:tr h="691537">
                <a:tc>
                  <a:txBody>
                    <a:bodyPr/>
                    <a:lstStyle/>
                    <a:p>
                      <a:pPr lvl="0" algn="ctr"/>
                      <a:r>
                        <a:rPr lang="en-GB">
                          <a:solidFill>
                            <a:sysClr val="windowText" lastClr="000000"/>
                          </a:solidFill>
                        </a:rPr>
                        <a:t>Distance from local priorities</a:t>
                      </a:r>
                    </a:p>
                  </a:txBody>
                  <a:tcPr/>
                </a:tc>
                <a:extLst>
                  <a:ext uri="{0D108BD9-81ED-4DB2-BD59-A6C34878D82A}">
                    <a16:rowId xmlns:a16="http://schemas.microsoft.com/office/drawing/2014/main" val="580107384"/>
                  </a:ext>
                </a:extLst>
              </a:tr>
              <a:tr h="1990703">
                <a:tc>
                  <a:txBody>
                    <a:bodyPr/>
                    <a:lstStyle/>
                    <a:p>
                      <a:pPr algn="ctr">
                        <a:lnSpc>
                          <a:spcPct val="100000"/>
                        </a:lnSpc>
                        <a:spcBef>
                          <a:spcPts val="0"/>
                        </a:spcBef>
                        <a:buFont typeface="Arial" panose="020B0604020202020204" pitchFamily="34" charset="0"/>
                        <a:buNone/>
                      </a:pPr>
                      <a:r>
                        <a:rPr lang="en-GB" sz="1600">
                          <a:solidFill>
                            <a:schemeClr val="accent6"/>
                          </a:solidFill>
                          <a:latin typeface="+mn-lt"/>
                        </a:rPr>
                        <a:t>Less empathy with local situations, issues and needs. Bigger authorities tend to mean more process-driven, rather than human, interactions.</a:t>
                      </a: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22" name="Table 21">
            <a:extLst>
              <a:ext uri="{FF2B5EF4-FFF2-40B4-BE49-F238E27FC236}">
                <a16:creationId xmlns:a16="http://schemas.microsoft.com/office/drawing/2014/main" id="{DF276E2D-3F46-8BEB-58C3-99CA5C9BA740}"/>
              </a:ext>
            </a:extLst>
          </p:cNvPr>
          <p:cNvGraphicFramePr>
            <a:graphicFrameLocks noGrp="1"/>
          </p:cNvGraphicFramePr>
          <p:nvPr>
            <p:extLst>
              <p:ext uri="{D42A27DB-BD31-4B8C-83A1-F6EECF244321}">
                <p14:modId xmlns:p14="http://schemas.microsoft.com/office/powerpoint/2010/main" val="3217019801"/>
              </p:ext>
            </p:extLst>
          </p:nvPr>
        </p:nvGraphicFramePr>
        <p:xfrm>
          <a:off x="9824830" y="3683828"/>
          <a:ext cx="2089655" cy="2194560"/>
        </p:xfrm>
        <a:graphic>
          <a:graphicData uri="http://schemas.openxmlformats.org/drawingml/2006/table">
            <a:tbl>
              <a:tblPr firstRow="1" bandRow="1">
                <a:tableStyleId>{00A15C55-8517-42AA-B614-E9B94910E393}</a:tableStyleId>
              </a:tblPr>
              <a:tblGrid>
                <a:gridCol w="2089655">
                  <a:extLst>
                    <a:ext uri="{9D8B030D-6E8A-4147-A177-3AD203B41FA5}">
                      <a16:colId xmlns:a16="http://schemas.microsoft.com/office/drawing/2014/main" val="1143885888"/>
                    </a:ext>
                  </a:extLst>
                </a:gridCol>
              </a:tblGrid>
              <a:tr h="370840">
                <a:tc>
                  <a:txBody>
                    <a:bodyPr/>
                    <a:lstStyle/>
                    <a:p>
                      <a:pPr lvl="0" algn="ctr"/>
                      <a:r>
                        <a:rPr lang="en-GB">
                          <a:solidFill>
                            <a:sysClr val="windowText" lastClr="000000"/>
                          </a:solidFill>
                        </a:rPr>
                        <a:t>Unwieldy logistics</a:t>
                      </a:r>
                    </a:p>
                  </a:txBody>
                  <a:tcPr/>
                </a:tc>
                <a:extLst>
                  <a:ext uri="{0D108BD9-81ED-4DB2-BD59-A6C34878D82A}">
                    <a16:rowId xmlns:a16="http://schemas.microsoft.com/office/drawing/2014/main" val="580107384"/>
                  </a:ext>
                </a:extLst>
              </a:tr>
              <a:tr h="370840">
                <a:tc>
                  <a:txBody>
                    <a:bodyPr/>
                    <a:lstStyle/>
                    <a:p>
                      <a:pPr algn="ctr">
                        <a:lnSpc>
                          <a:spcPct val="100000"/>
                        </a:lnSpc>
                        <a:spcBef>
                          <a:spcPts val="0"/>
                        </a:spcBef>
                        <a:buFont typeface="Arial" panose="020B0604020202020204" pitchFamily="34" charset="0"/>
                        <a:buNone/>
                      </a:pPr>
                      <a:r>
                        <a:rPr lang="en-GB" sz="1600">
                          <a:solidFill>
                            <a:schemeClr val="accent6"/>
                          </a:solidFill>
                          <a:latin typeface="+mn-lt"/>
                        </a:rPr>
                        <a:t>Areas with bad internal transport links or shaped into long, wide strips are not logistically practical.  </a:t>
                      </a: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23" name="Table 22">
            <a:extLst>
              <a:ext uri="{FF2B5EF4-FFF2-40B4-BE49-F238E27FC236}">
                <a16:creationId xmlns:a16="http://schemas.microsoft.com/office/drawing/2014/main" id="{A8B3C5D1-F753-EFCA-C0ED-05F35315903B}"/>
              </a:ext>
            </a:extLst>
          </p:cNvPr>
          <p:cNvGraphicFramePr>
            <a:graphicFrameLocks noGrp="1"/>
          </p:cNvGraphicFramePr>
          <p:nvPr>
            <p:extLst>
              <p:ext uri="{D42A27DB-BD31-4B8C-83A1-F6EECF244321}">
                <p14:modId xmlns:p14="http://schemas.microsoft.com/office/powerpoint/2010/main" val="3188215050"/>
              </p:ext>
            </p:extLst>
          </p:nvPr>
        </p:nvGraphicFramePr>
        <p:xfrm>
          <a:off x="7438002" y="3712475"/>
          <a:ext cx="2089655" cy="2682240"/>
        </p:xfrm>
        <a:graphic>
          <a:graphicData uri="http://schemas.openxmlformats.org/drawingml/2006/table">
            <a:tbl>
              <a:tblPr firstRow="1" bandRow="1">
                <a:tableStyleId>{00A15C55-8517-42AA-B614-E9B94910E393}</a:tableStyleId>
              </a:tblPr>
              <a:tblGrid>
                <a:gridCol w="2089655">
                  <a:extLst>
                    <a:ext uri="{9D8B030D-6E8A-4147-A177-3AD203B41FA5}">
                      <a16:colId xmlns:a16="http://schemas.microsoft.com/office/drawing/2014/main" val="1143885888"/>
                    </a:ext>
                  </a:extLst>
                </a:gridCol>
              </a:tblGrid>
              <a:tr h="370840">
                <a:tc>
                  <a:txBody>
                    <a:bodyPr/>
                    <a:lstStyle/>
                    <a:p>
                      <a:pPr lvl="0" algn="ctr"/>
                      <a:r>
                        <a:rPr lang="en-GB">
                          <a:solidFill>
                            <a:sysClr val="windowText" lastClr="000000"/>
                          </a:solidFill>
                        </a:rPr>
                        <a:t>Loss of local identity</a:t>
                      </a:r>
                    </a:p>
                  </a:txBody>
                  <a:tcPr/>
                </a:tc>
                <a:extLst>
                  <a:ext uri="{0D108BD9-81ED-4DB2-BD59-A6C34878D82A}">
                    <a16:rowId xmlns:a16="http://schemas.microsoft.com/office/drawing/2014/main" val="580107384"/>
                  </a:ext>
                </a:extLst>
              </a:tr>
              <a:tr h="370840">
                <a:tc>
                  <a:txBody>
                    <a:bodyPr/>
                    <a:lstStyle/>
                    <a:p>
                      <a:pPr algn="ctr">
                        <a:lnSpc>
                          <a:spcPct val="100000"/>
                        </a:lnSpc>
                        <a:spcBef>
                          <a:spcPts val="0"/>
                        </a:spcBef>
                        <a:buFont typeface="Arial" panose="020B0604020202020204" pitchFamily="34" charset="0"/>
                        <a:buNone/>
                      </a:pPr>
                      <a:r>
                        <a:rPr lang="en-GB" sz="1600">
                          <a:solidFill>
                            <a:schemeClr val="accent6"/>
                          </a:solidFill>
                          <a:latin typeface="+mn-lt"/>
                        </a:rPr>
                        <a:t>Local government boundaries need to be sensible, combining areas with shared aspects. They should relate to how people live their lives.</a:t>
                      </a: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24" name="Table 23">
            <a:extLst>
              <a:ext uri="{FF2B5EF4-FFF2-40B4-BE49-F238E27FC236}">
                <a16:creationId xmlns:a16="http://schemas.microsoft.com/office/drawing/2014/main" id="{466F9C49-A83D-D42F-DAD9-B85FC27E3973}"/>
              </a:ext>
            </a:extLst>
          </p:cNvPr>
          <p:cNvGraphicFramePr>
            <a:graphicFrameLocks noGrp="1"/>
          </p:cNvGraphicFramePr>
          <p:nvPr>
            <p:extLst>
              <p:ext uri="{D42A27DB-BD31-4B8C-83A1-F6EECF244321}">
                <p14:modId xmlns:p14="http://schemas.microsoft.com/office/powerpoint/2010/main" val="548006335"/>
              </p:ext>
            </p:extLst>
          </p:nvPr>
        </p:nvGraphicFramePr>
        <p:xfrm>
          <a:off x="2664343" y="3706875"/>
          <a:ext cx="2089655" cy="2682240"/>
        </p:xfrm>
        <a:graphic>
          <a:graphicData uri="http://schemas.openxmlformats.org/drawingml/2006/table">
            <a:tbl>
              <a:tblPr firstRow="1" bandRow="1">
                <a:tableStyleId>{00A15C55-8517-42AA-B614-E9B94910E393}</a:tableStyleId>
              </a:tblPr>
              <a:tblGrid>
                <a:gridCol w="2089655">
                  <a:extLst>
                    <a:ext uri="{9D8B030D-6E8A-4147-A177-3AD203B41FA5}">
                      <a16:colId xmlns:a16="http://schemas.microsoft.com/office/drawing/2014/main" val="1143885888"/>
                    </a:ext>
                  </a:extLst>
                </a:gridCol>
              </a:tblGrid>
              <a:tr h="370840">
                <a:tc>
                  <a:txBody>
                    <a:bodyPr/>
                    <a:lstStyle/>
                    <a:p>
                      <a:pPr lvl="0" algn="ctr"/>
                      <a:r>
                        <a:rPr lang="en-GB">
                          <a:solidFill>
                            <a:sysClr val="windowText" lastClr="000000"/>
                          </a:solidFill>
                        </a:rPr>
                        <a:t>Bumpy transition period</a:t>
                      </a:r>
                    </a:p>
                  </a:txBody>
                  <a:tcPr/>
                </a:tc>
                <a:extLst>
                  <a:ext uri="{0D108BD9-81ED-4DB2-BD59-A6C34878D82A}">
                    <a16:rowId xmlns:a16="http://schemas.microsoft.com/office/drawing/2014/main" val="580107384"/>
                  </a:ext>
                </a:extLst>
              </a:tr>
              <a:tr h="370840">
                <a:tc>
                  <a:txBody>
                    <a:bodyPr/>
                    <a:lstStyle/>
                    <a:p>
                      <a:pPr algn="ctr">
                        <a:lnSpc>
                          <a:spcPct val="100000"/>
                        </a:lnSpc>
                        <a:spcBef>
                          <a:spcPts val="0"/>
                        </a:spcBef>
                        <a:buFont typeface="Arial" panose="020B0604020202020204" pitchFamily="34" charset="0"/>
                        <a:buNone/>
                      </a:pPr>
                      <a:r>
                        <a:rPr lang="en-GB" sz="1600">
                          <a:solidFill>
                            <a:schemeClr val="accent6"/>
                          </a:solidFill>
                          <a:latin typeface="+mn-lt"/>
                        </a:rPr>
                        <a:t>Trying to integrate too many systems and processes at once can cause teething issues which affect services.</a:t>
                      </a:r>
                    </a:p>
                    <a:p>
                      <a:pPr algn="ctr">
                        <a:lnSpc>
                          <a:spcPct val="100000"/>
                        </a:lnSpc>
                        <a:spcBef>
                          <a:spcPts val="0"/>
                        </a:spcBef>
                        <a:buFont typeface="Arial" panose="020B0604020202020204" pitchFamily="34" charset="0"/>
                        <a:buNone/>
                      </a:pPr>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25" name="Table 24">
            <a:extLst>
              <a:ext uri="{FF2B5EF4-FFF2-40B4-BE49-F238E27FC236}">
                <a16:creationId xmlns:a16="http://schemas.microsoft.com/office/drawing/2014/main" id="{75D92586-54F7-7D65-0865-4FD6C99369DC}"/>
              </a:ext>
            </a:extLst>
          </p:cNvPr>
          <p:cNvGraphicFramePr>
            <a:graphicFrameLocks noGrp="1"/>
          </p:cNvGraphicFramePr>
          <p:nvPr>
            <p:extLst>
              <p:ext uri="{D42A27DB-BD31-4B8C-83A1-F6EECF244321}">
                <p14:modId xmlns:p14="http://schemas.microsoft.com/office/powerpoint/2010/main" val="3480522562"/>
              </p:ext>
            </p:extLst>
          </p:nvPr>
        </p:nvGraphicFramePr>
        <p:xfrm>
          <a:off x="4090988" y="1250830"/>
          <a:ext cx="3729018" cy="1816815"/>
        </p:xfrm>
        <a:graphic>
          <a:graphicData uri="http://schemas.openxmlformats.org/drawingml/2006/table">
            <a:tbl>
              <a:tblPr firstRow="1" bandRow="1">
                <a:tableStyleId>{21E4AEA4-8DFA-4A89-87EB-49C32662AFE0}</a:tableStyleId>
              </a:tblPr>
              <a:tblGrid>
                <a:gridCol w="3729018">
                  <a:extLst>
                    <a:ext uri="{9D8B030D-6E8A-4147-A177-3AD203B41FA5}">
                      <a16:colId xmlns:a16="http://schemas.microsoft.com/office/drawing/2014/main" val="1143885888"/>
                    </a:ext>
                  </a:extLst>
                </a:gridCol>
              </a:tblGrid>
              <a:tr h="664675">
                <a:tc>
                  <a:txBody>
                    <a:bodyPr/>
                    <a:lstStyle/>
                    <a:p>
                      <a:pPr lvl="0" algn="ctr"/>
                      <a:br>
                        <a:rPr lang="en-GB">
                          <a:solidFill>
                            <a:sysClr val="windowText" lastClr="000000"/>
                          </a:solidFill>
                        </a:rPr>
                      </a:br>
                      <a:r>
                        <a:rPr lang="en-GB">
                          <a:solidFill>
                            <a:sysClr val="windowText" lastClr="000000"/>
                          </a:solidFill>
                        </a:rPr>
                        <a:t>Possible emphasis shift</a:t>
                      </a:r>
                    </a:p>
                  </a:txBody>
                  <a:tcPr/>
                </a:tc>
                <a:extLst>
                  <a:ext uri="{0D108BD9-81ED-4DB2-BD59-A6C34878D82A}">
                    <a16:rowId xmlns:a16="http://schemas.microsoft.com/office/drawing/2014/main" val="580107384"/>
                  </a:ext>
                </a:extLst>
              </a:tr>
              <a:tr h="1152140">
                <a:tc>
                  <a:txBody>
                    <a:bodyPr/>
                    <a:lstStyle/>
                    <a:p>
                      <a:pPr algn="ctr">
                        <a:lnSpc>
                          <a:spcPct val="100000"/>
                        </a:lnSpc>
                        <a:spcBef>
                          <a:spcPts val="0"/>
                        </a:spcBef>
                        <a:buFont typeface="Arial" panose="020B0604020202020204" pitchFamily="34" charset="0"/>
                        <a:buNone/>
                      </a:pPr>
                      <a:r>
                        <a:rPr lang="en-GB" sz="1600" err="1">
                          <a:solidFill>
                            <a:schemeClr val="accent6"/>
                          </a:solidFill>
                        </a:rPr>
                        <a:t>Unitaries</a:t>
                      </a:r>
                      <a:r>
                        <a:rPr lang="en-GB" sz="1600">
                          <a:solidFill>
                            <a:schemeClr val="accent6"/>
                          </a:solidFill>
                        </a:rPr>
                        <a:t> may need to spend more time and money on social care and highways, possibly affecting other services. </a:t>
                      </a:r>
                    </a:p>
                  </a:txBody>
                  <a:tcPr/>
                </a:tc>
                <a:extLst>
                  <a:ext uri="{0D108BD9-81ED-4DB2-BD59-A6C34878D82A}">
                    <a16:rowId xmlns:a16="http://schemas.microsoft.com/office/drawing/2014/main" val="2731462653"/>
                  </a:ext>
                </a:extLst>
              </a:tr>
            </a:tbl>
          </a:graphicData>
        </a:graphic>
      </p:graphicFrame>
      <p:graphicFrame>
        <p:nvGraphicFramePr>
          <p:cNvPr id="26" name="Table 25">
            <a:extLst>
              <a:ext uri="{FF2B5EF4-FFF2-40B4-BE49-F238E27FC236}">
                <a16:creationId xmlns:a16="http://schemas.microsoft.com/office/drawing/2014/main" id="{F7C6B146-6A48-766A-8CDD-05FE4A770DCE}"/>
              </a:ext>
            </a:extLst>
          </p:cNvPr>
          <p:cNvGraphicFramePr>
            <a:graphicFrameLocks noGrp="1"/>
          </p:cNvGraphicFramePr>
          <p:nvPr>
            <p:extLst>
              <p:ext uri="{D42A27DB-BD31-4B8C-83A1-F6EECF244321}">
                <p14:modId xmlns:p14="http://schemas.microsoft.com/office/powerpoint/2010/main" val="2394952232"/>
              </p:ext>
            </p:extLst>
          </p:nvPr>
        </p:nvGraphicFramePr>
        <p:xfrm>
          <a:off x="7919202" y="1250829"/>
          <a:ext cx="3729018" cy="1816815"/>
        </p:xfrm>
        <a:graphic>
          <a:graphicData uri="http://schemas.openxmlformats.org/drawingml/2006/table">
            <a:tbl>
              <a:tblPr firstRow="1" bandRow="1">
                <a:tableStyleId>{21E4AEA4-8DFA-4A89-87EB-49C32662AFE0}</a:tableStyleId>
              </a:tblPr>
              <a:tblGrid>
                <a:gridCol w="3729018">
                  <a:extLst>
                    <a:ext uri="{9D8B030D-6E8A-4147-A177-3AD203B41FA5}">
                      <a16:colId xmlns:a16="http://schemas.microsoft.com/office/drawing/2014/main" val="1143885888"/>
                    </a:ext>
                  </a:extLst>
                </a:gridCol>
              </a:tblGrid>
              <a:tr h="664675">
                <a:tc>
                  <a:txBody>
                    <a:bodyPr/>
                    <a:lstStyle/>
                    <a:p>
                      <a:pPr lvl="0" algn="ctr"/>
                      <a:br>
                        <a:rPr lang="en-GB">
                          <a:solidFill>
                            <a:sysClr val="windowText" lastClr="000000"/>
                          </a:solidFill>
                        </a:rPr>
                      </a:br>
                      <a:r>
                        <a:rPr lang="en-GB">
                          <a:solidFill>
                            <a:sysClr val="windowText" lastClr="000000"/>
                          </a:solidFill>
                        </a:rPr>
                        <a:t>Lack of clarity around parishes</a:t>
                      </a:r>
                    </a:p>
                  </a:txBody>
                  <a:tcPr/>
                </a:tc>
                <a:extLst>
                  <a:ext uri="{0D108BD9-81ED-4DB2-BD59-A6C34878D82A}">
                    <a16:rowId xmlns:a16="http://schemas.microsoft.com/office/drawing/2014/main" val="580107384"/>
                  </a:ext>
                </a:extLst>
              </a:tr>
              <a:tr h="1152140">
                <a:tc>
                  <a:txBody>
                    <a:bodyPr/>
                    <a:lstStyle/>
                    <a:p>
                      <a:pPr algn="ctr">
                        <a:lnSpc>
                          <a:spcPct val="100000"/>
                        </a:lnSpc>
                        <a:spcBef>
                          <a:spcPts val="0"/>
                        </a:spcBef>
                        <a:buFont typeface="Arial" panose="020B0604020202020204" pitchFamily="34" charset="0"/>
                        <a:buNone/>
                      </a:pPr>
                      <a:r>
                        <a:rPr lang="en-GB" sz="1600">
                          <a:solidFill>
                            <a:schemeClr val="accent6"/>
                          </a:solidFill>
                        </a:rPr>
                        <a:t>We will help to keep you updated as we hear more news from Government.</a:t>
                      </a:r>
                    </a:p>
                  </a:txBody>
                  <a:tcPr/>
                </a:tc>
                <a:extLst>
                  <a:ext uri="{0D108BD9-81ED-4DB2-BD59-A6C34878D82A}">
                    <a16:rowId xmlns:a16="http://schemas.microsoft.com/office/drawing/2014/main" val="2731462653"/>
                  </a:ext>
                </a:extLst>
              </a:tr>
            </a:tbl>
          </a:graphicData>
        </a:graphic>
      </p:graphicFrame>
    </p:spTree>
    <p:extLst>
      <p:ext uri="{BB962C8B-B14F-4D97-AF65-F5344CB8AC3E}">
        <p14:creationId xmlns:p14="http://schemas.microsoft.com/office/powerpoint/2010/main" val="1563537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FA68D-132D-E903-E09F-4EE0A6BA99AA}"/>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F7B6CA97-80C7-9F0F-6437-935899330433}"/>
              </a:ext>
            </a:extLst>
          </p:cNvPr>
          <p:cNvSpPr/>
          <p:nvPr/>
        </p:nvSpPr>
        <p:spPr>
          <a:xfrm>
            <a:off x="7536160" y="2012082"/>
            <a:ext cx="1800200" cy="50405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2" name="Title 2">
            <a:extLst>
              <a:ext uri="{FF2B5EF4-FFF2-40B4-BE49-F238E27FC236}">
                <a16:creationId xmlns:a16="http://schemas.microsoft.com/office/drawing/2014/main" id="{5FDB6D24-9DE9-4208-F770-B15E0F2A8CD8}"/>
              </a:ext>
            </a:extLst>
          </p:cNvPr>
          <p:cNvSpPr>
            <a:spLocks noGrp="1"/>
          </p:cNvSpPr>
          <p:nvPr>
            <p:ph type="title"/>
          </p:nvPr>
        </p:nvSpPr>
        <p:spPr>
          <a:xfrm rot="5400000">
            <a:off x="2825578" y="-2825579"/>
            <a:ext cx="972065" cy="6623222"/>
          </a:xfrm>
        </p:spPr>
        <p:txBody>
          <a:bodyPr>
            <a:normAutofit fontScale="90000"/>
          </a:bodyPr>
          <a:lstStyle/>
          <a:p>
            <a:r>
              <a:rPr lang="en-GB"/>
              <a:t>The government has asked councils for proposals. They must show:</a:t>
            </a:r>
          </a:p>
        </p:txBody>
      </p:sp>
      <p:graphicFrame>
        <p:nvGraphicFramePr>
          <p:cNvPr id="5" name="Table 4">
            <a:extLst>
              <a:ext uri="{FF2B5EF4-FFF2-40B4-BE49-F238E27FC236}">
                <a16:creationId xmlns:a16="http://schemas.microsoft.com/office/drawing/2014/main" id="{AE274070-4BA3-3C65-98B9-83A5F1D6339C}"/>
              </a:ext>
            </a:extLst>
          </p:cNvPr>
          <p:cNvGraphicFramePr>
            <a:graphicFrameLocks noGrp="1"/>
          </p:cNvGraphicFramePr>
          <p:nvPr>
            <p:extLst>
              <p:ext uri="{D42A27DB-BD31-4B8C-83A1-F6EECF244321}">
                <p14:modId xmlns:p14="http://schemas.microsoft.com/office/powerpoint/2010/main" val="1125485279"/>
              </p:ext>
            </p:extLst>
          </p:nvPr>
        </p:nvGraphicFramePr>
        <p:xfrm>
          <a:off x="568960" y="1351025"/>
          <a:ext cx="3253232" cy="1950720"/>
        </p:xfrm>
        <a:graphic>
          <a:graphicData uri="http://schemas.openxmlformats.org/drawingml/2006/table">
            <a:tbl>
              <a:tblPr firstRow="1" bandRow="1">
                <a:tableStyleId>{21E4AEA4-8DFA-4A89-87EB-49C32662AFE0}</a:tableStyleId>
              </a:tblPr>
              <a:tblGrid>
                <a:gridCol w="3253232">
                  <a:extLst>
                    <a:ext uri="{9D8B030D-6E8A-4147-A177-3AD203B41FA5}">
                      <a16:colId xmlns:a16="http://schemas.microsoft.com/office/drawing/2014/main" val="1143885888"/>
                    </a:ext>
                  </a:extLst>
                </a:gridCol>
              </a:tblGrid>
              <a:tr h="370840">
                <a:tc>
                  <a:txBody>
                    <a:bodyPr/>
                    <a:lstStyle/>
                    <a:p>
                      <a:pPr lvl="2"/>
                      <a:r>
                        <a:rPr lang="en-GB">
                          <a:solidFill>
                            <a:sysClr val="windowText" lastClr="000000"/>
                          </a:solidFill>
                        </a:rPr>
                        <a:t>Sensible </a:t>
                      </a:r>
                    </a:p>
                    <a:p>
                      <a:pPr lvl="2"/>
                      <a:r>
                        <a:rPr lang="en-GB">
                          <a:solidFill>
                            <a:sysClr val="windowText" lastClr="000000"/>
                          </a:solidFill>
                        </a:rPr>
                        <a:t>geography</a:t>
                      </a:r>
                    </a:p>
                  </a:txBody>
                  <a:tcPr/>
                </a:tc>
                <a:extLst>
                  <a:ext uri="{0D108BD9-81ED-4DB2-BD59-A6C34878D82A}">
                    <a16:rowId xmlns:a16="http://schemas.microsoft.com/office/drawing/2014/main" val="580107384"/>
                  </a:ext>
                </a:extLst>
              </a:tr>
              <a:tr h="370840">
                <a:tc>
                  <a:txBody>
                    <a:bodyPr/>
                    <a:lstStyle/>
                    <a:p>
                      <a:pPr lvl="0"/>
                      <a:r>
                        <a:rPr lang="en-GB" sz="1600">
                          <a:solidFill>
                            <a:schemeClr val="accent6"/>
                          </a:solidFill>
                        </a:rPr>
                        <a:t>A proposal should seek to achieve for the whole of the area concerned the establishment of a single tier of local government </a:t>
                      </a:r>
                    </a:p>
                    <a:p>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6" name="Table 5">
            <a:extLst>
              <a:ext uri="{FF2B5EF4-FFF2-40B4-BE49-F238E27FC236}">
                <a16:creationId xmlns:a16="http://schemas.microsoft.com/office/drawing/2014/main" id="{9AEED0AA-13B2-C0EA-7793-5C5730512475}"/>
              </a:ext>
            </a:extLst>
          </p:cNvPr>
          <p:cNvGraphicFramePr>
            <a:graphicFrameLocks noGrp="1"/>
          </p:cNvGraphicFramePr>
          <p:nvPr/>
        </p:nvGraphicFramePr>
        <p:xfrm>
          <a:off x="3943097" y="1351025"/>
          <a:ext cx="3253232" cy="1950720"/>
        </p:xfrm>
        <a:graphic>
          <a:graphicData uri="http://schemas.openxmlformats.org/drawingml/2006/table">
            <a:tbl>
              <a:tblPr firstRow="1" bandRow="1">
                <a:tableStyleId>{F5AB1C69-6EDB-4FF4-983F-18BD219EF322}</a:tableStyleId>
              </a:tblPr>
              <a:tblGrid>
                <a:gridCol w="3253232">
                  <a:extLst>
                    <a:ext uri="{9D8B030D-6E8A-4147-A177-3AD203B41FA5}">
                      <a16:colId xmlns:a16="http://schemas.microsoft.com/office/drawing/2014/main" val="1143885888"/>
                    </a:ext>
                  </a:extLst>
                </a:gridCol>
              </a:tblGrid>
              <a:tr h="370840">
                <a:tc>
                  <a:txBody>
                    <a:bodyPr/>
                    <a:lstStyle/>
                    <a:p>
                      <a:pPr lvl="2"/>
                      <a:r>
                        <a:rPr lang="en-GB">
                          <a:solidFill>
                            <a:sysClr val="windowText" lastClr="000000"/>
                          </a:solidFill>
                        </a:rPr>
                        <a:t>Efficiency and </a:t>
                      </a:r>
                    </a:p>
                    <a:p>
                      <a:pPr lvl="2"/>
                      <a:r>
                        <a:rPr lang="en-GB">
                          <a:solidFill>
                            <a:sysClr val="windowText" lastClr="000000"/>
                          </a:solidFill>
                        </a:rPr>
                        <a:t>resilience</a:t>
                      </a:r>
                    </a:p>
                  </a:txBody>
                  <a:tcPr/>
                </a:tc>
                <a:extLst>
                  <a:ext uri="{0D108BD9-81ED-4DB2-BD59-A6C34878D82A}">
                    <a16:rowId xmlns:a16="http://schemas.microsoft.com/office/drawing/2014/main" val="580107384"/>
                  </a:ext>
                </a:extLst>
              </a:tr>
              <a:tr h="370840">
                <a:tc>
                  <a:txBody>
                    <a:bodyPr/>
                    <a:lstStyle/>
                    <a:p>
                      <a:r>
                        <a:rPr lang="en-GB" sz="1600">
                          <a:solidFill>
                            <a:schemeClr val="accent6"/>
                          </a:solidFill>
                        </a:rPr>
                        <a:t>Unitary local government must be the right size to achieve efficiencies, improve capacity and withstand financial shocks</a:t>
                      </a:r>
                    </a:p>
                    <a:p>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8" name="Table 7">
            <a:extLst>
              <a:ext uri="{FF2B5EF4-FFF2-40B4-BE49-F238E27FC236}">
                <a16:creationId xmlns:a16="http://schemas.microsoft.com/office/drawing/2014/main" id="{70A95546-14F7-3FF8-2DA4-46BECA6B33E3}"/>
              </a:ext>
            </a:extLst>
          </p:cNvPr>
          <p:cNvGraphicFramePr>
            <a:graphicFrameLocks noGrp="1"/>
          </p:cNvGraphicFramePr>
          <p:nvPr/>
        </p:nvGraphicFramePr>
        <p:xfrm>
          <a:off x="7317234" y="1351025"/>
          <a:ext cx="3253232" cy="1950720"/>
        </p:xfrm>
        <a:graphic>
          <a:graphicData uri="http://schemas.openxmlformats.org/drawingml/2006/table">
            <a:tbl>
              <a:tblPr firstRow="1" bandRow="1">
                <a:tableStyleId>{5C22544A-7EE6-4342-B048-85BDC9FD1C3A}</a:tableStyleId>
              </a:tblPr>
              <a:tblGrid>
                <a:gridCol w="3253232">
                  <a:extLst>
                    <a:ext uri="{9D8B030D-6E8A-4147-A177-3AD203B41FA5}">
                      <a16:colId xmlns:a16="http://schemas.microsoft.com/office/drawing/2014/main" val="1143885888"/>
                    </a:ext>
                  </a:extLst>
                </a:gridCol>
              </a:tblGrid>
              <a:tr h="370840">
                <a:tc>
                  <a:txBody>
                    <a:bodyPr/>
                    <a:lstStyle/>
                    <a:p>
                      <a:pPr lvl="2"/>
                      <a:r>
                        <a:rPr lang="en-GB">
                          <a:solidFill>
                            <a:sysClr val="windowText" lastClr="000000"/>
                          </a:solidFill>
                        </a:rPr>
                        <a:t>High quality </a:t>
                      </a:r>
                    </a:p>
                    <a:p>
                      <a:pPr lvl="2"/>
                      <a:r>
                        <a:rPr lang="en-GB">
                          <a:solidFill>
                            <a:sysClr val="windowText" lastClr="000000"/>
                          </a:solidFill>
                        </a:rPr>
                        <a:t>public services</a:t>
                      </a:r>
                    </a:p>
                  </a:txBody>
                  <a:tcPr/>
                </a:tc>
                <a:extLst>
                  <a:ext uri="{0D108BD9-81ED-4DB2-BD59-A6C34878D82A}">
                    <a16:rowId xmlns:a16="http://schemas.microsoft.com/office/drawing/2014/main" val="580107384"/>
                  </a:ext>
                </a:extLst>
              </a:tr>
              <a:tr h="370840">
                <a:tc>
                  <a:txBody>
                    <a:bodyPr/>
                    <a:lstStyle/>
                    <a:p>
                      <a:r>
                        <a:rPr lang="en-GB" sz="1600">
                          <a:solidFill>
                            <a:schemeClr val="accent6"/>
                          </a:solidFill>
                        </a:rPr>
                        <a:t>UA structures must prioritise the delivery of high quality and sustainable public services to citizens</a:t>
                      </a:r>
                    </a:p>
                    <a:p>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sp>
        <p:nvSpPr>
          <p:cNvPr id="9" name="Rectangle 8">
            <a:extLst>
              <a:ext uri="{FF2B5EF4-FFF2-40B4-BE49-F238E27FC236}">
                <a16:creationId xmlns:a16="http://schemas.microsoft.com/office/drawing/2014/main" id="{74556445-FBC5-AF7F-7899-DED543446A25}"/>
              </a:ext>
            </a:extLst>
          </p:cNvPr>
          <p:cNvSpPr/>
          <p:nvPr/>
        </p:nvSpPr>
        <p:spPr>
          <a:xfrm>
            <a:off x="7536160" y="4184666"/>
            <a:ext cx="1800200" cy="504056"/>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graphicFrame>
        <p:nvGraphicFramePr>
          <p:cNvPr id="10" name="Table 9">
            <a:extLst>
              <a:ext uri="{FF2B5EF4-FFF2-40B4-BE49-F238E27FC236}">
                <a16:creationId xmlns:a16="http://schemas.microsoft.com/office/drawing/2014/main" id="{D486ECCD-0777-37BE-9A76-DE53A6132585}"/>
              </a:ext>
            </a:extLst>
          </p:cNvPr>
          <p:cNvGraphicFramePr>
            <a:graphicFrameLocks noGrp="1"/>
          </p:cNvGraphicFramePr>
          <p:nvPr>
            <p:extLst>
              <p:ext uri="{D42A27DB-BD31-4B8C-83A1-F6EECF244321}">
                <p14:modId xmlns:p14="http://schemas.microsoft.com/office/powerpoint/2010/main" val="667422824"/>
              </p:ext>
            </p:extLst>
          </p:nvPr>
        </p:nvGraphicFramePr>
        <p:xfrm>
          <a:off x="580404" y="3761427"/>
          <a:ext cx="3253229" cy="2194560"/>
        </p:xfrm>
        <a:graphic>
          <a:graphicData uri="http://schemas.openxmlformats.org/drawingml/2006/table">
            <a:tbl>
              <a:tblPr firstRow="1" bandRow="1">
                <a:tableStyleId>{21E4AEA4-8DFA-4A89-87EB-49C32662AFE0}</a:tableStyleId>
              </a:tblPr>
              <a:tblGrid>
                <a:gridCol w="3253229">
                  <a:extLst>
                    <a:ext uri="{9D8B030D-6E8A-4147-A177-3AD203B41FA5}">
                      <a16:colId xmlns:a16="http://schemas.microsoft.com/office/drawing/2014/main" val="1143885888"/>
                    </a:ext>
                  </a:extLst>
                </a:gridCol>
              </a:tblGrid>
              <a:tr h="370840">
                <a:tc>
                  <a:txBody>
                    <a:bodyPr/>
                    <a:lstStyle/>
                    <a:p>
                      <a:pPr lvl="2"/>
                      <a:r>
                        <a:rPr lang="en-GB">
                          <a:solidFill>
                            <a:sysClr val="windowText" lastClr="000000"/>
                          </a:solidFill>
                        </a:rPr>
                        <a:t>Local </a:t>
                      </a:r>
                    </a:p>
                    <a:p>
                      <a:pPr lvl="2"/>
                      <a:r>
                        <a:rPr lang="en-GB">
                          <a:solidFill>
                            <a:sysClr val="windowText" lastClr="000000"/>
                          </a:solidFill>
                        </a:rPr>
                        <a:t>identity</a:t>
                      </a:r>
                    </a:p>
                  </a:txBody>
                  <a:tcPr/>
                </a:tc>
                <a:extLst>
                  <a:ext uri="{0D108BD9-81ED-4DB2-BD59-A6C34878D82A}">
                    <a16:rowId xmlns:a16="http://schemas.microsoft.com/office/drawing/2014/main" val="580107384"/>
                  </a:ext>
                </a:extLst>
              </a:tr>
              <a:tr h="370840">
                <a:tc>
                  <a:txBody>
                    <a:bodyPr/>
                    <a:lstStyle/>
                    <a:p>
                      <a:r>
                        <a:rPr lang="en-GB" sz="1600">
                          <a:solidFill>
                            <a:schemeClr val="accent6"/>
                          </a:solidFill>
                        </a:rPr>
                        <a:t>Show how councils in the area have sought to work together in coming to a view that meets local needs and is informed by local views</a:t>
                      </a:r>
                    </a:p>
                    <a:p>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11" name="Table 10">
            <a:extLst>
              <a:ext uri="{FF2B5EF4-FFF2-40B4-BE49-F238E27FC236}">
                <a16:creationId xmlns:a16="http://schemas.microsoft.com/office/drawing/2014/main" id="{302BE6C3-5F92-53EE-03CA-5AA77BCDC9DE}"/>
              </a:ext>
            </a:extLst>
          </p:cNvPr>
          <p:cNvGraphicFramePr>
            <a:graphicFrameLocks noGrp="1"/>
          </p:cNvGraphicFramePr>
          <p:nvPr/>
        </p:nvGraphicFramePr>
        <p:xfrm>
          <a:off x="3954540" y="3761427"/>
          <a:ext cx="3253231" cy="2194560"/>
        </p:xfrm>
        <a:graphic>
          <a:graphicData uri="http://schemas.openxmlformats.org/drawingml/2006/table">
            <a:tbl>
              <a:tblPr firstRow="1" bandRow="1">
                <a:tableStyleId>{F5AB1C69-6EDB-4FF4-983F-18BD219EF322}</a:tableStyleId>
              </a:tblPr>
              <a:tblGrid>
                <a:gridCol w="3253231">
                  <a:extLst>
                    <a:ext uri="{9D8B030D-6E8A-4147-A177-3AD203B41FA5}">
                      <a16:colId xmlns:a16="http://schemas.microsoft.com/office/drawing/2014/main" val="1143885888"/>
                    </a:ext>
                  </a:extLst>
                </a:gridCol>
              </a:tblGrid>
              <a:tr h="370840">
                <a:tc>
                  <a:txBody>
                    <a:bodyPr/>
                    <a:lstStyle/>
                    <a:p>
                      <a:pPr lvl="2"/>
                      <a:r>
                        <a:rPr lang="en-GB">
                          <a:solidFill>
                            <a:sysClr val="windowText" lastClr="000000"/>
                          </a:solidFill>
                        </a:rPr>
                        <a:t>Supporting </a:t>
                      </a:r>
                    </a:p>
                    <a:p>
                      <a:pPr lvl="2"/>
                      <a:r>
                        <a:rPr lang="en-GB">
                          <a:solidFill>
                            <a:sysClr val="windowText" lastClr="000000"/>
                          </a:solidFill>
                        </a:rPr>
                        <a:t>devolution</a:t>
                      </a:r>
                    </a:p>
                  </a:txBody>
                  <a:tcPr/>
                </a:tc>
                <a:extLst>
                  <a:ext uri="{0D108BD9-81ED-4DB2-BD59-A6C34878D82A}">
                    <a16:rowId xmlns:a16="http://schemas.microsoft.com/office/drawing/2014/main" val="580107384"/>
                  </a:ext>
                </a:extLst>
              </a:tr>
              <a:tr h="370840">
                <a:tc>
                  <a:txBody>
                    <a:bodyPr/>
                    <a:lstStyle/>
                    <a:p>
                      <a:r>
                        <a:rPr lang="en-GB" sz="1600">
                          <a:solidFill>
                            <a:schemeClr val="accent6"/>
                          </a:solidFill>
                        </a:rPr>
                        <a:t>New unitary structures must support devolution arrangements</a:t>
                      </a:r>
                    </a:p>
                    <a:p>
                      <a:endParaRPr lang="en-GB" sz="1600">
                        <a:solidFill>
                          <a:schemeClr val="accent6"/>
                        </a:solidFill>
                      </a:endParaRPr>
                    </a:p>
                    <a:p>
                      <a:endParaRPr lang="en-GB" sz="1600">
                        <a:solidFill>
                          <a:schemeClr val="accent6"/>
                        </a:solidFill>
                      </a:endParaRPr>
                    </a:p>
                    <a:p>
                      <a:endParaRPr lang="en-GB" sz="1600">
                        <a:solidFill>
                          <a:schemeClr val="accent6"/>
                        </a:solidFill>
                      </a:endParaRPr>
                    </a:p>
                    <a:p>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graphicFrame>
        <p:nvGraphicFramePr>
          <p:cNvPr id="12" name="Table 11">
            <a:extLst>
              <a:ext uri="{FF2B5EF4-FFF2-40B4-BE49-F238E27FC236}">
                <a16:creationId xmlns:a16="http://schemas.microsoft.com/office/drawing/2014/main" id="{F2042FBB-7C97-8571-D42B-98F2FBF34B88}"/>
              </a:ext>
            </a:extLst>
          </p:cNvPr>
          <p:cNvGraphicFramePr>
            <a:graphicFrameLocks noGrp="1"/>
          </p:cNvGraphicFramePr>
          <p:nvPr/>
        </p:nvGraphicFramePr>
        <p:xfrm>
          <a:off x="7328678" y="3761427"/>
          <a:ext cx="3253232" cy="2194560"/>
        </p:xfrm>
        <a:graphic>
          <a:graphicData uri="http://schemas.openxmlformats.org/drawingml/2006/table">
            <a:tbl>
              <a:tblPr firstRow="1" bandRow="1">
                <a:tableStyleId>{5C22544A-7EE6-4342-B048-85BDC9FD1C3A}</a:tableStyleId>
              </a:tblPr>
              <a:tblGrid>
                <a:gridCol w="3253232">
                  <a:extLst>
                    <a:ext uri="{9D8B030D-6E8A-4147-A177-3AD203B41FA5}">
                      <a16:colId xmlns:a16="http://schemas.microsoft.com/office/drawing/2014/main" val="1143885888"/>
                    </a:ext>
                  </a:extLst>
                </a:gridCol>
              </a:tblGrid>
              <a:tr h="370840">
                <a:tc>
                  <a:txBody>
                    <a:bodyPr/>
                    <a:lstStyle/>
                    <a:p>
                      <a:pPr lvl="2"/>
                      <a:r>
                        <a:rPr lang="en-GB">
                          <a:solidFill>
                            <a:sysClr val="windowText" lastClr="000000"/>
                          </a:solidFill>
                        </a:rPr>
                        <a:t>Community </a:t>
                      </a:r>
                    </a:p>
                    <a:p>
                      <a:pPr lvl="2"/>
                      <a:r>
                        <a:rPr lang="en-GB">
                          <a:solidFill>
                            <a:sysClr val="windowText" lastClr="000000"/>
                          </a:solidFill>
                        </a:rPr>
                        <a:t>empowerment</a:t>
                      </a:r>
                    </a:p>
                  </a:txBody>
                  <a:tcPr/>
                </a:tc>
                <a:extLst>
                  <a:ext uri="{0D108BD9-81ED-4DB2-BD59-A6C34878D82A}">
                    <a16:rowId xmlns:a16="http://schemas.microsoft.com/office/drawing/2014/main" val="580107384"/>
                  </a:ext>
                </a:extLst>
              </a:tr>
              <a:tr h="370840">
                <a:tc>
                  <a:txBody>
                    <a:bodyPr/>
                    <a:lstStyle/>
                    <a:p>
                      <a:r>
                        <a:rPr lang="en-GB" sz="1600">
                          <a:solidFill>
                            <a:schemeClr val="accent6"/>
                          </a:solidFill>
                        </a:rPr>
                        <a:t>New unitary structures should enable stronger community engagement and deliver genuine opportunity for neighbourhood empowerment</a:t>
                      </a:r>
                    </a:p>
                    <a:p>
                      <a:endParaRPr lang="en-GB" sz="1600">
                        <a:solidFill>
                          <a:schemeClr val="accent6"/>
                        </a:solidFill>
                      </a:endParaRPr>
                    </a:p>
                  </a:txBody>
                  <a:tcPr/>
                </a:tc>
                <a:extLst>
                  <a:ext uri="{0D108BD9-81ED-4DB2-BD59-A6C34878D82A}">
                    <a16:rowId xmlns:a16="http://schemas.microsoft.com/office/drawing/2014/main" val="2731462653"/>
                  </a:ext>
                </a:extLst>
              </a:tr>
            </a:tbl>
          </a:graphicData>
        </a:graphic>
      </p:graphicFrame>
      <p:pic>
        <p:nvPicPr>
          <p:cNvPr id="18" name="Picture 17" descr="A screenshot of a phone&#10;&#10;AI-generated content may be incorrect.">
            <a:extLst>
              <a:ext uri="{FF2B5EF4-FFF2-40B4-BE49-F238E27FC236}">
                <a16:creationId xmlns:a16="http://schemas.microsoft.com/office/drawing/2014/main" id="{33E75E0B-3112-E414-D6D4-A21190FC4C7A}"/>
              </a:ext>
            </a:extLst>
          </p:cNvPr>
          <p:cNvPicPr>
            <a:picLocks noChangeAspect="1"/>
          </p:cNvPicPr>
          <p:nvPr/>
        </p:nvPicPr>
        <p:blipFill>
          <a:blip r:embed="rId3">
            <a:extLst>
              <a:ext uri="{28A0092B-C50C-407E-A947-70E740481C1C}">
                <a14:useLocalDpi xmlns:a14="http://schemas.microsoft.com/office/drawing/2010/main" val="0"/>
              </a:ext>
            </a:extLst>
          </a:blip>
          <a:srcRect r="59108" b="74157"/>
          <a:stretch>
            <a:fillRect/>
          </a:stretch>
        </p:blipFill>
        <p:spPr>
          <a:xfrm>
            <a:off x="3866968" y="3301745"/>
            <a:ext cx="1087457" cy="972067"/>
          </a:xfrm>
          <a:prstGeom prst="rect">
            <a:avLst/>
          </a:prstGeom>
        </p:spPr>
      </p:pic>
      <p:pic>
        <p:nvPicPr>
          <p:cNvPr id="19" name="Picture 18" descr="A screenshot of a phone&#10;&#10;AI-generated content may be incorrect.">
            <a:extLst>
              <a:ext uri="{FF2B5EF4-FFF2-40B4-BE49-F238E27FC236}">
                <a16:creationId xmlns:a16="http://schemas.microsoft.com/office/drawing/2014/main" id="{2C7D33B5-FFEC-4451-7E91-7777F6FD6434}"/>
              </a:ext>
            </a:extLst>
          </p:cNvPr>
          <p:cNvPicPr>
            <a:picLocks noChangeAspect="1"/>
          </p:cNvPicPr>
          <p:nvPr/>
        </p:nvPicPr>
        <p:blipFill>
          <a:blip r:embed="rId3">
            <a:extLst>
              <a:ext uri="{28A0092B-C50C-407E-A947-70E740481C1C}">
                <a14:useLocalDpi xmlns:a14="http://schemas.microsoft.com/office/drawing/2010/main" val="0"/>
              </a:ext>
            </a:extLst>
          </a:blip>
          <a:srcRect l="49860" t="27540" r="17188" b="50000"/>
          <a:stretch>
            <a:fillRect/>
          </a:stretch>
        </p:blipFill>
        <p:spPr>
          <a:xfrm>
            <a:off x="647701" y="1095889"/>
            <a:ext cx="876300" cy="844812"/>
          </a:xfrm>
          <a:prstGeom prst="rect">
            <a:avLst/>
          </a:prstGeom>
        </p:spPr>
      </p:pic>
      <p:pic>
        <p:nvPicPr>
          <p:cNvPr id="20" name="Picture 19" descr="A screenshot of a phone&#10;&#10;AI-generated content may be incorrect.">
            <a:extLst>
              <a:ext uri="{FF2B5EF4-FFF2-40B4-BE49-F238E27FC236}">
                <a16:creationId xmlns:a16="http://schemas.microsoft.com/office/drawing/2014/main" id="{7E746A46-7820-54F5-8508-206EA1180FB5}"/>
              </a:ext>
            </a:extLst>
          </p:cNvPr>
          <p:cNvPicPr>
            <a:picLocks noChangeAspect="1"/>
          </p:cNvPicPr>
          <p:nvPr/>
        </p:nvPicPr>
        <p:blipFill>
          <a:blip r:embed="rId3">
            <a:extLst>
              <a:ext uri="{28A0092B-C50C-407E-A947-70E740481C1C}">
                <a14:useLocalDpi xmlns:a14="http://schemas.microsoft.com/office/drawing/2010/main" val="0"/>
              </a:ext>
            </a:extLst>
          </a:blip>
          <a:srcRect l="47297" t="2032" r="12778" b="73658"/>
          <a:stretch>
            <a:fillRect/>
          </a:stretch>
        </p:blipFill>
        <p:spPr>
          <a:xfrm>
            <a:off x="3954540" y="1000898"/>
            <a:ext cx="1061731" cy="914400"/>
          </a:xfrm>
          <a:prstGeom prst="rect">
            <a:avLst/>
          </a:prstGeom>
        </p:spPr>
      </p:pic>
      <p:pic>
        <p:nvPicPr>
          <p:cNvPr id="21" name="Picture 20" descr="A screenshot of a phone&#10;&#10;AI-generated content may be incorrect.">
            <a:extLst>
              <a:ext uri="{FF2B5EF4-FFF2-40B4-BE49-F238E27FC236}">
                <a16:creationId xmlns:a16="http://schemas.microsoft.com/office/drawing/2014/main" id="{D706BFED-0ECE-A8BB-8F80-8EDB89109EBF}"/>
              </a:ext>
            </a:extLst>
          </p:cNvPr>
          <p:cNvPicPr>
            <a:picLocks noChangeAspect="1"/>
          </p:cNvPicPr>
          <p:nvPr/>
        </p:nvPicPr>
        <p:blipFill>
          <a:blip r:embed="rId3">
            <a:extLst>
              <a:ext uri="{28A0092B-C50C-407E-A947-70E740481C1C}">
                <a14:useLocalDpi xmlns:a14="http://schemas.microsoft.com/office/drawing/2010/main" val="0"/>
              </a:ext>
            </a:extLst>
          </a:blip>
          <a:srcRect t="27651" r="59108" b="48636"/>
          <a:stretch>
            <a:fillRect/>
          </a:stretch>
        </p:blipFill>
        <p:spPr>
          <a:xfrm>
            <a:off x="7272458" y="1048782"/>
            <a:ext cx="1087457" cy="891919"/>
          </a:xfrm>
          <a:prstGeom prst="rect">
            <a:avLst/>
          </a:prstGeom>
        </p:spPr>
      </p:pic>
      <p:pic>
        <p:nvPicPr>
          <p:cNvPr id="22" name="Picture 21" descr="A screenshot of a phone&#10;&#10;AI-generated content may be incorrect.">
            <a:extLst>
              <a:ext uri="{FF2B5EF4-FFF2-40B4-BE49-F238E27FC236}">
                <a16:creationId xmlns:a16="http://schemas.microsoft.com/office/drawing/2014/main" id="{A815C878-EFAD-B009-AB20-98047137AF25}"/>
              </a:ext>
            </a:extLst>
          </p:cNvPr>
          <p:cNvPicPr>
            <a:picLocks noChangeAspect="1"/>
          </p:cNvPicPr>
          <p:nvPr/>
        </p:nvPicPr>
        <p:blipFill>
          <a:blip r:embed="rId3">
            <a:extLst>
              <a:ext uri="{28A0092B-C50C-407E-A947-70E740481C1C}">
                <a14:useLocalDpi xmlns:a14="http://schemas.microsoft.com/office/drawing/2010/main" val="0"/>
              </a:ext>
            </a:extLst>
          </a:blip>
          <a:srcRect l="46920" t="50349" r="17263" b="24030"/>
          <a:stretch>
            <a:fillRect/>
          </a:stretch>
        </p:blipFill>
        <p:spPr>
          <a:xfrm>
            <a:off x="7364593" y="3453508"/>
            <a:ext cx="952500" cy="963738"/>
          </a:xfrm>
          <a:prstGeom prst="rect">
            <a:avLst/>
          </a:prstGeom>
        </p:spPr>
      </p:pic>
      <p:pic>
        <p:nvPicPr>
          <p:cNvPr id="23" name="Picture 22" descr="A screenshot of a phone&#10;&#10;AI-generated content may be incorrect.">
            <a:extLst>
              <a:ext uri="{FF2B5EF4-FFF2-40B4-BE49-F238E27FC236}">
                <a16:creationId xmlns:a16="http://schemas.microsoft.com/office/drawing/2014/main" id="{EF84BD74-D2D9-35B9-6362-4E39DCC4B1FD}"/>
              </a:ext>
            </a:extLst>
          </p:cNvPr>
          <p:cNvPicPr>
            <a:picLocks noChangeAspect="1"/>
          </p:cNvPicPr>
          <p:nvPr/>
        </p:nvPicPr>
        <p:blipFill>
          <a:blip r:embed="rId3">
            <a:extLst>
              <a:ext uri="{28A0092B-C50C-407E-A947-70E740481C1C}">
                <a14:useLocalDpi xmlns:a14="http://schemas.microsoft.com/office/drawing/2010/main" val="0"/>
              </a:ext>
            </a:extLst>
          </a:blip>
          <a:srcRect l="7032" t="52974" r="60172" b="23982"/>
          <a:stretch>
            <a:fillRect/>
          </a:stretch>
        </p:blipFill>
        <p:spPr>
          <a:xfrm>
            <a:off x="710945" y="3501989"/>
            <a:ext cx="872156" cy="866775"/>
          </a:xfrm>
          <a:prstGeom prst="rect">
            <a:avLst/>
          </a:prstGeom>
        </p:spPr>
      </p:pic>
    </p:spTree>
    <p:extLst>
      <p:ext uri="{BB962C8B-B14F-4D97-AF65-F5344CB8AC3E}">
        <p14:creationId xmlns:p14="http://schemas.microsoft.com/office/powerpoint/2010/main" val="413501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9266A-AF78-84CB-CF2B-A8E9165891C3}"/>
              </a:ext>
            </a:extLst>
          </p:cNvPr>
          <p:cNvSpPr>
            <a:spLocks noGrp="1"/>
          </p:cNvSpPr>
          <p:nvPr>
            <p:ph type="title"/>
          </p:nvPr>
        </p:nvSpPr>
        <p:spPr/>
        <p:txBody>
          <a:bodyPr>
            <a:normAutofit fontScale="90000"/>
          </a:bodyPr>
          <a:lstStyle/>
          <a:p>
            <a:r>
              <a:rPr lang="en-GB"/>
              <a:t>So what are the options?</a:t>
            </a:r>
          </a:p>
        </p:txBody>
      </p:sp>
      <p:sp>
        <p:nvSpPr>
          <p:cNvPr id="4" name="TextBox 3">
            <a:extLst>
              <a:ext uri="{FF2B5EF4-FFF2-40B4-BE49-F238E27FC236}">
                <a16:creationId xmlns:a16="http://schemas.microsoft.com/office/drawing/2014/main" id="{CB9BA1D3-6AB6-97F0-43F8-9234FDA4F033}"/>
              </a:ext>
            </a:extLst>
          </p:cNvPr>
          <p:cNvSpPr txBox="1"/>
          <p:nvPr/>
        </p:nvSpPr>
        <p:spPr>
          <a:xfrm>
            <a:off x="485235" y="1182145"/>
            <a:ext cx="10349541" cy="923330"/>
          </a:xfrm>
          <a:prstGeom prst="rect">
            <a:avLst/>
          </a:prstGeom>
          <a:noFill/>
        </p:spPr>
        <p:txBody>
          <a:bodyPr wrap="square">
            <a:spAutoFit/>
          </a:bodyPr>
          <a:lstStyle/>
          <a:p>
            <a:r>
              <a:rPr lang="en-GB"/>
              <a:t>Not everyone agrees on what exactly LGR should look like. There are four proposals for Essex:</a:t>
            </a:r>
          </a:p>
          <a:p>
            <a:endParaRPr lang="en-GB"/>
          </a:p>
          <a:p>
            <a:endParaRPr lang="en-GB"/>
          </a:p>
        </p:txBody>
      </p:sp>
      <p:graphicFrame>
        <p:nvGraphicFramePr>
          <p:cNvPr id="5" name="Table 4">
            <a:extLst>
              <a:ext uri="{FF2B5EF4-FFF2-40B4-BE49-F238E27FC236}">
                <a16:creationId xmlns:a16="http://schemas.microsoft.com/office/drawing/2014/main" id="{EF919781-FA42-2CA3-7887-517D50D306B5}"/>
              </a:ext>
            </a:extLst>
          </p:cNvPr>
          <p:cNvGraphicFramePr>
            <a:graphicFrameLocks noGrp="1"/>
          </p:cNvGraphicFramePr>
          <p:nvPr>
            <p:extLst>
              <p:ext uri="{D42A27DB-BD31-4B8C-83A1-F6EECF244321}">
                <p14:modId xmlns:p14="http://schemas.microsoft.com/office/powerpoint/2010/main" val="3874734338"/>
              </p:ext>
            </p:extLst>
          </p:nvPr>
        </p:nvGraphicFramePr>
        <p:xfrm>
          <a:off x="540478" y="1739815"/>
          <a:ext cx="10682488" cy="1468120"/>
        </p:xfrm>
        <a:graphic>
          <a:graphicData uri="http://schemas.openxmlformats.org/drawingml/2006/table">
            <a:tbl>
              <a:tblPr firstRow="1" bandRow="1">
                <a:tableStyleId>{93296810-A885-4BE3-A3E7-6D5BEEA58F35}</a:tableStyleId>
              </a:tblPr>
              <a:tblGrid>
                <a:gridCol w="2670622">
                  <a:extLst>
                    <a:ext uri="{9D8B030D-6E8A-4147-A177-3AD203B41FA5}">
                      <a16:colId xmlns:a16="http://schemas.microsoft.com/office/drawing/2014/main" val="3893063203"/>
                    </a:ext>
                  </a:extLst>
                </a:gridCol>
                <a:gridCol w="2670622">
                  <a:extLst>
                    <a:ext uri="{9D8B030D-6E8A-4147-A177-3AD203B41FA5}">
                      <a16:colId xmlns:a16="http://schemas.microsoft.com/office/drawing/2014/main" val="2642775466"/>
                    </a:ext>
                  </a:extLst>
                </a:gridCol>
                <a:gridCol w="2670622">
                  <a:extLst>
                    <a:ext uri="{9D8B030D-6E8A-4147-A177-3AD203B41FA5}">
                      <a16:colId xmlns:a16="http://schemas.microsoft.com/office/drawing/2014/main" val="1704890611"/>
                    </a:ext>
                  </a:extLst>
                </a:gridCol>
                <a:gridCol w="2670622">
                  <a:extLst>
                    <a:ext uri="{9D8B030D-6E8A-4147-A177-3AD203B41FA5}">
                      <a16:colId xmlns:a16="http://schemas.microsoft.com/office/drawing/2014/main" val="743240827"/>
                    </a:ext>
                  </a:extLst>
                </a:gridCol>
              </a:tblGrid>
              <a:tr h="370840">
                <a:tc>
                  <a:txBody>
                    <a:bodyPr/>
                    <a:lstStyle/>
                    <a:p>
                      <a:r>
                        <a:rPr lang="en-GB"/>
                        <a:t>3 unitaries</a:t>
                      </a:r>
                    </a:p>
                  </a:txBody>
                  <a:tcPr/>
                </a:tc>
                <a:tc>
                  <a:txBody>
                    <a:bodyPr/>
                    <a:lstStyle/>
                    <a:p>
                      <a:r>
                        <a:rPr lang="en-GB"/>
                        <a:t>5 unitaries</a:t>
                      </a:r>
                    </a:p>
                  </a:txBody>
                  <a:tcPr/>
                </a:tc>
                <a:tc>
                  <a:txBody>
                    <a:bodyPr/>
                    <a:lstStyle/>
                    <a:p>
                      <a:r>
                        <a:rPr lang="en-GB"/>
                        <a:t>4 unitaries (A)</a:t>
                      </a:r>
                    </a:p>
                  </a:txBody>
                  <a:tcPr/>
                </a:tc>
                <a:tc>
                  <a:txBody>
                    <a:bodyPr/>
                    <a:lstStyle/>
                    <a:p>
                      <a:r>
                        <a:rPr lang="en-GB"/>
                        <a:t>4 unitaries (B)</a:t>
                      </a:r>
                    </a:p>
                  </a:txBody>
                  <a:tcPr/>
                </a:tc>
                <a:extLst>
                  <a:ext uri="{0D108BD9-81ED-4DB2-BD59-A6C34878D82A}">
                    <a16:rowId xmlns:a16="http://schemas.microsoft.com/office/drawing/2014/main" val="3266115914"/>
                  </a:ext>
                </a:extLst>
              </a:tr>
              <a:tr h="370840">
                <a:tc>
                  <a:txBody>
                    <a:bodyPr/>
                    <a:lstStyle/>
                    <a:p>
                      <a:r>
                        <a:rPr lang="en-GB" sz="1200"/>
                        <a:t>Led by Essex County Council</a:t>
                      </a:r>
                    </a:p>
                  </a:txBody>
                  <a:tcPr/>
                </a:tc>
                <a:tc>
                  <a:txBody>
                    <a:bodyPr/>
                    <a:lstStyle/>
                    <a:p>
                      <a:r>
                        <a:rPr lang="en-GB" sz="1200"/>
                        <a:t>Cross-party support and collaboration between most district councils, including Chelmsford</a:t>
                      </a:r>
                    </a:p>
                  </a:txBody>
                  <a:tcPr/>
                </a:tc>
                <a:tc>
                  <a:txBody>
                    <a:bodyPr/>
                    <a:lstStyle/>
                    <a:p>
                      <a:r>
                        <a:rPr lang="en-GB" sz="1200"/>
                        <a:t>Proposed by Thurrock</a:t>
                      </a:r>
                    </a:p>
                  </a:txBody>
                  <a:tcPr/>
                </a:tc>
                <a:tc>
                  <a:txBody>
                    <a:bodyPr/>
                    <a:lstStyle/>
                    <a:p>
                      <a:r>
                        <a:rPr lang="en-GB" sz="1200"/>
                        <a:t>Proposed by Rochford</a:t>
                      </a:r>
                    </a:p>
                  </a:txBody>
                  <a:tcPr/>
                </a:tc>
                <a:extLst>
                  <a:ext uri="{0D108BD9-81ED-4DB2-BD59-A6C34878D82A}">
                    <a16:rowId xmlns:a16="http://schemas.microsoft.com/office/drawing/2014/main" val="693986995"/>
                  </a:ext>
                </a:extLst>
              </a:tr>
              <a:tr h="370840">
                <a:tc>
                  <a:txBody>
                    <a:bodyPr/>
                    <a:lstStyle/>
                    <a:p>
                      <a:r>
                        <a:rPr lang="en-GB" sz="1200"/>
                        <a:t>Puts Chelmsford with Epping Forest, Brentwood and Maldon</a:t>
                      </a:r>
                    </a:p>
                  </a:txBody>
                  <a:tcPr/>
                </a:tc>
                <a:tc>
                  <a:txBody>
                    <a:bodyPr/>
                    <a:lstStyle/>
                    <a:p>
                      <a:r>
                        <a:rPr lang="en-GB" sz="1200"/>
                        <a:t>Puts Chelmsford with Brentwood and Maldon</a:t>
                      </a:r>
                    </a:p>
                  </a:txBody>
                  <a:tcPr/>
                </a:tc>
                <a:tc>
                  <a:txBody>
                    <a:bodyPr/>
                    <a:lstStyle/>
                    <a:p>
                      <a:r>
                        <a:rPr lang="en-GB" sz="1200"/>
                        <a:t>Puts Chelmsford with Braintree and Uttlesford</a:t>
                      </a:r>
                    </a:p>
                  </a:txBody>
                  <a:tcPr/>
                </a:tc>
                <a:tc>
                  <a:txBody>
                    <a:bodyPr/>
                    <a:lstStyle/>
                    <a:p>
                      <a:r>
                        <a:rPr lang="en-GB" sz="1200"/>
                        <a:t>Puts Chelmsford with Brentwood, Maldon and Rochford</a:t>
                      </a:r>
                    </a:p>
                  </a:txBody>
                  <a:tcPr/>
                </a:tc>
                <a:extLst>
                  <a:ext uri="{0D108BD9-81ED-4DB2-BD59-A6C34878D82A}">
                    <a16:rowId xmlns:a16="http://schemas.microsoft.com/office/drawing/2014/main" val="1674781352"/>
                  </a:ext>
                </a:extLst>
              </a:tr>
            </a:tbl>
          </a:graphicData>
        </a:graphic>
      </p:graphicFrame>
      <p:pic>
        <p:nvPicPr>
          <p:cNvPr id="6" name="Picture 2" descr="A map of different colored states&#10;&#10;AI-generated content may be incorrect.">
            <a:extLst>
              <a:ext uri="{FF2B5EF4-FFF2-40B4-BE49-F238E27FC236}">
                <a16:creationId xmlns:a16="http://schemas.microsoft.com/office/drawing/2014/main" id="{4D036374-9F06-1763-0AD4-B0D4F218D83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5084" r="75605" b="1"/>
          <a:stretch>
            <a:fillRect/>
          </a:stretch>
        </p:blipFill>
        <p:spPr bwMode="auto">
          <a:xfrm>
            <a:off x="511068" y="3624186"/>
            <a:ext cx="2397352" cy="22043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 map of different colored states&#10;&#10;AI-generated content may be incorrect.">
            <a:extLst>
              <a:ext uri="{FF2B5EF4-FFF2-40B4-BE49-F238E27FC236}">
                <a16:creationId xmlns:a16="http://schemas.microsoft.com/office/drawing/2014/main" id="{C6CD5E42-2373-E8E2-0A48-6BF8C1824C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923" t="53677" r="49576"/>
          <a:stretch>
            <a:fillRect/>
          </a:stretch>
        </p:blipFill>
        <p:spPr bwMode="auto">
          <a:xfrm>
            <a:off x="3188640" y="3533290"/>
            <a:ext cx="2558566" cy="23211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A map of different colored states&#10;&#10;AI-generated content may be incorrect.">
            <a:extLst>
              <a:ext uri="{FF2B5EF4-FFF2-40B4-BE49-F238E27FC236}">
                <a16:creationId xmlns:a16="http://schemas.microsoft.com/office/drawing/2014/main" id="{73CDAF5D-9342-32E7-59A2-FF828BD2B5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0661" t="53767" r="25727"/>
          <a:stretch>
            <a:fillRect/>
          </a:stretch>
        </p:blipFill>
        <p:spPr bwMode="auto">
          <a:xfrm>
            <a:off x="6096000" y="3533289"/>
            <a:ext cx="2373665" cy="232114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A map of different colored states&#10;&#10;AI-generated content may be incorrect.">
            <a:extLst>
              <a:ext uri="{FF2B5EF4-FFF2-40B4-BE49-F238E27FC236}">
                <a16:creationId xmlns:a16="http://schemas.microsoft.com/office/drawing/2014/main" id="{7F10663E-6A40-EE26-DB67-EEBD0BC5040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5008" t="54397"/>
          <a:stretch>
            <a:fillRect/>
          </a:stretch>
        </p:blipFill>
        <p:spPr bwMode="auto">
          <a:xfrm>
            <a:off x="8749885" y="3533290"/>
            <a:ext cx="2547077" cy="23211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1985458"/>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theme/theme1.xml><?xml version="1.0" encoding="utf-8"?>
<a:theme xmlns:a="http://schemas.openxmlformats.org/drawingml/2006/main" name="CCC Corporate">
  <a:themeElements>
    <a:clrScheme name="Custom 1">
      <a:dk1>
        <a:srgbClr val="71207B"/>
      </a:dk1>
      <a:lt1>
        <a:srgbClr val="FFFFFF"/>
      </a:lt1>
      <a:dk2>
        <a:srgbClr val="709C35"/>
      </a:dk2>
      <a:lt2>
        <a:srgbClr val="FFFFFF"/>
      </a:lt2>
      <a:accent1>
        <a:srgbClr val="33BADA"/>
      </a:accent1>
      <a:accent2>
        <a:srgbClr val="F7A300"/>
      </a:accent2>
      <a:accent3>
        <a:srgbClr val="709C35"/>
      </a:accent3>
      <a:accent4>
        <a:srgbClr val="E94E18"/>
      </a:accent4>
      <a:accent5>
        <a:srgbClr val="EF85AD"/>
      </a:accent5>
      <a:accent6>
        <a:srgbClr val="000000"/>
      </a:accent6>
      <a:hlink>
        <a:srgbClr val="0070B9"/>
      </a:hlink>
      <a:folHlink>
        <a:srgbClr val="CE0E2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C Corporate" id="{F67D3AA7-B234-C547-AD63-B59D48BBB2FA}" vid="{17B25FA8-EA14-1143-85CB-79204C4AB33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87750f48-f4f1-42f5-aa62-9f4759d6481f">
      <UserInfo>
        <DisplayName>Cllr Marie GOLDMAN</DisplayName>
        <AccountId>7385</AccountId>
        <AccountType/>
      </UserInfo>
      <UserInfo>
        <DisplayName>Ali NAQVI</DisplayName>
        <AccountId>624</AccountId>
        <AccountType/>
      </UserInfo>
    </SharedWithUsers>
    <TaxCatchAll xmlns="87750f48-f4f1-42f5-aa62-9f4759d6481f" xsi:nil="true"/>
    <lcf76f155ced4ddcb4097134ff3c332f xmlns="de2a9771-28ca-49e3-bd5f-5ed23a07165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28A64BEE7ED274D95092423CF58A908" ma:contentTypeVersion="18" ma:contentTypeDescription="Create a new document." ma:contentTypeScope="" ma:versionID="6106c14f00a345eeae8f981a87bca797">
  <xsd:schema xmlns:xsd="http://www.w3.org/2001/XMLSchema" xmlns:xs="http://www.w3.org/2001/XMLSchema" xmlns:p="http://schemas.microsoft.com/office/2006/metadata/properties" xmlns:ns2="de2a9771-28ca-49e3-bd5f-5ed23a071653" xmlns:ns3="87750f48-f4f1-42f5-aa62-9f4759d6481f" targetNamespace="http://schemas.microsoft.com/office/2006/metadata/properties" ma:root="true" ma:fieldsID="469c7f3a0ad0c4888de80cd178359fde" ns2:_="" ns3:_="">
    <xsd:import namespace="de2a9771-28ca-49e3-bd5f-5ed23a071653"/>
    <xsd:import namespace="87750f48-f4f1-42f5-aa62-9f4759d6481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2a9771-28ca-49e3-bd5f-5ed23a07165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d443b84-90b4-4e4e-b577-8058fc3094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750f48-f4f1-42f5-aa62-9f4759d6481f"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22d604c-72da-4d9c-96d8-fbdb86614d2f}" ma:internalName="TaxCatchAll" ma:showField="CatchAllData" ma:web="87750f48-f4f1-42f5-aa62-9f4759d6481f">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397D77-54A9-439F-928D-AABF323C2053}">
  <ds:schemaRefs>
    <ds:schemaRef ds:uri="http://schemas.microsoft.com/sharepoint/v3/contenttype/forms"/>
  </ds:schemaRefs>
</ds:datastoreItem>
</file>

<file path=customXml/itemProps2.xml><?xml version="1.0" encoding="utf-8"?>
<ds:datastoreItem xmlns:ds="http://schemas.openxmlformats.org/officeDocument/2006/customXml" ds:itemID="{C835240F-ED89-437C-97C6-B8B25DB0C8D3}">
  <ds:schemaRefs>
    <ds:schemaRef ds:uri="27630623-84a9-4961-96e2-b897ae5a9352"/>
    <ds:schemaRef ds:uri="5482ebdb-7717-4346-a001-19a190ee7f72"/>
    <ds:schemaRef ds:uri="68fa4fd8-4cf8-4ab2-a247-6caee761a04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C13620B-A31B-439F-8D6C-FD0FC9446A08}"/>
</file>

<file path=docProps/app.xml><?xml version="1.0" encoding="utf-8"?>
<Properties xmlns="http://schemas.openxmlformats.org/officeDocument/2006/extended-properties" xmlns:vt="http://schemas.openxmlformats.org/officeDocument/2006/docPropsVTypes">
  <Template>CCC Corporate</Template>
  <Application>Microsoft Office PowerPoint</Application>
  <PresentationFormat>Widescreen</PresentationFormat>
  <Slides>15</Slides>
  <Notes>2</Notes>
  <HiddenSlides>0</HiddenSlide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CCC Corporate</vt:lpstr>
      <vt:lpstr>Councils are changing</vt:lpstr>
      <vt:lpstr>What’s happening?</vt:lpstr>
      <vt:lpstr>Why?</vt:lpstr>
      <vt:lpstr>Why does it matter to parish and town councils?</vt:lpstr>
      <vt:lpstr>What will happen to parish councils? </vt:lpstr>
      <vt:lpstr>Potential opportunities for parish councils</vt:lpstr>
      <vt:lpstr>Potential challenges for parishes, towns and residents</vt:lpstr>
      <vt:lpstr>The government has asked councils for proposals. They must show:</vt:lpstr>
      <vt:lpstr>So what are the options?</vt:lpstr>
      <vt:lpstr>Why we think five unitaries works best</vt:lpstr>
      <vt:lpstr>The finances for five stack up</vt:lpstr>
      <vt:lpstr>How will residents’ voices be heard?</vt:lpstr>
      <vt:lpstr>What’s next: the Government’s timetable</vt:lpstr>
      <vt:lpstr>How you can prepare</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greg barrett</dc:creator>
  <cp:revision>1</cp:revision>
  <dcterms:created xsi:type="dcterms:W3CDTF">2020-08-07T12:19:54Z</dcterms:created>
  <dcterms:modified xsi:type="dcterms:W3CDTF">2025-10-14T09:43:54Z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0x010100128A64BEE7ED274D95092423CF58A908</vt:lpwstr>
  </property>
  <property fmtid="{D5CDD505-2E9C-101B-9397-08002B2CF9AE}" pid="3" name="MediaServiceImageTags">
    <vt:lpwstr/>
  </property>
</Properties>
</file>