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4"/>
    <p:sldMasterId id="2147483744" r:id="rId5"/>
  </p:sldMasterIdLst>
  <p:notesMasterIdLst>
    <p:notesMasterId r:id="rId14"/>
  </p:notesMasterIdLst>
  <p:sldIdLst>
    <p:sldId id="257" r:id="rId6"/>
    <p:sldId id="2147482323" r:id="rId7"/>
    <p:sldId id="2147482412" r:id="rId8"/>
    <p:sldId id="2147483446" r:id="rId9"/>
    <p:sldId id="2147482411" r:id="rId10"/>
    <p:sldId id="2147483448" r:id="rId11"/>
    <p:sldId id="2147483447" r:id="rId12"/>
    <p:sldId id="2147482363" r:id="rId13"/>
  </p:sldIdLst>
  <p:sldSz cx="12192000" cy="6858000"/>
  <p:notesSz cx="6669088"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F1F5"/>
    <a:srgbClr val="F7F3F6"/>
    <a:srgbClr val="0B0D0A"/>
    <a:srgbClr val="709C35"/>
    <a:srgbClr val="D5DECE"/>
    <a:srgbClr val="F7A300"/>
    <a:srgbClr val="FCE0C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CC926A-EE9E-41BB-9542-FC370D130F73}" v="8" dt="2026-06-30T08:49:30.026"/>
    <p1510:client id="{FD0AFF7A-23D6-D12E-8E08-8923DF2C7D4A}" v="120" dt="2026-06-30T07:22:09.7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201" autoAdjust="0"/>
  </p:normalViewPr>
  <p:slideViewPr>
    <p:cSldViewPr snapToGrid="0">
      <p:cViewPr varScale="1">
        <p:scale>
          <a:sx n="80" d="100"/>
          <a:sy n="80" d="100"/>
        </p:scale>
        <p:origin x="4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5.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k EVELEIGH" userId="S::nick.eveleigh@chelmsford.gov.uk::beb0f7e4-f785-4ef9-a5ab-44a0934d2a4e" providerId="AD" clId="Web-{FD0AFF7A-23D6-D12E-8E08-8923DF2C7D4A}"/>
    <pc:docChg chg="modSld">
      <pc:chgData name="Nick EVELEIGH" userId="S::nick.eveleigh@chelmsford.gov.uk::beb0f7e4-f785-4ef9-a5ab-44a0934d2a4e" providerId="AD" clId="Web-{FD0AFF7A-23D6-D12E-8E08-8923DF2C7D4A}" dt="2026-06-30T07:22:09.780" v="121" actId="20577"/>
      <pc:docMkLst>
        <pc:docMk/>
      </pc:docMkLst>
      <pc:sldChg chg="modSp">
        <pc:chgData name="Nick EVELEIGH" userId="S::nick.eveleigh@chelmsford.gov.uk::beb0f7e4-f785-4ef9-a5ab-44a0934d2a4e" providerId="AD" clId="Web-{FD0AFF7A-23D6-D12E-8E08-8923DF2C7D4A}" dt="2026-06-30T07:11:21.846" v="1" actId="20577"/>
        <pc:sldMkLst>
          <pc:docMk/>
          <pc:sldMk cId="1494945251" sldId="257"/>
        </pc:sldMkLst>
        <pc:spChg chg="mod">
          <ac:chgData name="Nick EVELEIGH" userId="S::nick.eveleigh@chelmsford.gov.uk::beb0f7e4-f785-4ef9-a5ab-44a0934d2a4e" providerId="AD" clId="Web-{FD0AFF7A-23D6-D12E-8E08-8923DF2C7D4A}" dt="2026-06-30T07:11:21.846" v="1" actId="20577"/>
          <ac:spMkLst>
            <pc:docMk/>
            <pc:sldMk cId="1494945251" sldId="257"/>
            <ac:spMk id="3" creationId="{0D028F0F-1D6B-859C-9F56-703F38CD90C7}"/>
          </ac:spMkLst>
        </pc:spChg>
      </pc:sldChg>
      <pc:sldChg chg="modSp">
        <pc:chgData name="Nick EVELEIGH" userId="S::nick.eveleigh@chelmsford.gov.uk::beb0f7e4-f785-4ef9-a5ab-44a0934d2a4e" providerId="AD" clId="Web-{FD0AFF7A-23D6-D12E-8E08-8923DF2C7D4A}" dt="2026-06-30T07:22:09.780" v="121" actId="20577"/>
        <pc:sldMkLst>
          <pc:docMk/>
          <pc:sldMk cId="2599140641" sldId="2147483448"/>
        </pc:sldMkLst>
        <pc:spChg chg="mod">
          <ac:chgData name="Nick EVELEIGH" userId="S::nick.eveleigh@chelmsford.gov.uk::beb0f7e4-f785-4ef9-a5ab-44a0934d2a4e" providerId="AD" clId="Web-{FD0AFF7A-23D6-D12E-8E08-8923DF2C7D4A}" dt="2026-06-30T07:22:09.780" v="121" actId="20577"/>
          <ac:spMkLst>
            <pc:docMk/>
            <pc:sldMk cId="2599140641" sldId="2147483448"/>
            <ac:spMk id="12" creationId="{C46D364E-59D4-B01A-9270-A75A41B3070D}"/>
          </ac:spMkLst>
        </pc:spChg>
      </pc:sldChg>
    </pc:docChg>
  </pc:docChgLst>
  <pc:docChgLst>
    <pc:chgData name="Mandy MUELLER" userId="1a2cc1f2-296d-4ff2-ba14-f474f79ba21b" providerId="ADAL" clId="{CDF49327-AB82-4BF5-B95D-CA872B72C748}"/>
    <pc:docChg chg="undo custSel addSld delSld modSld sldOrd modNotesMaster">
      <pc:chgData name="Mandy MUELLER" userId="1a2cc1f2-296d-4ff2-ba14-f474f79ba21b" providerId="ADAL" clId="{CDF49327-AB82-4BF5-B95D-CA872B72C748}" dt="2026-06-30T09:57:01.464" v="616" actId="20577"/>
      <pc:docMkLst>
        <pc:docMk/>
      </pc:docMkLst>
      <pc:sldChg chg="modSp add mod modTransition">
        <pc:chgData name="Mandy MUELLER" userId="1a2cc1f2-296d-4ff2-ba14-f474f79ba21b" providerId="ADAL" clId="{CDF49327-AB82-4BF5-B95D-CA872B72C748}" dt="2026-06-30T08:52:58.619" v="572" actId="255"/>
        <pc:sldMkLst>
          <pc:docMk/>
          <pc:sldMk cId="1494945251" sldId="257"/>
        </pc:sldMkLst>
        <pc:spChg chg="mod">
          <ac:chgData name="Mandy MUELLER" userId="1a2cc1f2-296d-4ff2-ba14-f474f79ba21b" providerId="ADAL" clId="{CDF49327-AB82-4BF5-B95D-CA872B72C748}" dt="2026-06-30T08:52:21.886" v="566" actId="1076"/>
          <ac:spMkLst>
            <pc:docMk/>
            <pc:sldMk cId="1494945251" sldId="257"/>
            <ac:spMk id="3" creationId="{0D028F0F-1D6B-859C-9F56-703F38CD90C7}"/>
          </ac:spMkLst>
        </pc:spChg>
        <pc:spChg chg="mod">
          <ac:chgData name="Mandy MUELLER" userId="1a2cc1f2-296d-4ff2-ba14-f474f79ba21b" providerId="ADAL" clId="{CDF49327-AB82-4BF5-B95D-CA872B72C748}" dt="2026-06-30T08:52:58.619" v="572" actId="255"/>
          <ac:spMkLst>
            <pc:docMk/>
            <pc:sldMk cId="1494945251" sldId="257"/>
            <ac:spMk id="4" creationId="{37F26D16-F5FC-CF45-CB63-64CFE16302F3}"/>
          </ac:spMkLst>
        </pc:spChg>
      </pc:sldChg>
      <pc:sldChg chg="del">
        <pc:chgData name="Mandy MUELLER" userId="1a2cc1f2-296d-4ff2-ba14-f474f79ba21b" providerId="ADAL" clId="{CDF49327-AB82-4BF5-B95D-CA872B72C748}" dt="2026-06-29T10:52:02.886" v="1" actId="2696"/>
        <pc:sldMkLst>
          <pc:docMk/>
          <pc:sldMk cId="3927298066" sldId="258"/>
        </pc:sldMkLst>
      </pc:sldChg>
      <pc:sldChg chg="addSp delSp modSp add mod modTransition">
        <pc:chgData name="Mandy MUELLER" userId="1a2cc1f2-296d-4ff2-ba14-f474f79ba21b" providerId="ADAL" clId="{CDF49327-AB82-4BF5-B95D-CA872B72C748}" dt="2026-06-29T12:00:01.349" v="498" actId="478"/>
        <pc:sldMkLst>
          <pc:docMk/>
          <pc:sldMk cId="172207948" sldId="2147482323"/>
        </pc:sldMkLst>
        <pc:spChg chg="add mod">
          <ac:chgData name="Mandy MUELLER" userId="1a2cc1f2-296d-4ff2-ba14-f474f79ba21b" providerId="ADAL" clId="{CDF49327-AB82-4BF5-B95D-CA872B72C748}" dt="2026-06-29T11:59:57.220" v="497" actId="20577"/>
          <ac:spMkLst>
            <pc:docMk/>
            <pc:sldMk cId="172207948" sldId="2147482323"/>
            <ac:spMk id="2" creationId="{19C2D429-3573-2B45-93C1-CF295DD17E2A}"/>
          </ac:spMkLst>
        </pc:spChg>
        <pc:spChg chg="del mod">
          <ac:chgData name="Mandy MUELLER" userId="1a2cc1f2-296d-4ff2-ba14-f474f79ba21b" providerId="ADAL" clId="{CDF49327-AB82-4BF5-B95D-CA872B72C748}" dt="2026-06-29T11:59:01.419" v="486" actId="26606"/>
          <ac:spMkLst>
            <pc:docMk/>
            <pc:sldMk cId="172207948" sldId="2147482323"/>
            <ac:spMk id="3" creationId="{5CEFB2D4-43AF-15CF-A45C-C75CDFAD2488}"/>
          </ac:spMkLst>
        </pc:spChg>
        <pc:spChg chg="mod">
          <ac:chgData name="Mandy MUELLER" userId="1a2cc1f2-296d-4ff2-ba14-f474f79ba21b" providerId="ADAL" clId="{CDF49327-AB82-4BF5-B95D-CA872B72C748}" dt="2026-06-29T11:53:21.877" v="485" actId="14100"/>
          <ac:spMkLst>
            <pc:docMk/>
            <pc:sldMk cId="172207948" sldId="2147482323"/>
            <ac:spMk id="4" creationId="{2E726BF6-2FAF-EBEE-40C3-C894F34097E5}"/>
          </ac:spMkLst>
        </pc:spChg>
        <pc:spChg chg="del">
          <ac:chgData name="Mandy MUELLER" userId="1a2cc1f2-296d-4ff2-ba14-f474f79ba21b" providerId="ADAL" clId="{CDF49327-AB82-4BF5-B95D-CA872B72C748}" dt="2026-06-29T11:59:47.638" v="488" actId="478"/>
          <ac:spMkLst>
            <pc:docMk/>
            <pc:sldMk cId="172207948" sldId="2147482323"/>
            <ac:spMk id="7" creationId="{00000000-0000-0000-0000-000000000000}"/>
          </ac:spMkLst>
        </pc:spChg>
        <pc:spChg chg="add del">
          <ac:chgData name="Mandy MUELLER" userId="1a2cc1f2-296d-4ff2-ba14-f474f79ba21b" providerId="ADAL" clId="{CDF49327-AB82-4BF5-B95D-CA872B72C748}" dt="2026-06-29T12:00:01.349" v="498" actId="478"/>
          <ac:spMkLst>
            <pc:docMk/>
            <pc:sldMk cId="172207948" sldId="2147482323"/>
            <ac:spMk id="8" creationId="{00000000-0000-0000-0000-000000000000}"/>
          </ac:spMkLst>
        </pc:spChg>
        <pc:spChg chg="add">
          <ac:chgData name="Mandy MUELLER" userId="1a2cc1f2-296d-4ff2-ba14-f474f79ba21b" providerId="ADAL" clId="{CDF49327-AB82-4BF5-B95D-CA872B72C748}" dt="2026-06-29T11:59:01.419" v="486" actId="26606"/>
          <ac:spMkLst>
            <pc:docMk/>
            <pc:sldMk cId="172207948" sldId="2147482323"/>
            <ac:spMk id="10" creationId="{00000000-0000-0000-0000-000000000000}"/>
          </ac:spMkLst>
        </pc:spChg>
        <pc:spChg chg="add">
          <ac:chgData name="Mandy MUELLER" userId="1a2cc1f2-296d-4ff2-ba14-f474f79ba21b" providerId="ADAL" clId="{CDF49327-AB82-4BF5-B95D-CA872B72C748}" dt="2026-06-29T11:59:01.419" v="486" actId="26606"/>
          <ac:spMkLst>
            <pc:docMk/>
            <pc:sldMk cId="172207948" sldId="2147482323"/>
            <ac:spMk id="15" creationId="{00000000-0000-0000-0000-000000000000}"/>
          </ac:spMkLst>
        </pc:spChg>
        <pc:spChg chg="add">
          <ac:chgData name="Mandy MUELLER" userId="1a2cc1f2-296d-4ff2-ba14-f474f79ba21b" providerId="ADAL" clId="{CDF49327-AB82-4BF5-B95D-CA872B72C748}" dt="2026-06-29T11:59:01.419" v="486" actId="26606"/>
          <ac:spMkLst>
            <pc:docMk/>
            <pc:sldMk cId="172207948" sldId="2147482323"/>
            <ac:spMk id="16" creationId="{00000000-0000-0000-0000-000000000000}"/>
          </ac:spMkLst>
        </pc:spChg>
        <pc:spChg chg="add">
          <ac:chgData name="Mandy MUELLER" userId="1a2cc1f2-296d-4ff2-ba14-f474f79ba21b" providerId="ADAL" clId="{CDF49327-AB82-4BF5-B95D-CA872B72C748}" dt="2026-06-29T11:59:01.419" v="486" actId="26606"/>
          <ac:spMkLst>
            <pc:docMk/>
            <pc:sldMk cId="172207948" sldId="2147482323"/>
            <ac:spMk id="17" creationId="{00000000-0000-0000-0000-000000000000}"/>
          </ac:spMkLst>
        </pc:spChg>
        <pc:spChg chg="add">
          <ac:chgData name="Mandy MUELLER" userId="1a2cc1f2-296d-4ff2-ba14-f474f79ba21b" providerId="ADAL" clId="{CDF49327-AB82-4BF5-B95D-CA872B72C748}" dt="2026-06-29T11:59:01.419" v="486" actId="26606"/>
          <ac:spMkLst>
            <pc:docMk/>
            <pc:sldMk cId="172207948" sldId="2147482323"/>
            <ac:spMk id="19" creationId="{00000000-0000-0000-0000-000000000000}"/>
          </ac:spMkLst>
        </pc:spChg>
        <pc:spChg chg="add">
          <ac:chgData name="Mandy MUELLER" userId="1a2cc1f2-296d-4ff2-ba14-f474f79ba21b" providerId="ADAL" clId="{CDF49327-AB82-4BF5-B95D-CA872B72C748}" dt="2026-06-29T11:59:01.419" v="486" actId="26606"/>
          <ac:spMkLst>
            <pc:docMk/>
            <pc:sldMk cId="172207948" sldId="2147482323"/>
            <ac:spMk id="24" creationId="{00000000-0000-0000-0000-000000000000}"/>
          </ac:spMkLst>
        </pc:spChg>
        <pc:spChg chg="add">
          <ac:chgData name="Mandy MUELLER" userId="1a2cc1f2-296d-4ff2-ba14-f474f79ba21b" providerId="ADAL" clId="{CDF49327-AB82-4BF5-B95D-CA872B72C748}" dt="2026-06-29T11:59:01.419" v="486" actId="26606"/>
          <ac:spMkLst>
            <pc:docMk/>
            <pc:sldMk cId="172207948" sldId="2147482323"/>
            <ac:spMk id="25" creationId="{00000000-0000-0000-0000-000000000000}"/>
          </ac:spMkLst>
        </pc:spChg>
        <pc:spChg chg="add">
          <ac:chgData name="Mandy MUELLER" userId="1a2cc1f2-296d-4ff2-ba14-f474f79ba21b" providerId="ADAL" clId="{CDF49327-AB82-4BF5-B95D-CA872B72C748}" dt="2026-06-29T11:59:01.419" v="486" actId="26606"/>
          <ac:spMkLst>
            <pc:docMk/>
            <pc:sldMk cId="172207948" sldId="2147482323"/>
            <ac:spMk id="26" creationId="{00000000-0000-0000-0000-000000000000}"/>
          </ac:spMkLst>
        </pc:spChg>
        <pc:spChg chg="mod">
          <ac:chgData name="Mandy MUELLER" userId="1a2cc1f2-296d-4ff2-ba14-f474f79ba21b" providerId="ADAL" clId="{CDF49327-AB82-4BF5-B95D-CA872B72C748}" dt="2026-06-29T11:59:39.463" v="487" actId="6549"/>
          <ac:spMkLst>
            <pc:docMk/>
            <pc:sldMk cId="172207948" sldId="2147482323"/>
            <ac:spMk id="27" creationId="{00000000-0000-0000-0000-000000000000}"/>
          </ac:spMkLst>
        </pc:spChg>
      </pc:sldChg>
      <pc:sldChg chg="del">
        <pc:chgData name="Mandy MUELLER" userId="1a2cc1f2-296d-4ff2-ba14-f474f79ba21b" providerId="ADAL" clId="{CDF49327-AB82-4BF5-B95D-CA872B72C748}" dt="2026-06-29T10:54:03.175" v="21" actId="2696"/>
        <pc:sldMkLst>
          <pc:docMk/>
          <pc:sldMk cId="1935474814" sldId="2147482356"/>
        </pc:sldMkLst>
      </pc:sldChg>
      <pc:sldChg chg="add del modTransition">
        <pc:chgData name="Mandy MUELLER" userId="1a2cc1f2-296d-4ff2-ba14-f474f79ba21b" providerId="ADAL" clId="{CDF49327-AB82-4BF5-B95D-CA872B72C748}" dt="2026-06-29T11:41:19.589" v="383" actId="26606"/>
        <pc:sldMkLst>
          <pc:docMk/>
          <pc:sldMk cId="3347316499" sldId="2147482363"/>
        </pc:sldMkLst>
      </pc:sldChg>
      <pc:sldChg chg="modSp del mod">
        <pc:chgData name="Mandy MUELLER" userId="1a2cc1f2-296d-4ff2-ba14-f474f79ba21b" providerId="ADAL" clId="{CDF49327-AB82-4BF5-B95D-CA872B72C748}" dt="2026-06-29T10:58:21.096" v="25" actId="2696"/>
        <pc:sldMkLst>
          <pc:docMk/>
          <pc:sldMk cId="1377034793" sldId="2147482396"/>
        </pc:sldMkLst>
        <pc:spChg chg="mod">
          <ac:chgData name="Mandy MUELLER" userId="1a2cc1f2-296d-4ff2-ba14-f474f79ba21b" providerId="ADAL" clId="{CDF49327-AB82-4BF5-B95D-CA872B72C748}" dt="2026-06-29T10:51:59.412" v="0" actId="6549"/>
          <ac:spMkLst>
            <pc:docMk/>
            <pc:sldMk cId="1377034793" sldId="2147482396"/>
            <ac:spMk id="2" creationId="{327B8D17-F8E9-D8CC-BC82-B8BE3F077B5F}"/>
          </ac:spMkLst>
        </pc:spChg>
      </pc:sldChg>
      <pc:sldChg chg="del">
        <pc:chgData name="Mandy MUELLER" userId="1a2cc1f2-296d-4ff2-ba14-f474f79ba21b" providerId="ADAL" clId="{CDF49327-AB82-4BF5-B95D-CA872B72C748}" dt="2026-06-29T10:53:12.227" v="13" actId="2696"/>
        <pc:sldMkLst>
          <pc:docMk/>
          <pc:sldMk cId="4116968177" sldId="2147482397"/>
        </pc:sldMkLst>
      </pc:sldChg>
      <pc:sldChg chg="del">
        <pc:chgData name="Mandy MUELLER" userId="1a2cc1f2-296d-4ff2-ba14-f474f79ba21b" providerId="ADAL" clId="{CDF49327-AB82-4BF5-B95D-CA872B72C748}" dt="2026-06-29T10:53:40.626" v="18" actId="2696"/>
        <pc:sldMkLst>
          <pc:docMk/>
          <pc:sldMk cId="3671465786" sldId="2147482406"/>
        </pc:sldMkLst>
      </pc:sldChg>
      <pc:sldChg chg="del">
        <pc:chgData name="Mandy MUELLER" userId="1a2cc1f2-296d-4ff2-ba14-f474f79ba21b" providerId="ADAL" clId="{CDF49327-AB82-4BF5-B95D-CA872B72C748}" dt="2026-06-29T10:53:15.188" v="14" actId="2696"/>
        <pc:sldMkLst>
          <pc:docMk/>
          <pc:sldMk cId="2449326597" sldId="2147482407"/>
        </pc:sldMkLst>
      </pc:sldChg>
      <pc:sldChg chg="del">
        <pc:chgData name="Mandy MUELLER" userId="1a2cc1f2-296d-4ff2-ba14-f474f79ba21b" providerId="ADAL" clId="{CDF49327-AB82-4BF5-B95D-CA872B72C748}" dt="2026-06-29T10:53:17.215" v="15" actId="2696"/>
        <pc:sldMkLst>
          <pc:docMk/>
          <pc:sldMk cId="1346029204" sldId="2147482408"/>
        </pc:sldMkLst>
      </pc:sldChg>
      <pc:sldChg chg="del">
        <pc:chgData name="Mandy MUELLER" userId="1a2cc1f2-296d-4ff2-ba14-f474f79ba21b" providerId="ADAL" clId="{CDF49327-AB82-4BF5-B95D-CA872B72C748}" dt="2026-06-29T10:53:20.746" v="16" actId="2696"/>
        <pc:sldMkLst>
          <pc:docMk/>
          <pc:sldMk cId="559183873" sldId="2147482409"/>
        </pc:sldMkLst>
      </pc:sldChg>
      <pc:sldChg chg="del">
        <pc:chgData name="Mandy MUELLER" userId="1a2cc1f2-296d-4ff2-ba14-f474f79ba21b" providerId="ADAL" clId="{CDF49327-AB82-4BF5-B95D-CA872B72C748}" dt="2026-06-29T10:53:38.130" v="17" actId="2696"/>
        <pc:sldMkLst>
          <pc:docMk/>
          <pc:sldMk cId="2637946199" sldId="2147482410"/>
        </pc:sldMkLst>
      </pc:sldChg>
      <pc:sldChg chg="delSp modSp mod modTransition modNotes">
        <pc:chgData name="Mandy MUELLER" userId="1a2cc1f2-296d-4ff2-ba14-f474f79ba21b" providerId="ADAL" clId="{CDF49327-AB82-4BF5-B95D-CA872B72C748}" dt="2026-06-30T08:27:58.861" v="506" actId="26606"/>
        <pc:sldMkLst>
          <pc:docMk/>
          <pc:sldMk cId="2062220439" sldId="2147482411"/>
        </pc:sldMkLst>
        <pc:spChg chg="del">
          <ac:chgData name="Mandy MUELLER" userId="1a2cc1f2-296d-4ff2-ba14-f474f79ba21b" providerId="ADAL" clId="{CDF49327-AB82-4BF5-B95D-CA872B72C748}" dt="2026-06-30T08:27:58.861" v="506" actId="26606"/>
          <ac:spMkLst>
            <pc:docMk/>
            <pc:sldMk cId="2062220439" sldId="2147482411"/>
            <ac:spMk id="4" creationId="{5895A591-0A23-476E-FDD7-8335935B4058}"/>
          </ac:spMkLst>
        </pc:spChg>
        <pc:spChg chg="mod">
          <ac:chgData name="Mandy MUELLER" userId="1a2cc1f2-296d-4ff2-ba14-f474f79ba21b" providerId="ADAL" clId="{CDF49327-AB82-4BF5-B95D-CA872B72C748}" dt="2026-06-29T10:52:31.549" v="12" actId="20577"/>
          <ac:spMkLst>
            <pc:docMk/>
            <pc:sldMk cId="2062220439" sldId="2147482411"/>
            <ac:spMk id="27" creationId="{73CB5A9F-D75E-58CF-6F77-0D22A16A3446}"/>
          </ac:spMkLst>
        </pc:spChg>
        <pc:picChg chg="del">
          <ac:chgData name="Mandy MUELLER" userId="1a2cc1f2-296d-4ff2-ba14-f474f79ba21b" providerId="ADAL" clId="{CDF49327-AB82-4BF5-B95D-CA872B72C748}" dt="2026-06-29T11:00:47.176" v="107" actId="478"/>
          <ac:picMkLst>
            <pc:docMk/>
            <pc:sldMk cId="2062220439" sldId="2147482411"/>
            <ac:picMk id="3" creationId="{9A79B5AE-7C58-F01B-DFFE-FE7924601B73}"/>
          </ac:picMkLst>
        </pc:picChg>
      </pc:sldChg>
      <pc:sldChg chg="delSp modSp mod modTransition modNotes">
        <pc:chgData name="Mandy MUELLER" userId="1a2cc1f2-296d-4ff2-ba14-f474f79ba21b" providerId="ADAL" clId="{CDF49327-AB82-4BF5-B95D-CA872B72C748}" dt="2026-06-30T08:27:58.861" v="506" actId="26606"/>
        <pc:sldMkLst>
          <pc:docMk/>
          <pc:sldMk cId="4220125987" sldId="2147482412"/>
        </pc:sldMkLst>
        <pc:picChg chg="mod">
          <ac:chgData name="Mandy MUELLER" userId="1a2cc1f2-296d-4ff2-ba14-f474f79ba21b" providerId="ADAL" clId="{CDF49327-AB82-4BF5-B95D-CA872B72C748}" dt="2026-06-29T11:41:19.589" v="383" actId="26606"/>
          <ac:picMkLst>
            <pc:docMk/>
            <pc:sldMk cId="4220125987" sldId="2147482412"/>
            <ac:picMk id="5" creationId="{B491B1B2-57A8-65F2-80D8-D38FC246CD3A}"/>
          </ac:picMkLst>
        </pc:picChg>
        <pc:picChg chg="mod">
          <ac:chgData name="Mandy MUELLER" userId="1a2cc1f2-296d-4ff2-ba14-f474f79ba21b" providerId="ADAL" clId="{CDF49327-AB82-4BF5-B95D-CA872B72C748}" dt="2026-06-29T11:41:19.589" v="383" actId="26606"/>
          <ac:picMkLst>
            <pc:docMk/>
            <pc:sldMk cId="4220125987" sldId="2147482412"/>
            <ac:picMk id="9" creationId="{4CBE8F82-7F4D-A064-7737-1C6EB9EBAE87}"/>
          </ac:picMkLst>
        </pc:picChg>
        <pc:picChg chg="del">
          <ac:chgData name="Mandy MUELLER" userId="1a2cc1f2-296d-4ff2-ba14-f474f79ba21b" providerId="ADAL" clId="{CDF49327-AB82-4BF5-B95D-CA872B72C748}" dt="2026-06-29T11:00:49.976" v="108" actId="478"/>
          <ac:picMkLst>
            <pc:docMk/>
            <pc:sldMk cId="4220125987" sldId="2147482412"/>
            <ac:picMk id="11" creationId="{3C70030F-2C8E-5B06-376F-177F11B09D28}"/>
          </ac:picMkLst>
        </pc:picChg>
      </pc:sldChg>
      <pc:sldChg chg="del">
        <pc:chgData name="Mandy MUELLER" userId="1a2cc1f2-296d-4ff2-ba14-f474f79ba21b" providerId="ADAL" clId="{CDF49327-AB82-4BF5-B95D-CA872B72C748}" dt="2026-06-29T10:59:41.819" v="98" actId="2696"/>
        <pc:sldMkLst>
          <pc:docMk/>
          <pc:sldMk cId="3898869941" sldId="2147483443"/>
        </pc:sldMkLst>
      </pc:sldChg>
      <pc:sldChg chg="addSp delSp modSp del mod chgLayout">
        <pc:chgData name="Mandy MUELLER" userId="1a2cc1f2-296d-4ff2-ba14-f474f79ba21b" providerId="ADAL" clId="{CDF49327-AB82-4BF5-B95D-CA872B72C748}" dt="2026-06-29T10:53:59.491" v="20" actId="2696"/>
        <pc:sldMkLst>
          <pc:docMk/>
          <pc:sldMk cId="2044017171" sldId="2147483444"/>
        </pc:sldMkLst>
        <pc:spChg chg="mod ord">
          <ac:chgData name="Mandy MUELLER" userId="1a2cc1f2-296d-4ff2-ba14-f474f79ba21b" providerId="ADAL" clId="{CDF49327-AB82-4BF5-B95D-CA872B72C748}" dt="2026-06-29T10:53:42.658" v="19" actId="6264"/>
          <ac:spMkLst>
            <pc:docMk/>
            <pc:sldMk cId="2044017171" sldId="2147483444"/>
            <ac:spMk id="2" creationId="{5EE3CB1B-1ED8-7723-B604-B8009FC28524}"/>
          </ac:spMkLst>
        </pc:spChg>
        <pc:spChg chg="add del mod">
          <ac:chgData name="Mandy MUELLER" userId="1a2cc1f2-296d-4ff2-ba14-f474f79ba21b" providerId="ADAL" clId="{CDF49327-AB82-4BF5-B95D-CA872B72C748}" dt="2026-06-29T10:53:42.658" v="19" actId="6264"/>
          <ac:spMkLst>
            <pc:docMk/>
            <pc:sldMk cId="2044017171" sldId="2147483444"/>
            <ac:spMk id="3" creationId="{AE3FC50F-4018-D15F-C840-C067ED9EF6A0}"/>
          </ac:spMkLst>
        </pc:spChg>
      </pc:sldChg>
      <pc:sldChg chg="delSp mod modTransition modNotes">
        <pc:chgData name="Mandy MUELLER" userId="1a2cc1f2-296d-4ff2-ba14-f474f79ba21b" providerId="ADAL" clId="{CDF49327-AB82-4BF5-B95D-CA872B72C748}" dt="2026-06-30T08:27:58.861" v="506" actId="26606"/>
        <pc:sldMkLst>
          <pc:docMk/>
          <pc:sldMk cId="1552170599" sldId="2147483446"/>
        </pc:sldMkLst>
        <pc:picChg chg="del">
          <ac:chgData name="Mandy MUELLER" userId="1a2cc1f2-296d-4ff2-ba14-f474f79ba21b" providerId="ADAL" clId="{CDF49327-AB82-4BF5-B95D-CA872B72C748}" dt="2026-06-29T11:00:44.366" v="106" actId="478"/>
          <ac:picMkLst>
            <pc:docMk/>
            <pc:sldMk cId="1552170599" sldId="2147483446"/>
            <ac:picMk id="6" creationId="{ADF47E02-BFBD-4D45-C757-2EF9E4A0667A}"/>
          </ac:picMkLst>
        </pc:picChg>
      </pc:sldChg>
      <pc:sldChg chg="addSp delSp modSp add mod ord modTransition modNotes modNotesTx">
        <pc:chgData name="Mandy MUELLER" userId="1a2cc1f2-296d-4ff2-ba14-f474f79ba21b" providerId="ADAL" clId="{CDF49327-AB82-4BF5-B95D-CA872B72C748}" dt="2026-06-30T08:53:18.015" v="573" actId="33524"/>
        <pc:sldMkLst>
          <pc:docMk/>
          <pc:sldMk cId="3236390342" sldId="2147483447"/>
        </pc:sldMkLst>
        <pc:spChg chg="add del mod">
          <ac:chgData name="Mandy MUELLER" userId="1a2cc1f2-296d-4ff2-ba14-f474f79ba21b" providerId="ADAL" clId="{CDF49327-AB82-4BF5-B95D-CA872B72C748}" dt="2026-06-29T11:44:27.105" v="391" actId="478"/>
          <ac:spMkLst>
            <pc:docMk/>
            <pc:sldMk cId="3236390342" sldId="2147483447"/>
            <ac:spMk id="2" creationId="{00000000-0000-0000-0000-000000000000}"/>
          </ac:spMkLst>
        </pc:spChg>
        <pc:spChg chg="add del">
          <ac:chgData name="Mandy MUELLER" userId="1a2cc1f2-296d-4ff2-ba14-f474f79ba21b" providerId="ADAL" clId="{CDF49327-AB82-4BF5-B95D-CA872B72C748}" dt="2026-06-29T11:44:31.774" v="393" actId="478"/>
          <ac:spMkLst>
            <pc:docMk/>
            <pc:sldMk cId="3236390342" sldId="2147483447"/>
            <ac:spMk id="3" creationId="{00000000-0000-0000-0000-000000000000}"/>
          </ac:spMkLst>
        </pc:spChg>
        <pc:spChg chg="add mod">
          <ac:chgData name="Mandy MUELLER" userId="1a2cc1f2-296d-4ff2-ba14-f474f79ba21b" providerId="ADAL" clId="{CDF49327-AB82-4BF5-B95D-CA872B72C748}" dt="2026-06-29T11:46:59.820" v="438" actId="14100"/>
          <ac:spMkLst>
            <pc:docMk/>
            <pc:sldMk cId="3236390342" sldId="2147483447"/>
            <ac:spMk id="4" creationId="{00000000-0000-0000-0000-000000000000}"/>
          </ac:spMkLst>
        </pc:spChg>
        <pc:spChg chg="add mod">
          <ac:chgData name="Mandy MUELLER" userId="1a2cc1f2-296d-4ff2-ba14-f474f79ba21b" providerId="ADAL" clId="{CDF49327-AB82-4BF5-B95D-CA872B72C748}" dt="2026-06-29T11:47:51.791" v="444" actId="14100"/>
          <ac:spMkLst>
            <pc:docMk/>
            <pc:sldMk cId="3236390342" sldId="2147483447"/>
            <ac:spMk id="5" creationId="{00000000-0000-0000-0000-000000000000}"/>
          </ac:spMkLst>
        </pc:spChg>
        <pc:spChg chg="add mod">
          <ac:chgData name="Mandy MUELLER" userId="1a2cc1f2-296d-4ff2-ba14-f474f79ba21b" providerId="ADAL" clId="{CDF49327-AB82-4BF5-B95D-CA872B72C748}" dt="2026-06-29T11:47:43.940" v="443" actId="14100"/>
          <ac:spMkLst>
            <pc:docMk/>
            <pc:sldMk cId="3236390342" sldId="2147483447"/>
            <ac:spMk id="6" creationId="{00000000-0000-0000-0000-000000000000}"/>
          </ac:spMkLst>
        </pc:spChg>
        <pc:spChg chg="add mod">
          <ac:chgData name="Mandy MUELLER" userId="1a2cc1f2-296d-4ff2-ba14-f474f79ba21b" providerId="ADAL" clId="{CDF49327-AB82-4BF5-B95D-CA872B72C748}" dt="2026-06-29T11:45:32.619" v="422" actId="255"/>
          <ac:spMkLst>
            <pc:docMk/>
            <pc:sldMk cId="3236390342" sldId="2147483447"/>
            <ac:spMk id="7" creationId="{00000000-0000-0000-0000-000000000000}"/>
          </ac:spMkLst>
        </pc:spChg>
        <pc:spChg chg="add mod">
          <ac:chgData name="Mandy MUELLER" userId="1a2cc1f2-296d-4ff2-ba14-f474f79ba21b" providerId="ADAL" clId="{CDF49327-AB82-4BF5-B95D-CA872B72C748}" dt="2026-06-29T11:46:38.734" v="433" actId="1076"/>
          <ac:spMkLst>
            <pc:docMk/>
            <pc:sldMk cId="3236390342" sldId="2147483447"/>
            <ac:spMk id="8" creationId="{00000000-0000-0000-0000-000000000000}"/>
          </ac:spMkLst>
        </pc:spChg>
        <pc:spChg chg="add mod">
          <ac:chgData name="Mandy MUELLER" userId="1a2cc1f2-296d-4ff2-ba14-f474f79ba21b" providerId="ADAL" clId="{CDF49327-AB82-4BF5-B95D-CA872B72C748}" dt="2026-06-29T11:48:57.860" v="445" actId="6549"/>
          <ac:spMkLst>
            <pc:docMk/>
            <pc:sldMk cId="3236390342" sldId="2147483447"/>
            <ac:spMk id="9" creationId="{00000000-0000-0000-0000-000000000000}"/>
          </ac:spMkLst>
        </pc:spChg>
        <pc:spChg chg="add del mod">
          <ac:chgData name="Mandy MUELLER" userId="1a2cc1f2-296d-4ff2-ba14-f474f79ba21b" providerId="ADAL" clId="{CDF49327-AB82-4BF5-B95D-CA872B72C748}" dt="2026-06-29T11:46:29.565" v="432" actId="1076"/>
          <ac:spMkLst>
            <pc:docMk/>
            <pc:sldMk cId="3236390342" sldId="2147483447"/>
            <ac:spMk id="10" creationId="{00000000-0000-0000-0000-000000000000}"/>
          </ac:spMkLst>
        </pc:spChg>
        <pc:spChg chg="mod">
          <ac:chgData name="Mandy MUELLER" userId="1a2cc1f2-296d-4ff2-ba14-f474f79ba21b" providerId="ADAL" clId="{CDF49327-AB82-4BF5-B95D-CA872B72C748}" dt="2026-06-29T11:47:06.876" v="439" actId="14100"/>
          <ac:spMkLst>
            <pc:docMk/>
            <pc:sldMk cId="3236390342" sldId="2147483447"/>
            <ac:spMk id="11" creationId="{00000000-0000-0000-0000-000000000000}"/>
          </ac:spMkLst>
        </pc:spChg>
        <pc:spChg chg="add mod">
          <ac:chgData name="Mandy MUELLER" userId="1a2cc1f2-296d-4ff2-ba14-f474f79ba21b" providerId="ADAL" clId="{CDF49327-AB82-4BF5-B95D-CA872B72C748}" dt="2026-06-30T08:53:18.015" v="573" actId="33524"/>
          <ac:spMkLst>
            <pc:docMk/>
            <pc:sldMk cId="3236390342" sldId="2147483447"/>
            <ac:spMk id="12" creationId="{00000000-0000-0000-0000-000000000000}"/>
          </ac:spMkLst>
        </pc:spChg>
        <pc:spChg chg="del mod replId">
          <ac:chgData name="Mandy MUELLER" userId="1a2cc1f2-296d-4ff2-ba14-f474f79ba21b" providerId="ADAL" clId="{CDF49327-AB82-4BF5-B95D-CA872B72C748}" dt="2026-06-29T11:41:19.589" v="383" actId="26606"/>
          <ac:spMkLst>
            <pc:docMk/>
            <pc:sldMk cId="3236390342" sldId="2147483447"/>
            <ac:spMk id="13" creationId="{684F3483-4C37-0A35-8569-DCAE25416D74}"/>
          </ac:spMkLst>
        </pc:spChg>
        <pc:spChg chg="add mod replId">
          <ac:chgData name="Mandy MUELLER" userId="1a2cc1f2-296d-4ff2-ba14-f474f79ba21b" providerId="ADAL" clId="{CDF49327-AB82-4BF5-B95D-CA872B72C748}" dt="2026-06-29T11:41:19.559" v="382" actId="26606"/>
          <ac:spMkLst>
            <pc:docMk/>
            <pc:sldMk cId="3236390342" sldId="2147483447"/>
            <ac:spMk id="14" creationId="{BDC25089-A539-18C1-9CC2-7F49DDE1B615}"/>
          </ac:spMkLst>
        </pc:spChg>
        <pc:spChg chg="add mod">
          <ac:chgData name="Mandy MUELLER" userId="1a2cc1f2-296d-4ff2-ba14-f474f79ba21b" providerId="ADAL" clId="{CDF49327-AB82-4BF5-B95D-CA872B72C748}" dt="2026-06-30T08:49:45.771" v="519" actId="1076"/>
          <ac:spMkLst>
            <pc:docMk/>
            <pc:sldMk cId="3236390342" sldId="2147483447"/>
            <ac:spMk id="17" creationId="{CCDDBA17-8E76-72A8-6CF6-4D05F22794AE}"/>
          </ac:spMkLst>
        </pc:spChg>
        <pc:graphicFrameChg chg="add del mod modGraphic">
          <ac:chgData name="Mandy MUELLER" userId="1a2cc1f2-296d-4ff2-ba14-f474f79ba21b" providerId="ADAL" clId="{CDF49327-AB82-4BF5-B95D-CA872B72C748}" dt="2026-06-29T11:35:42.621" v="341" actId="478"/>
          <ac:graphicFrameMkLst>
            <pc:docMk/>
            <pc:sldMk cId="3236390342" sldId="2147483447"/>
            <ac:graphicFrameMk id="3" creationId="{DFD1F6F8-229D-D3A5-F538-748D50E0F09A}"/>
          </ac:graphicFrameMkLst>
        </pc:graphicFrameChg>
        <pc:graphicFrameChg chg="add del mod modGraphic">
          <ac:chgData name="Mandy MUELLER" userId="1a2cc1f2-296d-4ff2-ba14-f474f79ba21b" providerId="ADAL" clId="{CDF49327-AB82-4BF5-B95D-CA872B72C748}" dt="2026-06-29T11:32:57.195" v="198" actId="478"/>
          <ac:graphicFrameMkLst>
            <pc:docMk/>
            <pc:sldMk cId="3236390342" sldId="2147483447"/>
            <ac:graphicFrameMk id="7" creationId="{1C62955B-3E4C-7843-53F4-6F0705C8F4BC}"/>
          </ac:graphicFrameMkLst>
        </pc:graphicFrameChg>
        <pc:picChg chg="del">
          <ac:chgData name="Mandy MUELLER" userId="1a2cc1f2-296d-4ff2-ba14-f474f79ba21b" providerId="ADAL" clId="{CDF49327-AB82-4BF5-B95D-CA872B72C748}" dt="2026-06-29T11:00:32.148" v="102" actId="478"/>
          <ac:picMkLst>
            <pc:docMk/>
            <pc:sldMk cId="3236390342" sldId="2147483447"/>
            <ac:picMk id="5" creationId="{5444F176-DC95-B32A-10D9-EBA011FA5F38}"/>
          </ac:picMkLst>
        </pc:picChg>
        <pc:picChg chg="del">
          <ac:chgData name="Mandy MUELLER" userId="1a2cc1f2-296d-4ff2-ba14-f474f79ba21b" providerId="ADAL" clId="{CDF49327-AB82-4BF5-B95D-CA872B72C748}" dt="2026-06-29T11:00:33.221" v="103" actId="478"/>
          <ac:picMkLst>
            <pc:docMk/>
            <pc:sldMk cId="3236390342" sldId="2147483447"/>
            <ac:picMk id="9" creationId="{D011E8FC-6565-5279-BDF0-631A6EC6BC58}"/>
          </ac:picMkLst>
        </pc:picChg>
        <pc:picChg chg="del">
          <ac:chgData name="Mandy MUELLER" userId="1a2cc1f2-296d-4ff2-ba14-f474f79ba21b" providerId="ADAL" clId="{CDF49327-AB82-4BF5-B95D-CA872B72C748}" dt="2026-06-29T11:00:40.173" v="105" actId="478"/>
          <ac:picMkLst>
            <pc:docMk/>
            <pc:sldMk cId="3236390342" sldId="2147483447"/>
            <ac:picMk id="11" creationId="{4CB2D639-C679-75B6-9034-ABE764495376}"/>
          </ac:picMkLst>
        </pc:picChg>
        <pc:picChg chg="add del">
          <ac:chgData name="Mandy MUELLER" userId="1a2cc1f2-296d-4ff2-ba14-f474f79ba21b" providerId="ADAL" clId="{CDF49327-AB82-4BF5-B95D-CA872B72C748}" dt="2026-06-29T11:44:11.622" v="385" actId="478"/>
          <ac:picMkLst>
            <pc:docMk/>
            <pc:sldMk cId="3236390342" sldId="2147483447"/>
            <ac:picMk id="16" creationId="{0B43D249-8FAC-D058-EE0C-EE177E414569}"/>
          </ac:picMkLst>
        </pc:picChg>
      </pc:sldChg>
      <pc:sldChg chg="addSp delSp modSp new mod">
        <pc:chgData name="Mandy MUELLER" userId="1a2cc1f2-296d-4ff2-ba14-f474f79ba21b" providerId="ADAL" clId="{CDF49327-AB82-4BF5-B95D-CA872B72C748}" dt="2026-06-30T09:57:01.464" v="616" actId="20577"/>
        <pc:sldMkLst>
          <pc:docMk/>
          <pc:sldMk cId="2599140641" sldId="2147483448"/>
        </pc:sldMkLst>
        <pc:spChg chg="add">
          <ac:chgData name="Mandy MUELLER" userId="1a2cc1f2-296d-4ff2-ba14-f474f79ba21b" providerId="ADAL" clId="{CDF49327-AB82-4BF5-B95D-CA872B72C748}" dt="2026-06-30T08:27:58.861" v="506" actId="26606"/>
          <ac:spMkLst>
            <pc:docMk/>
            <pc:sldMk cId="2599140641" sldId="2147483448"/>
            <ac:spMk id="2" creationId="{00000000-0000-0000-0000-000000000000}"/>
          </ac:spMkLst>
        </pc:spChg>
        <pc:spChg chg="add">
          <ac:chgData name="Mandy MUELLER" userId="1a2cc1f2-296d-4ff2-ba14-f474f79ba21b" providerId="ADAL" clId="{CDF49327-AB82-4BF5-B95D-CA872B72C748}" dt="2026-06-30T08:00:57.670" v="500" actId="26606"/>
          <ac:spMkLst>
            <pc:docMk/>
            <pc:sldMk cId="2599140641" sldId="2147483448"/>
            <ac:spMk id="4" creationId="{00000000-0000-0000-0000-000000000000}"/>
          </ac:spMkLst>
        </pc:spChg>
        <pc:spChg chg="add del">
          <ac:chgData name="Mandy MUELLER" userId="1a2cc1f2-296d-4ff2-ba14-f474f79ba21b" providerId="ADAL" clId="{CDF49327-AB82-4BF5-B95D-CA872B72C748}" dt="2026-06-30T08:51:03.837" v="549" actId="478"/>
          <ac:spMkLst>
            <pc:docMk/>
            <pc:sldMk cId="2599140641" sldId="2147483448"/>
            <ac:spMk id="5" creationId="{00000000-0000-0000-0000-000000000000}"/>
          </ac:spMkLst>
        </pc:spChg>
        <pc:spChg chg="add mod">
          <ac:chgData name="Mandy MUELLER" userId="1a2cc1f2-296d-4ff2-ba14-f474f79ba21b" providerId="ADAL" clId="{CDF49327-AB82-4BF5-B95D-CA872B72C748}" dt="2026-06-30T08:51:13.134" v="553" actId="1076"/>
          <ac:spMkLst>
            <pc:docMk/>
            <pc:sldMk cId="2599140641" sldId="2147483448"/>
            <ac:spMk id="6" creationId="{00000000-0000-0000-0000-000000000000}"/>
          </ac:spMkLst>
        </pc:spChg>
        <pc:spChg chg="add mod">
          <ac:chgData name="Mandy MUELLER" userId="1a2cc1f2-296d-4ff2-ba14-f474f79ba21b" providerId="ADAL" clId="{CDF49327-AB82-4BF5-B95D-CA872B72C748}" dt="2026-06-30T08:51:21.837" v="555" actId="1076"/>
          <ac:spMkLst>
            <pc:docMk/>
            <pc:sldMk cId="2599140641" sldId="2147483448"/>
            <ac:spMk id="7" creationId="{00000000-0000-0000-0000-000000000000}"/>
          </ac:spMkLst>
        </pc:spChg>
        <pc:spChg chg="add del mod">
          <ac:chgData name="Mandy MUELLER" userId="1a2cc1f2-296d-4ff2-ba14-f474f79ba21b" providerId="ADAL" clId="{CDF49327-AB82-4BF5-B95D-CA872B72C748}" dt="2026-06-30T08:51:07.328" v="552" actId="478"/>
          <ac:spMkLst>
            <pc:docMk/>
            <pc:sldMk cId="2599140641" sldId="2147483448"/>
            <ac:spMk id="8" creationId="{00000000-0000-0000-0000-000000000000}"/>
          </ac:spMkLst>
        </pc:spChg>
        <pc:spChg chg="add mod">
          <ac:chgData name="Mandy MUELLER" userId="1a2cc1f2-296d-4ff2-ba14-f474f79ba21b" providerId="ADAL" clId="{CDF49327-AB82-4BF5-B95D-CA872B72C748}" dt="2026-06-30T08:51:17.500" v="554" actId="1076"/>
          <ac:spMkLst>
            <pc:docMk/>
            <pc:sldMk cId="2599140641" sldId="2147483448"/>
            <ac:spMk id="9" creationId="{00000000-0000-0000-0000-000000000000}"/>
          </ac:spMkLst>
        </pc:spChg>
        <pc:spChg chg="add mod">
          <ac:chgData name="Mandy MUELLER" userId="1a2cc1f2-296d-4ff2-ba14-f474f79ba21b" providerId="ADAL" clId="{CDF49327-AB82-4BF5-B95D-CA872B72C748}" dt="2026-06-30T09:57:01.464" v="616" actId="20577"/>
          <ac:spMkLst>
            <pc:docMk/>
            <pc:sldMk cId="2599140641" sldId="2147483448"/>
            <ac:spMk id="10" creationId="{00000000-0000-0000-0000-000000000000}"/>
          </ac:spMkLst>
        </pc:spChg>
        <pc:spChg chg="add">
          <ac:chgData name="Mandy MUELLER" userId="1a2cc1f2-296d-4ff2-ba14-f474f79ba21b" providerId="ADAL" clId="{CDF49327-AB82-4BF5-B95D-CA872B72C748}" dt="2026-06-30T08:27:58.861" v="506" actId="26606"/>
          <ac:spMkLst>
            <pc:docMk/>
            <pc:sldMk cId="2599140641" sldId="2147483448"/>
            <ac:spMk id="11" creationId="{00000000-0000-0000-0000-000000000000}"/>
          </ac:spMkLst>
        </pc:spChg>
        <pc:spChg chg="del mod replId">
          <ac:chgData name="Mandy MUELLER" userId="1a2cc1f2-296d-4ff2-ba14-f474f79ba21b" providerId="ADAL" clId="{CDF49327-AB82-4BF5-B95D-CA872B72C748}" dt="2026-06-30T08:00:57.670" v="500" actId="26606"/>
          <ac:spMkLst>
            <pc:docMk/>
            <pc:sldMk cId="2599140641" sldId="2147483448"/>
            <ac:spMk id="11" creationId="{1F19C53F-18CB-130C-6D09-E97D0C9F27D8}"/>
          </ac:spMkLst>
        </pc:spChg>
        <pc:spChg chg="add">
          <ac:chgData name="Mandy MUELLER" userId="1a2cc1f2-296d-4ff2-ba14-f474f79ba21b" providerId="ADAL" clId="{CDF49327-AB82-4BF5-B95D-CA872B72C748}" dt="2026-06-30T08:27:58.861" v="506" actId="26606"/>
          <ac:spMkLst>
            <pc:docMk/>
            <pc:sldMk cId="2599140641" sldId="2147483448"/>
            <ac:spMk id="12" creationId="{00000000-0000-0000-0000-000000000000}"/>
          </ac:spMkLst>
        </pc:spChg>
        <pc:spChg chg="del mod replId">
          <ac:chgData name="Mandy MUELLER" userId="1a2cc1f2-296d-4ff2-ba14-f474f79ba21b" providerId="ADAL" clId="{CDF49327-AB82-4BF5-B95D-CA872B72C748}" dt="2026-06-30T08:00:57.670" v="500" actId="26606"/>
          <ac:spMkLst>
            <pc:docMk/>
            <pc:sldMk cId="2599140641" sldId="2147483448"/>
            <ac:spMk id="12" creationId="{C46D364E-59D4-B01A-9270-A75A41B3070D}"/>
          </ac:spMkLst>
        </pc:spChg>
        <pc:spChg chg="add">
          <ac:chgData name="Mandy MUELLER" userId="1a2cc1f2-296d-4ff2-ba14-f474f79ba21b" providerId="ADAL" clId="{CDF49327-AB82-4BF5-B95D-CA872B72C748}" dt="2026-06-30T08:27:58.861" v="506" actId="26606"/>
          <ac:spMkLst>
            <pc:docMk/>
            <pc:sldMk cId="2599140641" sldId="2147483448"/>
            <ac:spMk id="13" creationId="{00000000-0000-0000-0000-000000000000}"/>
          </ac:spMkLst>
        </pc:spChg>
        <pc:spChg chg="add">
          <ac:chgData name="Mandy MUELLER" userId="1a2cc1f2-296d-4ff2-ba14-f474f79ba21b" providerId="ADAL" clId="{CDF49327-AB82-4BF5-B95D-CA872B72C748}" dt="2026-06-30T08:27:58.861" v="506" actId="26606"/>
          <ac:spMkLst>
            <pc:docMk/>
            <pc:sldMk cId="2599140641" sldId="2147483448"/>
            <ac:spMk id="16" creationId="{00000000-0000-0000-0000-000000000000}"/>
          </ac:spMkLst>
        </pc:spChg>
        <pc:spChg chg="add">
          <ac:chgData name="Mandy MUELLER" userId="1a2cc1f2-296d-4ff2-ba14-f474f79ba21b" providerId="ADAL" clId="{CDF49327-AB82-4BF5-B95D-CA872B72C748}" dt="2026-06-30T08:27:58.861" v="506" actId="26606"/>
          <ac:spMkLst>
            <pc:docMk/>
            <pc:sldMk cId="2599140641" sldId="2147483448"/>
            <ac:spMk id="21" creationId="{00000000-0000-0000-0000-000000000000}"/>
          </ac:spMkLst>
        </pc:spChg>
        <pc:spChg chg="add">
          <ac:chgData name="Mandy MUELLER" userId="1a2cc1f2-296d-4ff2-ba14-f474f79ba21b" providerId="ADAL" clId="{CDF49327-AB82-4BF5-B95D-CA872B72C748}" dt="2026-06-30T08:27:58.861" v="506" actId="26606"/>
          <ac:spMkLst>
            <pc:docMk/>
            <pc:sldMk cId="2599140641" sldId="2147483448"/>
            <ac:spMk id="22" creationId="{00000000-0000-0000-0000-000000000000}"/>
          </ac:spMkLst>
        </pc:spChg>
        <pc:spChg chg="add">
          <ac:chgData name="Mandy MUELLER" userId="1a2cc1f2-296d-4ff2-ba14-f474f79ba21b" providerId="ADAL" clId="{CDF49327-AB82-4BF5-B95D-CA872B72C748}" dt="2026-06-30T08:27:58.861" v="506" actId="26606"/>
          <ac:spMkLst>
            <pc:docMk/>
            <pc:sldMk cId="2599140641" sldId="2147483448"/>
            <ac:spMk id="23" creationId="{00000000-0000-0000-0000-000000000000}"/>
          </ac:spMkLst>
        </pc:spChg>
        <pc:spChg chg="add">
          <ac:chgData name="Mandy MUELLER" userId="1a2cc1f2-296d-4ff2-ba14-f474f79ba21b" providerId="ADAL" clId="{CDF49327-AB82-4BF5-B95D-CA872B72C748}" dt="2026-06-30T08:27:58.861" v="506" actId="26606"/>
          <ac:spMkLst>
            <pc:docMk/>
            <pc:sldMk cId="2599140641" sldId="2147483448"/>
            <ac:spMk id="25" creationId="{00000000-0000-0000-0000-000000000000}"/>
          </ac:spMkLst>
        </pc:spChg>
        <pc:spChg chg="add mod">
          <ac:chgData name="Mandy MUELLER" userId="1a2cc1f2-296d-4ff2-ba14-f474f79ba21b" providerId="ADAL" clId="{CDF49327-AB82-4BF5-B95D-CA872B72C748}" dt="2026-06-30T09:55:45.839" v="574" actId="20577"/>
          <ac:spMkLst>
            <pc:docMk/>
            <pc:sldMk cId="2599140641" sldId="2147483448"/>
            <ac:spMk id="26" creationId="{08D7BED5-2292-F87D-5A3D-6959710F6698}"/>
          </ac:spMkLst>
        </pc:spChg>
        <pc:spChg chg="del mod replId">
          <ac:chgData name="Mandy MUELLER" userId="1a2cc1f2-296d-4ff2-ba14-f474f79ba21b" providerId="ADAL" clId="{CDF49327-AB82-4BF5-B95D-CA872B72C748}" dt="2026-06-30T08:27:58.861" v="506" actId="26606"/>
          <ac:spMkLst>
            <pc:docMk/>
            <pc:sldMk cId="2599140641" sldId="2147483448"/>
            <ac:spMk id="26" creationId="{1F19C53F-18CB-130C-6D09-E97D0C9F27D8}"/>
          </ac:spMkLst>
        </pc:spChg>
        <pc:spChg chg="mod replId">
          <ac:chgData name="Mandy MUELLER" userId="1a2cc1f2-296d-4ff2-ba14-f474f79ba21b" providerId="ADAL" clId="{CDF49327-AB82-4BF5-B95D-CA872B72C748}" dt="2026-06-30T08:27:58.777" v="505" actId="26606"/>
          <ac:spMkLst>
            <pc:docMk/>
            <pc:sldMk cId="2599140641" sldId="2147483448"/>
            <ac:spMk id="27" creationId="{C46D364E-59D4-B01A-9270-A75A41B3070D}"/>
          </ac:spMkLst>
        </pc:spChg>
        <pc:picChg chg="add mod">
          <ac:chgData name="Mandy MUELLER" userId="1a2cc1f2-296d-4ff2-ba14-f474f79ba21b" providerId="ADAL" clId="{CDF49327-AB82-4BF5-B95D-CA872B72C748}" dt="2026-06-30T08:19:08.474" v="504" actId="1076"/>
          <ac:picMkLst>
            <pc:docMk/>
            <pc:sldMk cId="2599140641" sldId="2147483448"/>
            <ac:picMk id="14" creationId="{37934082-182C-178B-7B8D-C6B84A6A6F9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595906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DF563-CF24-C205-6EA8-F20385E625AD}"/>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41C679F3-594E-E7AA-648E-9C3E2C10ED03}"/>
              </a:ext>
            </a:extLst>
          </p:cNvPr>
          <p:cNvSpPr>
            <a:spLocks noGrp="1"/>
          </p:cNvSpPr>
          <p:nvPr>
            <p:ph type="body" idx="4294967295"/>
          </p:nvPr>
        </p:nvSpPr>
        <p:spPr/>
        <p:txBody>
          <a:bodyPr/>
          <a:lstStyle/>
          <a:p>
            <a:pPr>
              <a:buFont typeface="Arial"/>
              <a:buChar char="•"/>
            </a:pPr>
            <a:r>
              <a:rPr lang="en-GB">
                <a:solidFill>
                  <a:srgbClr val="71207B"/>
                </a:solidFill>
              </a:rPr>
              <a:t>The Secretary of State has decided to implement the proposal for 5 unitary councils, subject to Parliamentary approval. </a:t>
            </a:r>
            <a:endParaRPr lang="en-US"/>
          </a:p>
          <a:p>
            <a:pPr>
              <a:buFont typeface="Arial"/>
              <a:buChar char="•"/>
            </a:pPr>
            <a:r>
              <a:rPr lang="en-GB">
                <a:solidFill>
                  <a:srgbClr val="71207B"/>
                </a:solidFill>
              </a:rPr>
              <a:t>Informal teams are now being setup to run workstreams on LGR until formal teams are officially implemented later this year.</a:t>
            </a:r>
            <a:endParaRPr lang="en-US"/>
          </a:p>
          <a:p>
            <a:pPr marL="171450" indent="-171450">
              <a:lnSpc>
                <a:spcPct val="90000"/>
              </a:lnSpc>
              <a:spcBef>
                <a:spcPts val="1000"/>
              </a:spcBef>
              <a:buFont typeface="Calibri"/>
              <a:buChar char="-"/>
            </a:pPr>
            <a:endParaRPr lang="en-GB">
              <a:solidFill>
                <a:srgbClr val="71207B"/>
              </a:solidFill>
            </a:endParaRPr>
          </a:p>
        </p:txBody>
      </p:sp>
      <p:sp>
        <p:nvSpPr>
          <p:cNvPr id="4" name="Slide Number Placeholder 3">
            <a:extLst>
              <a:ext uri="{FF2B5EF4-FFF2-40B4-BE49-F238E27FC236}">
                <a16:creationId xmlns:a16="http://schemas.microsoft.com/office/drawing/2014/main" id="{EB5EE995-B57A-4535-46A1-FED942F78845}"/>
              </a:ext>
            </a:extLst>
          </p:cNvPr>
          <p:cNvSpPr>
            <a:spLocks noGrp="1"/>
          </p:cNvSpPr>
          <p:nvPr>
            <p:ph type="sldNum" sz="quarter" idx="4294967295"/>
          </p:nvPr>
        </p:nvSpPr>
        <p:spPr>
          <a:xfrm>
            <a:off x="3777607" y="9428584"/>
            <a:ext cx="2889938" cy="498055"/>
          </a:xfrm>
          <a:prstGeom prst="rect">
            <a:avLst/>
          </a:prstGeom>
        </p:spPr>
        <p:txBody>
          <a:bodyPr/>
          <a:lstStyle/>
          <a:p>
            <a:fld id="{7E93B633-FDC3-4D66-A71E-16DAA8792F76}" type="slidenum">
              <a:rPr lang="en-GB" smtClean="0"/>
              <a:t>3</a:t>
            </a:fld>
            <a:endParaRPr lang="en-GB"/>
          </a:p>
        </p:txBody>
      </p:sp>
    </p:spTree>
    <p:extLst>
      <p:ext uri="{BB962C8B-B14F-4D97-AF65-F5344CB8AC3E}">
        <p14:creationId xmlns:p14="http://schemas.microsoft.com/office/powerpoint/2010/main" val="3319061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A3438-5C51-E4D2-A8E9-80B930B04560}"/>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58DA8448-8552-9437-BEA8-4A90596AF37B}"/>
              </a:ext>
            </a:extLst>
          </p:cNvPr>
          <p:cNvSpPr>
            <a:spLocks noGrp="1"/>
          </p:cNvSpPr>
          <p:nvPr>
            <p:ph type="body" idx="4294967295"/>
          </p:nvPr>
        </p:nvSpPr>
        <p:spPr/>
        <p:txBody>
          <a:bodyPr/>
          <a:lstStyle/>
          <a:p>
            <a:r>
              <a:rPr lang="en-GB">
                <a:solidFill>
                  <a:srgbClr val="71207B"/>
                </a:solidFill>
              </a:rPr>
              <a:t>Our model was based on keeping local government as local as possible.</a:t>
            </a:r>
            <a:r>
              <a:rPr lang="en-GB"/>
              <a:t> Sensible geographies anchored by a major city, Natural social and economic ties and small enough to remain agile but big enough to withstand financial shocks</a:t>
            </a:r>
            <a:endParaRPr lang="en-US"/>
          </a:p>
        </p:txBody>
      </p:sp>
      <p:sp>
        <p:nvSpPr>
          <p:cNvPr id="4" name="Slide Number Placeholder 3">
            <a:extLst>
              <a:ext uri="{FF2B5EF4-FFF2-40B4-BE49-F238E27FC236}">
                <a16:creationId xmlns:a16="http://schemas.microsoft.com/office/drawing/2014/main" id="{1F47E9FD-2830-7CB1-CFA0-D1FDB231F4C0}"/>
              </a:ext>
            </a:extLst>
          </p:cNvPr>
          <p:cNvSpPr>
            <a:spLocks noGrp="1"/>
          </p:cNvSpPr>
          <p:nvPr>
            <p:ph type="sldNum" sz="quarter" idx="4294967295"/>
          </p:nvPr>
        </p:nvSpPr>
        <p:spPr>
          <a:xfrm>
            <a:off x="3777607" y="9428584"/>
            <a:ext cx="2889938" cy="498055"/>
          </a:xfrm>
          <a:prstGeom prst="rect">
            <a:avLst/>
          </a:prstGeom>
        </p:spPr>
        <p:txBody>
          <a:bodyPr/>
          <a:lstStyle/>
          <a:p>
            <a:fld id="{7E93B633-FDC3-4D66-A71E-16DAA8792F76}" type="slidenum">
              <a:rPr lang="en-GB" smtClean="0"/>
              <a:t>4</a:t>
            </a:fld>
            <a:endParaRPr lang="en-GB"/>
          </a:p>
        </p:txBody>
      </p:sp>
    </p:spTree>
    <p:extLst>
      <p:ext uri="{BB962C8B-B14F-4D97-AF65-F5344CB8AC3E}">
        <p14:creationId xmlns:p14="http://schemas.microsoft.com/office/powerpoint/2010/main" val="7454738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4294967295"/>
          </p:nvPr>
        </p:nvSpPr>
        <p:spPr/>
        <p:txBody>
          <a:bodyPr/>
          <a:lstStyle/>
          <a:p>
            <a:pPr>
              <a:lnSpc>
                <a:spcPct val="90000"/>
              </a:lnSpc>
              <a:spcBef>
                <a:spcPts val="1000"/>
              </a:spcBef>
            </a:pPr>
            <a:r>
              <a:rPr lang="en-GB" b="1" u="sng">
                <a:solidFill>
                  <a:srgbClr val="71207B"/>
                </a:solidFill>
              </a:rPr>
              <a:t>Timetable &amp; Transitional Period</a:t>
            </a:r>
            <a:endParaRPr lang="en-US">
              <a:solidFill>
                <a:srgbClr val="71207B"/>
              </a:solidFill>
            </a:endParaRPr>
          </a:p>
          <a:p>
            <a:pPr>
              <a:lnSpc>
                <a:spcPct val="90000"/>
              </a:lnSpc>
              <a:spcBef>
                <a:spcPts val="1000"/>
              </a:spcBef>
            </a:pPr>
            <a:endParaRPr lang="en-GB" b="1" u="sng">
              <a:solidFill>
                <a:srgbClr val="71207B"/>
              </a:solidFill>
            </a:endParaRPr>
          </a:p>
          <a:p>
            <a:pPr marL="285750" indent="-285750">
              <a:lnSpc>
                <a:spcPct val="90000"/>
              </a:lnSpc>
              <a:spcBef>
                <a:spcPts val="1000"/>
              </a:spcBef>
              <a:buFont typeface="Arial,Sans-Serif"/>
              <a:buChar char="•"/>
            </a:pPr>
            <a:r>
              <a:rPr lang="en-GB">
                <a:solidFill>
                  <a:srgbClr val="71207B"/>
                </a:solidFill>
              </a:rPr>
              <a:t>Existing councils remain responsible for services until abolition on 1 April 2028.</a:t>
            </a:r>
            <a:endParaRPr lang="en-US">
              <a:solidFill>
                <a:srgbClr val="71207B"/>
              </a:solidFill>
            </a:endParaRPr>
          </a:p>
          <a:p>
            <a:pPr marL="285750" indent="-285750">
              <a:lnSpc>
                <a:spcPct val="90000"/>
              </a:lnSpc>
              <a:spcBef>
                <a:spcPts val="1000"/>
              </a:spcBef>
              <a:buFont typeface="Arial,Sans-Serif"/>
              <a:buChar char="•"/>
            </a:pPr>
            <a:r>
              <a:rPr lang="en-GB">
                <a:solidFill>
                  <a:srgbClr val="71207B"/>
                </a:solidFill>
              </a:rPr>
              <a:t>Shadow councils will be established and given preparatory functions including budgets, plans, statutory officer appointments, codes of conduct and allowances.</a:t>
            </a:r>
            <a:endParaRPr lang="en-US">
              <a:solidFill>
                <a:srgbClr val="71207B"/>
              </a:solidFill>
            </a:endParaRPr>
          </a:p>
          <a:p>
            <a:pPr marL="285750" indent="-285750">
              <a:lnSpc>
                <a:spcPct val="90000"/>
              </a:lnSpc>
              <a:spcBef>
                <a:spcPts val="1000"/>
              </a:spcBef>
              <a:buFont typeface="Arial,Sans-Serif"/>
              <a:buChar char="•"/>
            </a:pPr>
            <a:r>
              <a:rPr lang="en-GB">
                <a:solidFill>
                  <a:srgbClr val="71207B"/>
                </a:solidFill>
              </a:rPr>
              <a:t>Preparatory work is permitted during the pre‑election</a:t>
            </a:r>
            <a:endParaRPr lang="en-US">
              <a:solidFill>
                <a:srgbClr val="71207B"/>
              </a:solidFill>
            </a:endParaRPr>
          </a:p>
          <a:p>
            <a:pPr marL="285750" indent="-285750">
              <a:lnSpc>
                <a:spcPct val="90000"/>
              </a:lnSpc>
              <a:spcBef>
                <a:spcPts val="1000"/>
              </a:spcBef>
              <a:buFont typeface="Arial,Sans-Serif"/>
              <a:buChar char="•"/>
            </a:pPr>
            <a:r>
              <a:rPr lang="en-GB">
                <a:solidFill>
                  <a:srgbClr val="71207B"/>
                </a:solidFill>
              </a:rPr>
              <a:t>A Section 24 notice will be implemented, placing spending restrictions on the authority</a:t>
            </a:r>
            <a:endParaRPr lang="en-US">
              <a:solidFill>
                <a:srgbClr val="71207B"/>
              </a:solidFill>
            </a:endParaRPr>
          </a:p>
          <a:p>
            <a:endParaRPr lang="en-US">
              <a:latin typeface="Calibri"/>
              <a:ea typeface="Calibri"/>
              <a:cs typeface="Calibri"/>
            </a:endParaRPr>
          </a:p>
          <a:p>
            <a:endParaRPr lang="en-US">
              <a:latin typeface="Calibri"/>
              <a:ea typeface="Calibri"/>
              <a:cs typeface="Calibri"/>
            </a:endParaRPr>
          </a:p>
          <a:p>
            <a:r>
              <a:rPr lang="en-US">
                <a:latin typeface="Calibri"/>
                <a:ea typeface="Calibri"/>
                <a:cs typeface="Calibri"/>
              </a:rPr>
              <a:t>What's the timeline?</a:t>
            </a:r>
            <a:endParaRPr lang="en-US"/>
          </a:p>
          <a:p>
            <a:endParaRPr lang="en-US">
              <a:latin typeface="Calibri"/>
              <a:ea typeface="Calibri"/>
              <a:cs typeface="Calibri"/>
            </a:endParaRPr>
          </a:p>
          <a:p>
            <a:r>
              <a:rPr lang="en-US" b="1"/>
              <a:t>Jan 2026: </a:t>
            </a:r>
            <a:r>
              <a:rPr lang="en-US"/>
              <a:t>Government consultation ended</a:t>
            </a:r>
          </a:p>
          <a:p>
            <a:endParaRPr lang="en-US"/>
          </a:p>
          <a:p>
            <a:r>
              <a:rPr lang="en-US" b="1"/>
              <a:t>March 2026: </a:t>
            </a:r>
            <a:r>
              <a:rPr lang="en-US" b="0"/>
              <a:t>Last month </a:t>
            </a:r>
            <a:r>
              <a:rPr lang="en-US"/>
              <a:t>the Government announced that five new councils will be created for Greater Essex. </a:t>
            </a:r>
          </a:p>
          <a:p>
            <a:endParaRPr lang="en-US"/>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a:t>Jun-Sep 2026: </a:t>
            </a:r>
            <a:r>
              <a:rPr lang="en-GB" sz="1200">
                <a:solidFill>
                  <a:schemeClr val="accent6"/>
                </a:solidFill>
              </a:rPr>
              <a:t>Government lays out legislation to make the changes happen, also known as the SCO</a:t>
            </a:r>
          </a:p>
          <a:p>
            <a:endParaRPr lang="en-US" b="1"/>
          </a:p>
          <a:p>
            <a:r>
              <a:rPr lang="en-US" b="1"/>
              <a:t>Nov/Dec 2026: </a:t>
            </a:r>
            <a:r>
              <a:rPr lang="en-US"/>
              <a:t>This SCO will officially come into effect in autumn/winter 2026 and around that same time, formal implementation teams will be formed to manage the changeover.</a:t>
            </a:r>
          </a:p>
          <a:p>
            <a:endParaRPr lang="en-US"/>
          </a:p>
          <a:p>
            <a:r>
              <a:rPr lang="en-US" b="1"/>
              <a:t>May 2027: </a:t>
            </a:r>
            <a:r>
              <a:rPr lang="en-US"/>
              <a:t>Shadow elections new </a:t>
            </a:r>
            <a:r>
              <a:rPr lang="en-US" err="1"/>
              <a:t>councillors</a:t>
            </a:r>
            <a:r>
              <a:rPr lang="en-US"/>
              <a:t> elected</a:t>
            </a:r>
            <a:endParaRPr lang="en-US" b="1"/>
          </a:p>
          <a:p>
            <a:endParaRPr lang="en-US"/>
          </a:p>
          <a:p>
            <a:r>
              <a:rPr lang="en-US" b="1"/>
              <a:t>1 April 2028: </a:t>
            </a:r>
            <a:r>
              <a:rPr lang="en-US"/>
              <a:t>new Councils begin</a:t>
            </a:r>
            <a:endParaRPr lang="en-US" b="1"/>
          </a:p>
          <a:p>
            <a:endParaRPr lang="en-US" b="1"/>
          </a:p>
          <a:p>
            <a:r>
              <a:rPr lang="en-US" b="1"/>
              <a:t>May 2028: </a:t>
            </a:r>
            <a:r>
              <a:rPr lang="en-US"/>
              <a:t>elections held to appoint a Mayor of Essex to oversee the Greater Essex Combined County Authority.</a:t>
            </a:r>
          </a:p>
          <a:p>
            <a:endParaRPr lang="en-US">
              <a:latin typeface="Calibri"/>
              <a:ea typeface="Calibri"/>
              <a:cs typeface="Calibri"/>
            </a:endParaRPr>
          </a:p>
        </p:txBody>
      </p:sp>
      <p:sp>
        <p:nvSpPr>
          <p:cNvPr id="4" name="Slide Number Placeholder 3"/>
          <p:cNvSpPr>
            <a:spLocks noGrp="1"/>
          </p:cNvSpPr>
          <p:nvPr>
            <p:ph type="sldNum" sz="quarter" idx="4294967295"/>
          </p:nvPr>
        </p:nvSpPr>
        <p:spPr>
          <a:xfrm>
            <a:off x="3777607" y="9428584"/>
            <a:ext cx="2889938" cy="498055"/>
          </a:xfrm>
          <a:prstGeom prst="rect">
            <a:avLst/>
          </a:prstGeom>
        </p:spPr>
        <p:txBody>
          <a:bodyPr/>
          <a:lstStyle/>
          <a:p>
            <a:fld id="{7E93B633-FDC3-4D66-A71E-16DAA8792F76}" type="slidenum">
              <a:rPr lang="en-GB" smtClean="0"/>
              <a:t>5</a:t>
            </a:fld>
            <a:endParaRPr lang="en-GB"/>
          </a:p>
        </p:txBody>
      </p:sp>
    </p:spTree>
    <p:extLst>
      <p:ext uri="{BB962C8B-B14F-4D97-AF65-F5344CB8AC3E}">
        <p14:creationId xmlns:p14="http://schemas.microsoft.com/office/powerpoint/2010/main" val="34127165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E5EBB-F1AE-33C1-A04D-75DB0B9C3ACF}"/>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E41755D5-5141-C4AC-BFC2-39F8EC715BD9}"/>
              </a:ext>
            </a:extLst>
          </p:cNvPr>
          <p:cNvSpPr>
            <a:spLocks noGrp="1"/>
          </p:cNvSpPr>
          <p:nvPr>
            <p:ph type="body" idx="4294967295"/>
          </p:nvPr>
        </p:nvSpPr>
        <p:spPr/>
        <p:txBody>
          <a:bodyPr/>
          <a:lstStyle/>
          <a:p>
            <a:pPr>
              <a:buNone/>
            </a:pPr>
            <a:r>
              <a:rPr lang="en-GB" sz="1200" b="1" dirty="0">
                <a:effectLst/>
                <a:latin typeface="Arial" panose="020B0604020202020204" pitchFamily="34" charset="0"/>
                <a:ea typeface="Aptos" panose="020B0004020202020204" pitchFamily="34" charset="0"/>
                <a:cs typeface="Aptos" panose="020B0004020202020204" pitchFamily="34" charset="0"/>
              </a:rPr>
              <a:t>Planning</a:t>
            </a:r>
            <a:r>
              <a:rPr lang="en-GB" sz="1200" dirty="0">
                <a:effectLst/>
                <a:latin typeface="Arial" panose="020B0604020202020204" pitchFamily="34" charset="0"/>
                <a:ea typeface="Aptos" panose="020B0004020202020204" pitchFamily="34" charset="0"/>
                <a:cs typeface="Aptos" panose="020B0004020202020204" pitchFamily="34" charset="0"/>
              </a:rPr>
              <a:t> - We carefully consider all comments to planning applications and local plan allocations but as decision maker we need to consider national and local planning policy alongside other material considerations to make robust and defensible decisions. </a:t>
            </a:r>
            <a:endParaRPr lang="en-GB" sz="1200" dirty="0">
              <a:effectLst/>
              <a:latin typeface="Aptos" panose="020B0004020202020204" pitchFamily="34" charset="0"/>
              <a:ea typeface="Aptos" panose="020B0004020202020204" pitchFamily="34" charset="0"/>
              <a:cs typeface="Aptos" panose="020B0004020202020204" pitchFamily="34" charset="0"/>
            </a:endParaRPr>
          </a:p>
          <a:p>
            <a:pPr>
              <a:buNone/>
            </a:pPr>
            <a:r>
              <a:rPr lang="en-GB" sz="1200" dirty="0">
                <a:effectLst/>
                <a:latin typeface="Arial" panose="020B0604020202020204" pitchFamily="34" charset="0"/>
                <a:ea typeface="Aptos" panose="020B0004020202020204" pitchFamily="34" charset="0"/>
                <a:cs typeface="Aptos" panose="020B0004020202020204" pitchFamily="34" charset="0"/>
              </a:rPr>
              <a:t> </a:t>
            </a:r>
            <a:endParaRPr lang="en-GB" sz="1200" dirty="0">
              <a:effectLst/>
              <a:latin typeface="Aptos" panose="020B0004020202020204" pitchFamily="34" charset="0"/>
              <a:ea typeface="Aptos" panose="020B0004020202020204" pitchFamily="34" charset="0"/>
              <a:cs typeface="Aptos" panose="020B0004020202020204" pitchFamily="34" charset="0"/>
            </a:endParaRPr>
          </a:p>
          <a:p>
            <a:pPr>
              <a:buNone/>
            </a:pPr>
            <a:r>
              <a:rPr lang="en-GB" sz="1200" dirty="0">
                <a:effectLst/>
                <a:latin typeface="Arial" panose="020B0604020202020204" pitchFamily="34" charset="0"/>
                <a:ea typeface="Aptos" panose="020B0004020202020204" pitchFamily="34" charset="0"/>
                <a:cs typeface="Aptos" panose="020B0004020202020204" pitchFamily="34" charset="0"/>
              </a:rPr>
              <a:t>We can offer training on this. We do organise Parish Forums on planning matters where all Parish Councils are invited, but often they are poorly attended. We do not have the next one scheduled but we can organise the next one for mid to late July.</a:t>
            </a:r>
            <a:endParaRPr lang="en-GB" sz="1200" dirty="0">
              <a:effectLst/>
              <a:latin typeface="Aptos" panose="020B0004020202020204" pitchFamily="34" charset="0"/>
              <a:ea typeface="Aptos" panose="020B0004020202020204" pitchFamily="34" charset="0"/>
              <a:cs typeface="Aptos" panose="020B0004020202020204" pitchFamily="34" charset="0"/>
            </a:endParaRPr>
          </a:p>
          <a:p>
            <a:pPr marL="0" indent="0">
              <a:lnSpc>
                <a:spcPct val="90000"/>
              </a:lnSpc>
              <a:spcBef>
                <a:spcPts val="1000"/>
              </a:spcBef>
              <a:buFont typeface="Calibri"/>
              <a:buNone/>
            </a:pPr>
            <a:endParaRPr lang="en-GB" dirty="0">
              <a:solidFill>
                <a:srgbClr val="71207B"/>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srgbClr val="71207B"/>
                </a:solidFill>
              </a:rPr>
              <a:t>Assets</a:t>
            </a:r>
            <a:r>
              <a:rPr lang="en-GB" dirty="0">
                <a:solidFill>
                  <a:srgbClr val="71207B"/>
                </a:solidFill>
              </a:rPr>
              <a:t> - </a:t>
            </a:r>
            <a:r>
              <a:rPr kumimoji="0" lang="en-GB" sz="1800" b="0" i="0" u="none" strike="noStrike" kern="1200" cap="none" spc="0" normalizeH="0" baseline="0" noProof="0" dirty="0">
                <a:ln>
                  <a:noFill/>
                </a:ln>
                <a:solidFill>
                  <a:srgbClr val="71207B"/>
                </a:solidFill>
                <a:effectLst/>
                <a:uLnTx/>
                <a:uFillTx/>
                <a:latin typeface="Aptos" panose="020B0004020202020204" pitchFamily="34" charset="0"/>
                <a:ea typeface="Aptos" panose="020B0004020202020204" pitchFamily="34" charset="0"/>
                <a:cs typeface="Aptos" panose="020B0004020202020204" pitchFamily="34" charset="0"/>
              </a:rPr>
              <a:t>Asset Categories: Under Review, Strategic, Non-Strategic</a:t>
            </a:r>
          </a:p>
          <a:p>
            <a:pPr marL="0" indent="0">
              <a:lnSpc>
                <a:spcPct val="90000"/>
              </a:lnSpc>
              <a:spcBef>
                <a:spcPts val="1000"/>
              </a:spcBef>
              <a:buFont typeface="Calibri"/>
              <a:buNone/>
            </a:pPr>
            <a:endParaRPr lang="en-GB" dirty="0">
              <a:solidFill>
                <a:srgbClr val="71207B"/>
              </a:solidFill>
            </a:endParaRPr>
          </a:p>
        </p:txBody>
      </p:sp>
      <p:sp>
        <p:nvSpPr>
          <p:cNvPr id="4" name="Slide Number Placeholder 3">
            <a:extLst>
              <a:ext uri="{FF2B5EF4-FFF2-40B4-BE49-F238E27FC236}">
                <a16:creationId xmlns:a16="http://schemas.microsoft.com/office/drawing/2014/main" id="{1C183DAF-A313-81E1-7F5D-A717C3830588}"/>
              </a:ext>
            </a:extLst>
          </p:cNvPr>
          <p:cNvSpPr>
            <a:spLocks noGrp="1"/>
          </p:cNvSpPr>
          <p:nvPr>
            <p:ph type="sldNum" sz="quarter" idx="4294967295"/>
          </p:nvPr>
        </p:nvSpPr>
        <p:spPr>
          <a:xfrm>
            <a:off x="3777607" y="9428584"/>
            <a:ext cx="2889938" cy="498055"/>
          </a:xfrm>
          <a:prstGeom prst="rect">
            <a:avLst/>
          </a:prstGeom>
        </p:spPr>
        <p:txBody>
          <a:bodyPr/>
          <a:lstStyle/>
          <a:p>
            <a:fld id="{7E93B633-FDC3-4D66-A71E-16DAA8792F76}" type="slidenum">
              <a:rPr lang="en-GB" smtClean="0"/>
              <a:t>7</a:t>
            </a:fld>
            <a:endParaRPr lang="en-GB"/>
          </a:p>
        </p:txBody>
      </p:sp>
    </p:spTree>
    <p:extLst>
      <p:ext uri="{BB962C8B-B14F-4D97-AF65-F5344CB8AC3E}">
        <p14:creationId xmlns:p14="http://schemas.microsoft.com/office/powerpoint/2010/main" val="7506993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p:bg>
      <p:bgRef idx="1001">
        <a:schemeClr val="bg1"/>
      </p:bgRef>
    </p:bg>
    <p:spTree>
      <p:nvGrpSpPr>
        <p:cNvPr id="1" name=""/>
        <p:cNvGrpSpPr/>
        <p:nvPr/>
      </p:nvGrpSpPr>
      <p:grpSpPr>
        <a:xfrm>
          <a:off x="0" y="0"/>
          <a:ext cx="0" cy="0"/>
          <a:chOff x="0" y="0"/>
          <a:chExt cx="0" cy="0"/>
        </a:xfrm>
      </p:grpSpPr>
      <p:sp>
        <p:nvSpPr>
          <p:cNvPr id="28" name="Picture Placeholder 27">
            <a:extLst>
              <a:ext uri="{FF2B5EF4-FFF2-40B4-BE49-F238E27FC236}">
                <a16:creationId xmlns:a16="http://schemas.microsoft.com/office/drawing/2014/main" id="{BC8E738E-3DDA-5B42-BF31-DD3EDD9F7711}"/>
              </a:ext>
            </a:extLst>
          </p:cNvPr>
          <p:cNvSpPr>
            <a:spLocks noGrp="1"/>
          </p:cNvSpPr>
          <p:nvPr>
            <p:ph type="pic" sz="quarter" idx="10"/>
          </p:nvPr>
        </p:nvSpPr>
        <p:spPr>
          <a:xfrm>
            <a:off x="0" y="0"/>
            <a:ext cx="7152070" cy="6858000"/>
          </a:xfrm>
          <a:custGeom>
            <a:avLst/>
            <a:gdLst>
              <a:gd name="connsiteX0" fmla="*/ 0 w 7152070"/>
              <a:gd name="connsiteY0" fmla="*/ 0 h 6858000"/>
              <a:gd name="connsiteX1" fmla="*/ 7152070 w 7152070"/>
              <a:gd name="connsiteY1" fmla="*/ 0 h 6858000"/>
              <a:gd name="connsiteX2" fmla="*/ 7136896 w 7152070"/>
              <a:gd name="connsiteY2" fmla="*/ 21340 h 6858000"/>
              <a:gd name="connsiteX3" fmla="*/ 6096000 w 7152070"/>
              <a:gd name="connsiteY3" fmla="*/ 3429000 h 6858000"/>
              <a:gd name="connsiteX4" fmla="*/ 7136896 w 7152070"/>
              <a:gd name="connsiteY4" fmla="*/ 6836661 h 6858000"/>
              <a:gd name="connsiteX5" fmla="*/ 7152070 w 7152070"/>
              <a:gd name="connsiteY5" fmla="*/ 6858000 h 6858000"/>
              <a:gd name="connsiteX6" fmla="*/ 0 w 71520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52070" h="6858000">
                <a:moveTo>
                  <a:pt x="0" y="0"/>
                </a:moveTo>
                <a:lnTo>
                  <a:pt x="7152070" y="0"/>
                </a:lnTo>
                <a:lnTo>
                  <a:pt x="7136896" y="21340"/>
                </a:lnTo>
                <a:cubicBezTo>
                  <a:pt x="6479728" y="994076"/>
                  <a:pt x="6096000" y="2166726"/>
                  <a:pt x="6096000" y="3429000"/>
                </a:cubicBezTo>
                <a:cubicBezTo>
                  <a:pt x="6096000" y="4691275"/>
                  <a:pt x="6479728" y="5863924"/>
                  <a:pt x="7136896" y="6836661"/>
                </a:cubicBezTo>
                <a:lnTo>
                  <a:pt x="7152070" y="6858000"/>
                </a:lnTo>
                <a:lnTo>
                  <a:pt x="0" y="6858000"/>
                </a:lnTo>
                <a:close/>
              </a:path>
            </a:pathLst>
          </a:custGeom>
          <a:noFill/>
          <a:ln>
            <a:noFill/>
          </a:ln>
        </p:spPr>
        <p:txBody>
          <a:bodyPr wrap="square">
            <a:noAutofit/>
          </a:bodyPr>
          <a:lstStyle>
            <a:lvl1pPr>
              <a:defRPr sz="1400">
                <a:latin typeface="+mn-lt"/>
              </a:defRPr>
            </a:lvl1pPr>
          </a:lstStyle>
          <a:p>
            <a:r>
              <a:rPr lang="en-US"/>
              <a:t>Click icon to add picture</a:t>
            </a:r>
          </a:p>
        </p:txBody>
      </p:sp>
      <p:sp>
        <p:nvSpPr>
          <p:cNvPr id="11" name="Oval 10">
            <a:extLst>
              <a:ext uri="{FF2B5EF4-FFF2-40B4-BE49-F238E27FC236}">
                <a16:creationId xmlns:a16="http://schemas.microsoft.com/office/drawing/2014/main" id="{64224CBC-A2E2-EE40-9347-402E2D061293}"/>
              </a:ext>
            </a:extLst>
          </p:cNvPr>
          <p:cNvSpPr>
            <a:spLocks noChangeAspect="1"/>
          </p:cNvSpPr>
          <p:nvPr userDrawn="1"/>
        </p:nvSpPr>
        <p:spPr>
          <a:xfrm>
            <a:off x="6096000" y="-2665800"/>
            <a:ext cx="12189600" cy="121896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B20A0649-D412-2E40-8833-E16AE44D7D13}"/>
              </a:ext>
            </a:extLst>
          </p:cNvPr>
          <p:cNvPicPr>
            <a:picLocks noChangeAspect="1"/>
          </p:cNvPicPr>
          <p:nvPr userDrawn="1"/>
        </p:nvPicPr>
        <p:blipFill>
          <a:blip r:embed="rId2"/>
          <a:stretch>
            <a:fillRect/>
          </a:stretch>
        </p:blipFill>
        <p:spPr>
          <a:xfrm>
            <a:off x="9308999" y="5868000"/>
            <a:ext cx="2883001" cy="990000"/>
          </a:xfrm>
          <a:prstGeom prst="rect">
            <a:avLst/>
          </a:prstGeom>
        </p:spPr>
      </p:pic>
      <p:sp>
        <p:nvSpPr>
          <p:cNvPr id="2" name="Title 1">
            <a:extLst>
              <a:ext uri="{FF2B5EF4-FFF2-40B4-BE49-F238E27FC236}">
                <a16:creationId xmlns:a16="http://schemas.microsoft.com/office/drawing/2014/main" id="{C558A05E-4495-8445-92C7-91D9CCDC7EB5}"/>
              </a:ext>
            </a:extLst>
          </p:cNvPr>
          <p:cNvSpPr>
            <a:spLocks noGrp="1"/>
          </p:cNvSpPr>
          <p:nvPr>
            <p:ph type="ctrTitle"/>
          </p:nvPr>
        </p:nvSpPr>
        <p:spPr>
          <a:xfrm>
            <a:off x="6973823" y="2170818"/>
            <a:ext cx="4721375" cy="2023163"/>
          </a:xfrm>
          <a:prstGeom prst="rect">
            <a:avLst/>
          </a:prstGeom>
          <a:noFill/>
        </p:spPr>
        <p:txBody>
          <a:bodyPr vert="horz" lIns="90000" tIns="90000" rIns="90000" bIns="90000" anchor="b">
            <a:normAutofit/>
          </a:bodyPr>
          <a:lstStyle>
            <a:lvl1pPr algn="l">
              <a:lnSpc>
                <a:spcPct val="100000"/>
              </a:lnSpc>
              <a:defRPr sz="3600" b="1">
                <a:solidFill>
                  <a:schemeClr val="tx1"/>
                </a:solidFill>
              </a:defRPr>
            </a:lvl1pPr>
          </a:lstStyle>
          <a:p>
            <a:r>
              <a:rPr lang="en-US"/>
              <a:t>Click to edit Master title style</a:t>
            </a:r>
          </a:p>
        </p:txBody>
      </p:sp>
      <p:sp>
        <p:nvSpPr>
          <p:cNvPr id="3" name="Subtitle 2">
            <a:extLst>
              <a:ext uri="{FF2B5EF4-FFF2-40B4-BE49-F238E27FC236}">
                <a16:creationId xmlns:a16="http://schemas.microsoft.com/office/drawing/2014/main" id="{902DF14D-219A-524B-AF3B-73D029AD2F14}"/>
              </a:ext>
            </a:extLst>
          </p:cNvPr>
          <p:cNvSpPr>
            <a:spLocks noGrp="1"/>
          </p:cNvSpPr>
          <p:nvPr>
            <p:ph type="subTitle" idx="1"/>
          </p:nvPr>
        </p:nvSpPr>
        <p:spPr>
          <a:xfrm>
            <a:off x="6973824" y="4212238"/>
            <a:ext cx="4721374" cy="1655762"/>
          </a:xfrm>
        </p:spPr>
        <p:txBody>
          <a:bodyPr lIns="90000" tIns="90000" rIns="90000" bIns="90000">
            <a:normAutofit/>
          </a:bodyPr>
          <a:lstStyle>
            <a:lvl1pPr marL="0" indent="0" algn="l">
              <a:lnSpc>
                <a:spcPct val="100000"/>
              </a:lnSpc>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13600630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mage with text - opt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3A6E4-E0E5-C849-92C3-C16B4E865E2B}"/>
              </a:ext>
            </a:extLst>
          </p:cNvPr>
          <p:cNvSpPr>
            <a:spLocks noGrp="1"/>
          </p:cNvSpPr>
          <p:nvPr>
            <p:ph type="title"/>
          </p:nvPr>
        </p:nvSpPr>
        <p:spPr>
          <a:xfrm rot="5400000">
            <a:off x="2205000" y="-2205000"/>
            <a:ext cx="990000" cy="5400000"/>
          </a:xfrm>
          <a:prstGeom prst="round1Rect">
            <a:avLst>
              <a:gd name="adj" fmla="val 50000"/>
            </a:avLst>
          </a:prstGeom>
          <a:ln>
            <a:noFill/>
          </a:ln>
        </p:spPr>
        <p:style>
          <a:lnRef idx="2">
            <a:schemeClr val="dk1">
              <a:shade val="50000"/>
            </a:schemeClr>
          </a:lnRef>
          <a:fillRef idx="1">
            <a:schemeClr val="dk1"/>
          </a:fillRef>
          <a:effectRef idx="0">
            <a:schemeClr val="dk1"/>
          </a:effectRef>
          <a:fontRef idx="minor">
            <a:schemeClr val="lt1"/>
          </a:fontRef>
        </p:style>
        <p:txBody>
          <a:bodyPr vert="vert270" lIns="540000" tIns="540000" rIns="360000" bIns="540000">
            <a:normAutofit/>
          </a:bodyPr>
          <a:lstStyle>
            <a:lvl1pPr>
              <a:defRPr sz="2400" b="1">
                <a:solidFill>
                  <a:schemeClr val="bg1"/>
                </a:solidFill>
              </a:defRPr>
            </a:lvl1pPr>
          </a:lstStyle>
          <a:p>
            <a:r>
              <a:rPr lang="en-US"/>
              <a:t>Click to edit Master title style</a:t>
            </a:r>
          </a:p>
        </p:txBody>
      </p:sp>
      <p:sp>
        <p:nvSpPr>
          <p:cNvPr id="7" name="Picture Placeholder 10">
            <a:extLst>
              <a:ext uri="{FF2B5EF4-FFF2-40B4-BE49-F238E27FC236}">
                <a16:creationId xmlns:a16="http://schemas.microsoft.com/office/drawing/2014/main" id="{C3C2AA13-36CE-FF41-A413-B653D2748B2F}"/>
              </a:ext>
            </a:extLst>
          </p:cNvPr>
          <p:cNvSpPr>
            <a:spLocks noGrp="1"/>
          </p:cNvSpPr>
          <p:nvPr>
            <p:ph type="pic" sz="quarter" idx="18"/>
          </p:nvPr>
        </p:nvSpPr>
        <p:spPr>
          <a:xfrm>
            <a:off x="496800" y="1486800"/>
            <a:ext cx="11198397" cy="3889872"/>
          </a:xfrm>
          <a:prstGeom prst="round2DiagRect">
            <a:avLst/>
          </a:prstGeom>
          <a:noFill/>
          <a:ln w="76200">
            <a:solidFill>
              <a:schemeClr val="bg1"/>
            </a:solidFill>
          </a:ln>
        </p:spPr>
        <p:txBody>
          <a:bodyPr vert="horz">
            <a:normAutofit/>
          </a:bodyPr>
          <a:lstStyle>
            <a:lvl1pPr marL="285750" indent="-285750">
              <a:lnSpc>
                <a:spcPct val="100000"/>
              </a:lnSpc>
              <a:buFont typeface="Arial" panose="020B0604020202020204" pitchFamily="34" charset="0"/>
              <a:buChar char="•"/>
              <a:defRPr sz="1400">
                <a:latin typeface="+mn-lt"/>
              </a:defRPr>
            </a:lvl1pPr>
          </a:lstStyle>
          <a:p>
            <a:r>
              <a:rPr lang="en-US"/>
              <a:t>Click icon to add picture</a:t>
            </a:r>
          </a:p>
        </p:txBody>
      </p:sp>
      <p:sp>
        <p:nvSpPr>
          <p:cNvPr id="8" name="Content Placeholder 2">
            <a:extLst>
              <a:ext uri="{FF2B5EF4-FFF2-40B4-BE49-F238E27FC236}">
                <a16:creationId xmlns:a16="http://schemas.microsoft.com/office/drawing/2014/main" id="{5142F249-BF7D-BA4F-ACAB-FDA9BAF19C86}"/>
              </a:ext>
            </a:extLst>
          </p:cNvPr>
          <p:cNvSpPr>
            <a:spLocks noGrp="1"/>
          </p:cNvSpPr>
          <p:nvPr>
            <p:ph sz="quarter" idx="15"/>
          </p:nvPr>
        </p:nvSpPr>
        <p:spPr>
          <a:xfrm>
            <a:off x="496800" y="5550736"/>
            <a:ext cx="5400000" cy="295291"/>
          </a:xfrm>
        </p:spPr>
        <p:txBody>
          <a:bodyPr numCol="1">
            <a:noAutofit/>
          </a:bodyPr>
          <a:lstStyle>
            <a:lvl1pPr marL="0" indent="0">
              <a:spcAft>
                <a:spcPts val="1800"/>
              </a:spcAft>
              <a:buFont typeface="Arial" panose="020B0604020202020204" pitchFamily="34" charset="0"/>
              <a:buNone/>
              <a:defRPr sz="1400">
                <a:solidFill>
                  <a:srgbClr val="000000"/>
                </a:solidFill>
                <a:latin typeface="+mn-lt"/>
              </a:defRPr>
            </a:lvl1pPr>
            <a:lvl2pPr marL="457200" indent="0">
              <a:buFont typeface="Arial" panose="020B0604020202020204" pitchFamily="34" charset="0"/>
              <a:buNone/>
              <a:defRPr sz="1800"/>
            </a:lvl2pPr>
            <a:lvl3pPr marL="1257300" indent="-342900">
              <a:buFont typeface="Arial" panose="020B0604020202020204" pitchFamily="34" charset="0"/>
              <a:buChar char="•"/>
              <a:defRPr sz="1600"/>
            </a:lvl3pPr>
            <a:lvl4pPr marL="1657350" indent="-285750">
              <a:buFont typeface="Arial" panose="020B0604020202020204" pitchFamily="34" charset="0"/>
              <a:buChar char="•"/>
              <a:defRPr sz="1400"/>
            </a:lvl4pPr>
            <a:lvl5pPr marL="2114550" indent="-285750">
              <a:buFont typeface="Arial" panose="020B0604020202020204" pitchFamily="34" charset="0"/>
              <a:buChar char="•"/>
              <a:defRPr sz="1200" i="0" u="none"/>
            </a:lvl5pPr>
          </a:lstStyle>
          <a:p>
            <a:pPr lvl="0"/>
            <a:r>
              <a:rPr lang="en-US"/>
              <a:t>Click to edit Master text styles</a:t>
            </a:r>
          </a:p>
        </p:txBody>
      </p:sp>
    </p:spTree>
    <p:extLst>
      <p:ext uri="{BB962C8B-B14F-4D97-AF65-F5344CB8AC3E}">
        <p14:creationId xmlns:p14="http://schemas.microsoft.com/office/powerpoint/2010/main" val="55379129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15:guide id="1" orient="horz" pos="2160">
          <p15:clr>
            <a:srgbClr val="FBAE40"/>
          </p15:clr>
        </p15:guide>
        <p15:guide id="2" pos="717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with text - opt2">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316344D8-FE94-E445-99F1-4441047C1851}"/>
              </a:ext>
            </a:extLst>
          </p:cNvPr>
          <p:cNvSpPr>
            <a:spLocks noGrp="1"/>
          </p:cNvSpPr>
          <p:nvPr>
            <p:ph sz="quarter" idx="15"/>
          </p:nvPr>
        </p:nvSpPr>
        <p:spPr>
          <a:xfrm>
            <a:off x="496800" y="5550736"/>
            <a:ext cx="3236400" cy="295291"/>
          </a:xfrm>
        </p:spPr>
        <p:txBody>
          <a:bodyPr numCol="1">
            <a:noAutofit/>
          </a:bodyPr>
          <a:lstStyle>
            <a:lvl1pPr marL="0" indent="0">
              <a:spcAft>
                <a:spcPts val="1800"/>
              </a:spcAft>
              <a:buFont typeface="Arial" panose="020B0604020202020204" pitchFamily="34" charset="0"/>
              <a:buNone/>
              <a:defRPr sz="1400">
                <a:solidFill>
                  <a:srgbClr val="000000"/>
                </a:solidFill>
                <a:latin typeface="+mn-lt"/>
              </a:defRPr>
            </a:lvl1pPr>
            <a:lvl2pPr marL="457200" indent="0">
              <a:buFont typeface="Arial" panose="020B0604020202020204" pitchFamily="34" charset="0"/>
              <a:buNone/>
              <a:defRPr sz="1800"/>
            </a:lvl2pPr>
            <a:lvl3pPr marL="1257300" indent="-342900">
              <a:buFont typeface="Arial" panose="020B0604020202020204" pitchFamily="34" charset="0"/>
              <a:buChar char="•"/>
              <a:defRPr sz="1600"/>
            </a:lvl3pPr>
            <a:lvl4pPr marL="1657350" indent="-285750">
              <a:buFont typeface="Arial" panose="020B0604020202020204" pitchFamily="34" charset="0"/>
              <a:buChar char="•"/>
              <a:defRPr sz="1400"/>
            </a:lvl4pPr>
            <a:lvl5pPr marL="2114550" indent="-285750">
              <a:buFont typeface="Arial" panose="020B0604020202020204" pitchFamily="34" charset="0"/>
              <a:buChar char="•"/>
              <a:defRPr sz="1200" i="0" u="none"/>
            </a:lvl5pPr>
          </a:lstStyle>
          <a:p>
            <a:pPr lvl="0"/>
            <a:r>
              <a:rPr lang="en-US"/>
              <a:t>Click to edit Master text styles</a:t>
            </a:r>
          </a:p>
        </p:txBody>
      </p:sp>
      <p:sp>
        <p:nvSpPr>
          <p:cNvPr id="14" name="Content Placeholder 2">
            <a:extLst>
              <a:ext uri="{FF2B5EF4-FFF2-40B4-BE49-F238E27FC236}">
                <a16:creationId xmlns:a16="http://schemas.microsoft.com/office/drawing/2014/main" id="{F43291AA-1C71-B549-8637-6F586FC78885}"/>
              </a:ext>
            </a:extLst>
          </p:cNvPr>
          <p:cNvSpPr>
            <a:spLocks noGrp="1"/>
          </p:cNvSpPr>
          <p:nvPr>
            <p:ph sz="quarter" idx="21"/>
          </p:nvPr>
        </p:nvSpPr>
        <p:spPr>
          <a:xfrm>
            <a:off x="3981600" y="5550736"/>
            <a:ext cx="3484801" cy="295291"/>
          </a:xfrm>
        </p:spPr>
        <p:txBody>
          <a:bodyPr numCol="1">
            <a:noAutofit/>
          </a:bodyPr>
          <a:lstStyle>
            <a:lvl1pPr marL="0" indent="0">
              <a:spcAft>
                <a:spcPts val="1800"/>
              </a:spcAft>
              <a:buFont typeface="Arial" panose="020B0604020202020204" pitchFamily="34" charset="0"/>
              <a:buNone/>
              <a:defRPr sz="1400">
                <a:solidFill>
                  <a:srgbClr val="000000"/>
                </a:solidFill>
                <a:latin typeface="+mn-lt"/>
              </a:defRPr>
            </a:lvl1pPr>
            <a:lvl2pPr marL="457200" indent="0">
              <a:buFont typeface="Arial" panose="020B0604020202020204" pitchFamily="34" charset="0"/>
              <a:buNone/>
              <a:defRPr sz="1800"/>
            </a:lvl2pPr>
            <a:lvl3pPr marL="1257300" indent="-342900">
              <a:buFont typeface="Arial" panose="020B0604020202020204" pitchFamily="34" charset="0"/>
              <a:buChar char="•"/>
              <a:defRPr sz="1600"/>
            </a:lvl3pPr>
            <a:lvl4pPr marL="1657350" indent="-285750">
              <a:buFont typeface="Arial" panose="020B0604020202020204" pitchFamily="34" charset="0"/>
              <a:buChar char="•"/>
              <a:defRPr sz="1400"/>
            </a:lvl4pPr>
            <a:lvl5pPr marL="2114550" indent="-285750">
              <a:buFont typeface="Arial" panose="020B0604020202020204" pitchFamily="34" charset="0"/>
              <a:buChar char="•"/>
              <a:defRPr sz="1200" i="0" u="none"/>
            </a:lvl5pPr>
          </a:lstStyle>
          <a:p>
            <a:pPr lvl="0"/>
            <a:r>
              <a:rPr lang="en-US"/>
              <a:t>Click to edit Master text styles</a:t>
            </a:r>
          </a:p>
        </p:txBody>
      </p:sp>
      <p:sp>
        <p:nvSpPr>
          <p:cNvPr id="15" name="Title 1">
            <a:extLst>
              <a:ext uri="{FF2B5EF4-FFF2-40B4-BE49-F238E27FC236}">
                <a16:creationId xmlns:a16="http://schemas.microsoft.com/office/drawing/2014/main" id="{49DE4C68-135D-334F-99A5-7E4E95F07BF3}"/>
              </a:ext>
            </a:extLst>
          </p:cNvPr>
          <p:cNvSpPr>
            <a:spLocks noGrp="1"/>
          </p:cNvSpPr>
          <p:nvPr>
            <p:ph type="title"/>
          </p:nvPr>
        </p:nvSpPr>
        <p:spPr>
          <a:xfrm rot="5400000">
            <a:off x="2205000" y="-2205000"/>
            <a:ext cx="990000" cy="5400000"/>
          </a:xfrm>
          <a:prstGeom prst="round1Rect">
            <a:avLst>
              <a:gd name="adj" fmla="val 50000"/>
            </a:avLst>
          </a:prstGeom>
          <a:ln>
            <a:noFill/>
          </a:ln>
        </p:spPr>
        <p:style>
          <a:lnRef idx="2">
            <a:schemeClr val="dk1">
              <a:shade val="50000"/>
            </a:schemeClr>
          </a:lnRef>
          <a:fillRef idx="1">
            <a:schemeClr val="dk1"/>
          </a:fillRef>
          <a:effectRef idx="0">
            <a:schemeClr val="dk1"/>
          </a:effectRef>
          <a:fontRef idx="minor">
            <a:schemeClr val="lt1"/>
          </a:fontRef>
        </p:style>
        <p:txBody>
          <a:bodyPr vert="vert270" lIns="540000" tIns="540000" rIns="360000" bIns="540000">
            <a:normAutofit/>
          </a:bodyPr>
          <a:lstStyle>
            <a:lvl1pPr>
              <a:defRPr sz="2400" b="1">
                <a:solidFill>
                  <a:schemeClr val="bg1"/>
                </a:solidFill>
              </a:defRPr>
            </a:lvl1pPr>
          </a:lstStyle>
          <a:p>
            <a:r>
              <a:rPr lang="en-US"/>
              <a:t>Click to edit Master title style</a:t>
            </a:r>
          </a:p>
        </p:txBody>
      </p:sp>
      <p:sp>
        <p:nvSpPr>
          <p:cNvPr id="17" name="Picture Placeholder 9">
            <a:extLst>
              <a:ext uri="{FF2B5EF4-FFF2-40B4-BE49-F238E27FC236}">
                <a16:creationId xmlns:a16="http://schemas.microsoft.com/office/drawing/2014/main" id="{F0312A1E-B4BB-3349-8E3C-30D0BD7DC532}"/>
              </a:ext>
            </a:extLst>
          </p:cNvPr>
          <p:cNvSpPr>
            <a:spLocks noGrp="1"/>
          </p:cNvSpPr>
          <p:nvPr>
            <p:ph type="pic" sz="quarter" idx="18"/>
          </p:nvPr>
        </p:nvSpPr>
        <p:spPr>
          <a:xfrm>
            <a:off x="496800" y="1486801"/>
            <a:ext cx="3642980" cy="3906000"/>
          </a:xfrm>
          <a:custGeom>
            <a:avLst/>
            <a:gdLst>
              <a:gd name="connsiteX0" fmla="*/ 0 w 3642980"/>
              <a:gd name="connsiteY0" fmla="*/ 0 h 3906000"/>
              <a:gd name="connsiteX1" fmla="*/ 3642980 w 3642980"/>
              <a:gd name="connsiteY1" fmla="*/ 0 h 3906000"/>
              <a:gd name="connsiteX2" fmla="*/ 3606231 w 3642980"/>
              <a:gd name="connsiteY2" fmla="*/ 93203 h 3906000"/>
              <a:gd name="connsiteX3" fmla="*/ 3236400 w 3642980"/>
              <a:gd name="connsiteY3" fmla="*/ 2188799 h 3906000"/>
              <a:gd name="connsiteX4" fmla="*/ 3428281 w 3642980"/>
              <a:gd name="connsiteY4" fmla="*/ 3711985 h 3906000"/>
              <a:gd name="connsiteX5" fmla="*/ 3483375 w 3642980"/>
              <a:gd name="connsiteY5" fmla="*/ 3906000 h 3906000"/>
              <a:gd name="connsiteX6" fmla="*/ 0 w 3642980"/>
              <a:gd name="connsiteY6" fmla="*/ 3906000 h 390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2980" h="3906000">
                <a:moveTo>
                  <a:pt x="0" y="0"/>
                </a:moveTo>
                <a:lnTo>
                  <a:pt x="3642980" y="0"/>
                </a:lnTo>
                <a:lnTo>
                  <a:pt x="3606231" y="93203"/>
                </a:lnTo>
                <a:cubicBezTo>
                  <a:pt x="3366975" y="746643"/>
                  <a:pt x="3236400" y="1452472"/>
                  <a:pt x="3236400" y="2188799"/>
                </a:cubicBezTo>
                <a:cubicBezTo>
                  <a:pt x="3236400" y="2714747"/>
                  <a:pt x="3303020" y="3225135"/>
                  <a:pt x="3428281" y="3711985"/>
                </a:cubicBezTo>
                <a:lnTo>
                  <a:pt x="3483375" y="3906000"/>
                </a:lnTo>
                <a:lnTo>
                  <a:pt x="0" y="3906000"/>
                </a:lnTo>
                <a:close/>
              </a:path>
            </a:pathLst>
          </a:custGeom>
          <a:noFill/>
          <a:ln w="76200">
            <a:solidFill>
              <a:schemeClr val="bg1"/>
            </a:solidFill>
          </a:ln>
        </p:spPr>
        <p:txBody>
          <a:bodyPr wrap="square">
            <a:noAutofit/>
          </a:bodyPr>
          <a:lstStyle>
            <a:lvl1pPr>
              <a:defRPr sz="1400">
                <a:latin typeface="+mn-lt"/>
              </a:defRPr>
            </a:lvl1pPr>
          </a:lstStyle>
          <a:p>
            <a:r>
              <a:rPr lang="en-US"/>
              <a:t>Click icon to add picture</a:t>
            </a:r>
          </a:p>
        </p:txBody>
      </p:sp>
      <p:sp>
        <p:nvSpPr>
          <p:cNvPr id="16" name="Picture Placeholder 15">
            <a:extLst>
              <a:ext uri="{FF2B5EF4-FFF2-40B4-BE49-F238E27FC236}">
                <a16:creationId xmlns:a16="http://schemas.microsoft.com/office/drawing/2014/main" id="{83EDF7B2-2A6E-5C46-B91F-98360F960768}"/>
              </a:ext>
            </a:extLst>
          </p:cNvPr>
          <p:cNvSpPr>
            <a:spLocks noGrp="1"/>
          </p:cNvSpPr>
          <p:nvPr>
            <p:ph type="pic" sz="quarter" idx="22"/>
          </p:nvPr>
        </p:nvSpPr>
        <p:spPr>
          <a:xfrm>
            <a:off x="2698230" y="1486739"/>
            <a:ext cx="8996969" cy="3906000"/>
          </a:xfrm>
          <a:custGeom>
            <a:avLst/>
            <a:gdLst>
              <a:gd name="connsiteX0" fmla="*/ 0 w 8996969"/>
              <a:gd name="connsiteY0" fmla="*/ 0 h 3906000"/>
              <a:gd name="connsiteX1" fmla="*/ 8996969 w 8996969"/>
              <a:gd name="connsiteY1" fmla="*/ 0 h 3906000"/>
              <a:gd name="connsiteX2" fmla="*/ 8996969 w 8996969"/>
              <a:gd name="connsiteY2" fmla="*/ 3906000 h 3906000"/>
              <a:gd name="connsiteX3" fmla="*/ 1281928 w 8996969"/>
              <a:gd name="connsiteY3" fmla="*/ 3906000 h 3906000"/>
              <a:gd name="connsiteX4" fmla="*/ 1226851 w 8996969"/>
              <a:gd name="connsiteY4" fmla="*/ 3712047 h 3906000"/>
              <a:gd name="connsiteX5" fmla="*/ 1034970 w 8996969"/>
              <a:gd name="connsiteY5" fmla="*/ 2188861 h 3906000"/>
              <a:gd name="connsiteX6" fmla="*/ 1404801 w 8996969"/>
              <a:gd name="connsiteY6" fmla="*/ 93265 h 3906000"/>
              <a:gd name="connsiteX7" fmla="*/ 1441550 w 8996969"/>
              <a:gd name="connsiteY7" fmla="*/ 62 h 3906000"/>
              <a:gd name="connsiteX8" fmla="*/ 0 w 8996969"/>
              <a:gd name="connsiteY8" fmla="*/ 62 h 390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96969" h="3906000">
                <a:moveTo>
                  <a:pt x="0" y="0"/>
                </a:moveTo>
                <a:lnTo>
                  <a:pt x="8996969" y="0"/>
                </a:lnTo>
                <a:lnTo>
                  <a:pt x="8996969" y="3906000"/>
                </a:lnTo>
                <a:lnTo>
                  <a:pt x="1281928" y="3906000"/>
                </a:lnTo>
                <a:lnTo>
                  <a:pt x="1226851" y="3712047"/>
                </a:lnTo>
                <a:cubicBezTo>
                  <a:pt x="1101590" y="3225197"/>
                  <a:pt x="1034970" y="2714809"/>
                  <a:pt x="1034970" y="2188861"/>
                </a:cubicBezTo>
                <a:cubicBezTo>
                  <a:pt x="1034970" y="1452534"/>
                  <a:pt x="1165545" y="746705"/>
                  <a:pt x="1404801" y="93265"/>
                </a:cubicBezTo>
                <a:lnTo>
                  <a:pt x="1441550" y="62"/>
                </a:lnTo>
                <a:lnTo>
                  <a:pt x="0" y="62"/>
                </a:lnTo>
                <a:close/>
              </a:path>
            </a:pathLst>
          </a:custGeom>
          <a:noFill/>
          <a:ln w="76200">
            <a:solidFill>
              <a:schemeClr val="bg1"/>
            </a:solidFill>
          </a:ln>
        </p:spPr>
        <p:txBody>
          <a:bodyPr wrap="square">
            <a:noAutofit/>
          </a:bodyPr>
          <a:lstStyle>
            <a:lvl1pPr>
              <a:defRPr sz="1400"/>
            </a:lvl1pPr>
          </a:lstStyle>
          <a:p>
            <a:r>
              <a:rPr lang="en-US"/>
              <a:t>Click icon to add picture</a:t>
            </a:r>
          </a:p>
        </p:txBody>
      </p:sp>
    </p:spTree>
    <p:extLst>
      <p:ext uri="{BB962C8B-B14F-4D97-AF65-F5344CB8AC3E}">
        <p14:creationId xmlns:p14="http://schemas.microsoft.com/office/powerpoint/2010/main" val="195494506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age with text - opt3">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316344D8-FE94-E445-99F1-4441047C1851}"/>
              </a:ext>
            </a:extLst>
          </p:cNvPr>
          <p:cNvSpPr>
            <a:spLocks noGrp="1"/>
          </p:cNvSpPr>
          <p:nvPr>
            <p:ph sz="quarter" idx="15"/>
          </p:nvPr>
        </p:nvSpPr>
        <p:spPr>
          <a:xfrm>
            <a:off x="496800" y="5550736"/>
            <a:ext cx="3236400" cy="295291"/>
          </a:xfrm>
        </p:spPr>
        <p:txBody>
          <a:bodyPr numCol="1">
            <a:noAutofit/>
          </a:bodyPr>
          <a:lstStyle>
            <a:lvl1pPr marL="0" indent="0">
              <a:spcAft>
                <a:spcPts val="1800"/>
              </a:spcAft>
              <a:buFont typeface="Arial" panose="020B0604020202020204" pitchFamily="34" charset="0"/>
              <a:buNone/>
              <a:defRPr sz="1400">
                <a:solidFill>
                  <a:srgbClr val="000000"/>
                </a:solidFill>
                <a:latin typeface="+mn-lt"/>
              </a:defRPr>
            </a:lvl1pPr>
            <a:lvl2pPr marL="457200" indent="0">
              <a:buFont typeface="Arial" panose="020B0604020202020204" pitchFamily="34" charset="0"/>
              <a:buNone/>
              <a:defRPr sz="1800"/>
            </a:lvl2pPr>
            <a:lvl3pPr marL="1257300" indent="-342900">
              <a:buFont typeface="Arial" panose="020B0604020202020204" pitchFamily="34" charset="0"/>
              <a:buChar char="•"/>
              <a:defRPr sz="1600"/>
            </a:lvl3pPr>
            <a:lvl4pPr marL="1657350" indent="-285750">
              <a:buFont typeface="Arial" panose="020B0604020202020204" pitchFamily="34" charset="0"/>
              <a:buChar char="•"/>
              <a:defRPr sz="1400"/>
            </a:lvl4pPr>
            <a:lvl5pPr marL="2114550" indent="-285750">
              <a:buFont typeface="Arial" panose="020B0604020202020204" pitchFamily="34" charset="0"/>
              <a:buChar char="•"/>
              <a:defRPr sz="1200" i="0" u="none"/>
            </a:lvl5pPr>
          </a:lstStyle>
          <a:p>
            <a:pPr lvl="0"/>
            <a:r>
              <a:rPr lang="en-US"/>
              <a:t>Click to edit Master text styles</a:t>
            </a:r>
          </a:p>
        </p:txBody>
      </p:sp>
      <p:sp>
        <p:nvSpPr>
          <p:cNvPr id="12" name="Content Placeholder 2">
            <a:extLst>
              <a:ext uri="{FF2B5EF4-FFF2-40B4-BE49-F238E27FC236}">
                <a16:creationId xmlns:a16="http://schemas.microsoft.com/office/drawing/2014/main" id="{56E9DB81-3944-E146-A14B-356D1E30D9B1}"/>
              </a:ext>
            </a:extLst>
          </p:cNvPr>
          <p:cNvSpPr>
            <a:spLocks noGrp="1"/>
          </p:cNvSpPr>
          <p:nvPr>
            <p:ph sz="quarter" idx="19"/>
          </p:nvPr>
        </p:nvSpPr>
        <p:spPr>
          <a:xfrm>
            <a:off x="7714801" y="5550736"/>
            <a:ext cx="3980398" cy="295291"/>
          </a:xfrm>
        </p:spPr>
        <p:txBody>
          <a:bodyPr numCol="1">
            <a:noAutofit/>
          </a:bodyPr>
          <a:lstStyle>
            <a:lvl1pPr marL="0" indent="0">
              <a:spcAft>
                <a:spcPts val="1800"/>
              </a:spcAft>
              <a:buFont typeface="Arial" panose="020B0604020202020204" pitchFamily="34" charset="0"/>
              <a:buNone/>
              <a:defRPr sz="1400">
                <a:solidFill>
                  <a:srgbClr val="000000"/>
                </a:solidFill>
                <a:latin typeface="+mn-lt"/>
              </a:defRPr>
            </a:lvl1pPr>
            <a:lvl2pPr marL="457200" indent="0">
              <a:buFont typeface="Arial" panose="020B0604020202020204" pitchFamily="34" charset="0"/>
              <a:buNone/>
              <a:defRPr sz="1800"/>
            </a:lvl2pPr>
            <a:lvl3pPr marL="1257300" indent="-342900">
              <a:buFont typeface="Arial" panose="020B0604020202020204" pitchFamily="34" charset="0"/>
              <a:buChar char="•"/>
              <a:defRPr sz="1600"/>
            </a:lvl3pPr>
            <a:lvl4pPr marL="1657350" indent="-285750">
              <a:buFont typeface="Arial" panose="020B0604020202020204" pitchFamily="34" charset="0"/>
              <a:buChar char="•"/>
              <a:defRPr sz="1400"/>
            </a:lvl4pPr>
            <a:lvl5pPr marL="2114550" indent="-285750">
              <a:buFont typeface="Arial" panose="020B0604020202020204" pitchFamily="34" charset="0"/>
              <a:buChar char="•"/>
              <a:defRPr sz="1200" i="0" u="none"/>
            </a:lvl5pPr>
          </a:lstStyle>
          <a:p>
            <a:pPr lvl="0"/>
            <a:r>
              <a:rPr lang="en-US"/>
              <a:t>Click to edit Master text styles</a:t>
            </a:r>
          </a:p>
        </p:txBody>
      </p:sp>
      <p:sp>
        <p:nvSpPr>
          <p:cNvPr id="15" name="Title 1">
            <a:extLst>
              <a:ext uri="{FF2B5EF4-FFF2-40B4-BE49-F238E27FC236}">
                <a16:creationId xmlns:a16="http://schemas.microsoft.com/office/drawing/2014/main" id="{49DE4C68-135D-334F-99A5-7E4E95F07BF3}"/>
              </a:ext>
            </a:extLst>
          </p:cNvPr>
          <p:cNvSpPr>
            <a:spLocks noGrp="1"/>
          </p:cNvSpPr>
          <p:nvPr>
            <p:ph type="title"/>
          </p:nvPr>
        </p:nvSpPr>
        <p:spPr>
          <a:xfrm rot="5400000">
            <a:off x="2205000" y="-2205000"/>
            <a:ext cx="990000" cy="5400000"/>
          </a:xfrm>
          <a:prstGeom prst="round1Rect">
            <a:avLst>
              <a:gd name="adj" fmla="val 50000"/>
            </a:avLst>
          </a:prstGeom>
          <a:ln>
            <a:noFill/>
          </a:ln>
        </p:spPr>
        <p:style>
          <a:lnRef idx="2">
            <a:schemeClr val="dk1">
              <a:shade val="50000"/>
            </a:schemeClr>
          </a:lnRef>
          <a:fillRef idx="1">
            <a:schemeClr val="dk1"/>
          </a:fillRef>
          <a:effectRef idx="0">
            <a:schemeClr val="dk1"/>
          </a:effectRef>
          <a:fontRef idx="minor">
            <a:schemeClr val="lt1"/>
          </a:fontRef>
        </p:style>
        <p:txBody>
          <a:bodyPr vert="vert270" lIns="540000" tIns="540000" rIns="360000" bIns="540000">
            <a:normAutofit/>
          </a:bodyPr>
          <a:lstStyle>
            <a:lvl1pPr>
              <a:defRPr sz="2400" b="1">
                <a:solidFill>
                  <a:schemeClr val="bg1"/>
                </a:solidFill>
              </a:defRPr>
            </a:lvl1pPr>
          </a:lstStyle>
          <a:p>
            <a:r>
              <a:rPr lang="en-US"/>
              <a:t>Click to edit Master title style</a:t>
            </a:r>
          </a:p>
        </p:txBody>
      </p:sp>
      <p:sp>
        <p:nvSpPr>
          <p:cNvPr id="18" name="Picture Placeholder 17">
            <a:extLst>
              <a:ext uri="{FF2B5EF4-FFF2-40B4-BE49-F238E27FC236}">
                <a16:creationId xmlns:a16="http://schemas.microsoft.com/office/drawing/2014/main" id="{AF381FC7-F611-9C42-823F-D22EE5A4A124}"/>
              </a:ext>
            </a:extLst>
          </p:cNvPr>
          <p:cNvSpPr>
            <a:spLocks noGrp="1"/>
          </p:cNvSpPr>
          <p:nvPr>
            <p:ph type="pic" sz="quarter" idx="22"/>
          </p:nvPr>
        </p:nvSpPr>
        <p:spPr>
          <a:xfrm>
            <a:off x="496800" y="1486738"/>
            <a:ext cx="8114038" cy="3906000"/>
          </a:xfrm>
          <a:custGeom>
            <a:avLst/>
            <a:gdLst>
              <a:gd name="connsiteX0" fmla="*/ 0 w 8114038"/>
              <a:gd name="connsiteY0" fmla="*/ 0 h 3906000"/>
              <a:gd name="connsiteX1" fmla="*/ 8114038 w 8114038"/>
              <a:gd name="connsiteY1" fmla="*/ 0 h 3906000"/>
              <a:gd name="connsiteX2" fmla="*/ 8114038 w 8114038"/>
              <a:gd name="connsiteY2" fmla="*/ 63 h 3906000"/>
              <a:gd name="connsiteX3" fmla="*/ 7376180 w 8114038"/>
              <a:gd name="connsiteY3" fmla="*/ 63 h 3906000"/>
              <a:gd name="connsiteX4" fmla="*/ 7339431 w 8114038"/>
              <a:gd name="connsiteY4" fmla="*/ 93266 h 3906000"/>
              <a:gd name="connsiteX5" fmla="*/ 6969601 w 8114038"/>
              <a:gd name="connsiteY5" fmla="*/ 2188862 h 3906000"/>
              <a:gd name="connsiteX6" fmla="*/ 7161481 w 8114038"/>
              <a:gd name="connsiteY6" fmla="*/ 3712048 h 3906000"/>
              <a:gd name="connsiteX7" fmla="*/ 7216557 w 8114038"/>
              <a:gd name="connsiteY7" fmla="*/ 3906000 h 3906000"/>
              <a:gd name="connsiteX8" fmla="*/ 0 w 8114038"/>
              <a:gd name="connsiteY8" fmla="*/ 3906000 h 390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14038" h="3906000">
                <a:moveTo>
                  <a:pt x="0" y="0"/>
                </a:moveTo>
                <a:lnTo>
                  <a:pt x="8114038" y="0"/>
                </a:lnTo>
                <a:lnTo>
                  <a:pt x="8114038" y="63"/>
                </a:lnTo>
                <a:lnTo>
                  <a:pt x="7376180" y="63"/>
                </a:lnTo>
                <a:lnTo>
                  <a:pt x="7339431" y="93266"/>
                </a:lnTo>
                <a:cubicBezTo>
                  <a:pt x="7100175" y="746706"/>
                  <a:pt x="6969601" y="1452535"/>
                  <a:pt x="6969601" y="2188862"/>
                </a:cubicBezTo>
                <a:cubicBezTo>
                  <a:pt x="6969601" y="2714810"/>
                  <a:pt x="7036220" y="3225198"/>
                  <a:pt x="7161481" y="3712048"/>
                </a:cubicBezTo>
                <a:lnTo>
                  <a:pt x="7216557" y="3906000"/>
                </a:lnTo>
                <a:lnTo>
                  <a:pt x="0" y="3906000"/>
                </a:lnTo>
                <a:close/>
              </a:path>
            </a:pathLst>
          </a:custGeom>
          <a:noFill/>
          <a:ln w="76200">
            <a:solidFill>
              <a:schemeClr val="bg1"/>
            </a:solidFill>
          </a:ln>
        </p:spPr>
        <p:txBody>
          <a:bodyPr wrap="square">
            <a:noAutofit/>
          </a:bodyPr>
          <a:lstStyle>
            <a:lvl1pPr>
              <a:defRPr sz="1400"/>
            </a:lvl1pPr>
          </a:lstStyle>
          <a:p>
            <a:r>
              <a:rPr lang="en-US"/>
              <a:t>Click icon to add picture</a:t>
            </a:r>
          </a:p>
        </p:txBody>
      </p:sp>
      <p:sp>
        <p:nvSpPr>
          <p:cNvPr id="19" name="Picture Placeholder 10">
            <a:extLst>
              <a:ext uri="{FF2B5EF4-FFF2-40B4-BE49-F238E27FC236}">
                <a16:creationId xmlns:a16="http://schemas.microsoft.com/office/drawing/2014/main" id="{8355EFA7-E7F5-1343-A480-F8582468489C}"/>
              </a:ext>
            </a:extLst>
          </p:cNvPr>
          <p:cNvSpPr>
            <a:spLocks noGrp="1"/>
          </p:cNvSpPr>
          <p:nvPr>
            <p:ph type="pic" sz="quarter" idx="13"/>
          </p:nvPr>
        </p:nvSpPr>
        <p:spPr>
          <a:xfrm>
            <a:off x="7466401" y="1486801"/>
            <a:ext cx="4228798" cy="3906000"/>
          </a:xfrm>
          <a:custGeom>
            <a:avLst/>
            <a:gdLst>
              <a:gd name="connsiteX0" fmla="*/ 406579 w 4228798"/>
              <a:gd name="connsiteY0" fmla="*/ 0 h 3906000"/>
              <a:gd name="connsiteX1" fmla="*/ 4228798 w 4228798"/>
              <a:gd name="connsiteY1" fmla="*/ 0 h 3906000"/>
              <a:gd name="connsiteX2" fmla="*/ 4228798 w 4228798"/>
              <a:gd name="connsiteY2" fmla="*/ 3906000 h 3906000"/>
              <a:gd name="connsiteX3" fmla="*/ 246974 w 4228798"/>
              <a:gd name="connsiteY3" fmla="*/ 3906000 h 3906000"/>
              <a:gd name="connsiteX4" fmla="*/ 191880 w 4228798"/>
              <a:gd name="connsiteY4" fmla="*/ 3711985 h 3906000"/>
              <a:gd name="connsiteX5" fmla="*/ 0 w 4228798"/>
              <a:gd name="connsiteY5" fmla="*/ 2188799 h 3906000"/>
              <a:gd name="connsiteX6" fmla="*/ 369830 w 4228798"/>
              <a:gd name="connsiteY6" fmla="*/ 93203 h 390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28798" h="3906000">
                <a:moveTo>
                  <a:pt x="406579" y="0"/>
                </a:moveTo>
                <a:lnTo>
                  <a:pt x="4228798" y="0"/>
                </a:lnTo>
                <a:lnTo>
                  <a:pt x="4228798" y="3906000"/>
                </a:lnTo>
                <a:lnTo>
                  <a:pt x="246974" y="3906000"/>
                </a:lnTo>
                <a:lnTo>
                  <a:pt x="191880" y="3711985"/>
                </a:lnTo>
                <a:cubicBezTo>
                  <a:pt x="66619" y="3225135"/>
                  <a:pt x="0" y="2714747"/>
                  <a:pt x="0" y="2188799"/>
                </a:cubicBezTo>
                <a:cubicBezTo>
                  <a:pt x="0" y="1452472"/>
                  <a:pt x="130574" y="746643"/>
                  <a:pt x="369830" y="93203"/>
                </a:cubicBezTo>
                <a:close/>
              </a:path>
            </a:pathLst>
          </a:custGeom>
          <a:noFill/>
          <a:ln w="76200">
            <a:solidFill>
              <a:schemeClr val="bg1"/>
            </a:solidFill>
          </a:ln>
        </p:spPr>
        <p:txBody>
          <a:bodyPr wrap="square" lIns="90000">
            <a:noAutofit/>
          </a:bodyPr>
          <a:lstStyle>
            <a:lvl1pPr>
              <a:defRPr sz="1400">
                <a:latin typeface="+mn-lt"/>
              </a:defRPr>
            </a:lvl1pPr>
          </a:lstStyle>
          <a:p>
            <a:r>
              <a:rPr lang="en-US"/>
              <a:t>Click icon to add picture</a:t>
            </a:r>
          </a:p>
        </p:txBody>
      </p:sp>
    </p:spTree>
    <p:extLst>
      <p:ext uri="{BB962C8B-B14F-4D97-AF65-F5344CB8AC3E}">
        <p14:creationId xmlns:p14="http://schemas.microsoft.com/office/powerpoint/2010/main" val="358613009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mage with text - opt4">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6E500B60-FFC6-164C-911A-5C954632940F}"/>
              </a:ext>
            </a:extLst>
          </p:cNvPr>
          <p:cNvSpPr>
            <a:spLocks noGrp="1"/>
          </p:cNvSpPr>
          <p:nvPr>
            <p:ph type="pic" sz="quarter" idx="18"/>
          </p:nvPr>
        </p:nvSpPr>
        <p:spPr>
          <a:xfrm>
            <a:off x="496800" y="1486801"/>
            <a:ext cx="3642980" cy="3906000"/>
          </a:xfrm>
          <a:custGeom>
            <a:avLst/>
            <a:gdLst>
              <a:gd name="connsiteX0" fmla="*/ 0 w 3642980"/>
              <a:gd name="connsiteY0" fmla="*/ 0 h 3906000"/>
              <a:gd name="connsiteX1" fmla="*/ 3642980 w 3642980"/>
              <a:gd name="connsiteY1" fmla="*/ 0 h 3906000"/>
              <a:gd name="connsiteX2" fmla="*/ 3606231 w 3642980"/>
              <a:gd name="connsiteY2" fmla="*/ 93203 h 3906000"/>
              <a:gd name="connsiteX3" fmla="*/ 3236400 w 3642980"/>
              <a:gd name="connsiteY3" fmla="*/ 2188799 h 3906000"/>
              <a:gd name="connsiteX4" fmla="*/ 3428281 w 3642980"/>
              <a:gd name="connsiteY4" fmla="*/ 3711985 h 3906000"/>
              <a:gd name="connsiteX5" fmla="*/ 3483375 w 3642980"/>
              <a:gd name="connsiteY5" fmla="*/ 3906000 h 3906000"/>
              <a:gd name="connsiteX6" fmla="*/ 0 w 3642980"/>
              <a:gd name="connsiteY6" fmla="*/ 3906000 h 390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2980" h="3906000">
                <a:moveTo>
                  <a:pt x="0" y="0"/>
                </a:moveTo>
                <a:lnTo>
                  <a:pt x="3642980" y="0"/>
                </a:lnTo>
                <a:lnTo>
                  <a:pt x="3606231" y="93203"/>
                </a:lnTo>
                <a:cubicBezTo>
                  <a:pt x="3366975" y="746643"/>
                  <a:pt x="3236400" y="1452472"/>
                  <a:pt x="3236400" y="2188799"/>
                </a:cubicBezTo>
                <a:cubicBezTo>
                  <a:pt x="3236400" y="2714747"/>
                  <a:pt x="3303020" y="3225135"/>
                  <a:pt x="3428281" y="3711985"/>
                </a:cubicBezTo>
                <a:lnTo>
                  <a:pt x="3483375" y="3906000"/>
                </a:lnTo>
                <a:lnTo>
                  <a:pt x="0" y="3906000"/>
                </a:lnTo>
                <a:close/>
              </a:path>
            </a:pathLst>
          </a:custGeom>
          <a:noFill/>
          <a:ln w="76200">
            <a:solidFill>
              <a:schemeClr val="bg1"/>
            </a:solidFill>
          </a:ln>
        </p:spPr>
        <p:txBody>
          <a:bodyPr wrap="square">
            <a:noAutofit/>
          </a:bodyPr>
          <a:lstStyle>
            <a:lvl1pPr>
              <a:defRPr sz="1400">
                <a:latin typeface="+mn-lt"/>
              </a:defRPr>
            </a:lvl1pPr>
          </a:lstStyle>
          <a:p>
            <a:r>
              <a:rPr lang="en-US"/>
              <a:t>Click icon to add picture</a:t>
            </a:r>
          </a:p>
        </p:txBody>
      </p:sp>
      <p:sp>
        <p:nvSpPr>
          <p:cNvPr id="9" name="Content Placeholder 2">
            <a:extLst>
              <a:ext uri="{FF2B5EF4-FFF2-40B4-BE49-F238E27FC236}">
                <a16:creationId xmlns:a16="http://schemas.microsoft.com/office/drawing/2014/main" id="{316344D8-FE94-E445-99F1-4441047C1851}"/>
              </a:ext>
            </a:extLst>
          </p:cNvPr>
          <p:cNvSpPr>
            <a:spLocks noGrp="1"/>
          </p:cNvSpPr>
          <p:nvPr>
            <p:ph sz="quarter" idx="15"/>
          </p:nvPr>
        </p:nvSpPr>
        <p:spPr>
          <a:xfrm>
            <a:off x="496800" y="5550736"/>
            <a:ext cx="3236400" cy="295291"/>
          </a:xfrm>
        </p:spPr>
        <p:txBody>
          <a:bodyPr numCol="1">
            <a:noAutofit/>
          </a:bodyPr>
          <a:lstStyle>
            <a:lvl1pPr marL="0" indent="0">
              <a:spcAft>
                <a:spcPts val="1800"/>
              </a:spcAft>
              <a:buFont typeface="Arial" panose="020B0604020202020204" pitchFamily="34" charset="0"/>
              <a:buNone/>
              <a:defRPr sz="1400">
                <a:solidFill>
                  <a:srgbClr val="000000"/>
                </a:solidFill>
                <a:latin typeface="+mn-lt"/>
              </a:defRPr>
            </a:lvl1pPr>
            <a:lvl2pPr marL="457200" indent="0">
              <a:buFont typeface="Arial" panose="020B0604020202020204" pitchFamily="34" charset="0"/>
              <a:buNone/>
              <a:defRPr sz="1800"/>
            </a:lvl2pPr>
            <a:lvl3pPr marL="1257300" indent="-342900">
              <a:buFont typeface="Arial" panose="020B0604020202020204" pitchFamily="34" charset="0"/>
              <a:buChar char="•"/>
              <a:defRPr sz="1600"/>
            </a:lvl3pPr>
            <a:lvl4pPr marL="1657350" indent="-285750">
              <a:buFont typeface="Arial" panose="020B0604020202020204" pitchFamily="34" charset="0"/>
              <a:buChar char="•"/>
              <a:defRPr sz="1400"/>
            </a:lvl4pPr>
            <a:lvl5pPr marL="2114550" indent="-285750">
              <a:buFont typeface="Arial" panose="020B0604020202020204" pitchFamily="34" charset="0"/>
              <a:buChar char="•"/>
              <a:defRPr sz="1200" i="0" u="none"/>
            </a:lvl5pPr>
          </a:lstStyle>
          <a:p>
            <a:pPr lvl="0"/>
            <a:r>
              <a:rPr lang="en-US"/>
              <a:t>Click to edit Master text styles</a:t>
            </a:r>
          </a:p>
        </p:txBody>
      </p:sp>
      <p:sp>
        <p:nvSpPr>
          <p:cNvPr id="11" name="Picture Placeholder 10">
            <a:extLst>
              <a:ext uri="{FF2B5EF4-FFF2-40B4-BE49-F238E27FC236}">
                <a16:creationId xmlns:a16="http://schemas.microsoft.com/office/drawing/2014/main" id="{5A32E743-B829-8344-9955-5F0C02DAC01D}"/>
              </a:ext>
            </a:extLst>
          </p:cNvPr>
          <p:cNvSpPr>
            <a:spLocks noGrp="1"/>
          </p:cNvSpPr>
          <p:nvPr>
            <p:ph type="pic" sz="quarter" idx="13"/>
          </p:nvPr>
        </p:nvSpPr>
        <p:spPr>
          <a:xfrm>
            <a:off x="7466401" y="1486801"/>
            <a:ext cx="4228798" cy="3906000"/>
          </a:xfrm>
          <a:custGeom>
            <a:avLst/>
            <a:gdLst>
              <a:gd name="connsiteX0" fmla="*/ 406579 w 4228798"/>
              <a:gd name="connsiteY0" fmla="*/ 0 h 3906000"/>
              <a:gd name="connsiteX1" fmla="*/ 4228798 w 4228798"/>
              <a:gd name="connsiteY1" fmla="*/ 0 h 3906000"/>
              <a:gd name="connsiteX2" fmla="*/ 4228798 w 4228798"/>
              <a:gd name="connsiteY2" fmla="*/ 3906000 h 3906000"/>
              <a:gd name="connsiteX3" fmla="*/ 246974 w 4228798"/>
              <a:gd name="connsiteY3" fmla="*/ 3906000 h 3906000"/>
              <a:gd name="connsiteX4" fmla="*/ 191880 w 4228798"/>
              <a:gd name="connsiteY4" fmla="*/ 3711985 h 3906000"/>
              <a:gd name="connsiteX5" fmla="*/ 0 w 4228798"/>
              <a:gd name="connsiteY5" fmla="*/ 2188799 h 3906000"/>
              <a:gd name="connsiteX6" fmla="*/ 369830 w 4228798"/>
              <a:gd name="connsiteY6" fmla="*/ 93203 h 390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28798" h="3906000">
                <a:moveTo>
                  <a:pt x="406579" y="0"/>
                </a:moveTo>
                <a:lnTo>
                  <a:pt x="4228798" y="0"/>
                </a:lnTo>
                <a:lnTo>
                  <a:pt x="4228798" y="3906000"/>
                </a:lnTo>
                <a:lnTo>
                  <a:pt x="246974" y="3906000"/>
                </a:lnTo>
                <a:lnTo>
                  <a:pt x="191880" y="3711985"/>
                </a:lnTo>
                <a:cubicBezTo>
                  <a:pt x="66619" y="3225135"/>
                  <a:pt x="0" y="2714747"/>
                  <a:pt x="0" y="2188799"/>
                </a:cubicBezTo>
                <a:cubicBezTo>
                  <a:pt x="0" y="1452472"/>
                  <a:pt x="130574" y="746643"/>
                  <a:pt x="369830" y="93203"/>
                </a:cubicBezTo>
                <a:close/>
              </a:path>
            </a:pathLst>
          </a:custGeom>
          <a:noFill/>
          <a:ln w="76200">
            <a:solidFill>
              <a:schemeClr val="bg1"/>
            </a:solidFill>
          </a:ln>
        </p:spPr>
        <p:txBody>
          <a:bodyPr wrap="square" lIns="90000">
            <a:noAutofit/>
          </a:bodyPr>
          <a:lstStyle>
            <a:lvl1pPr>
              <a:defRPr sz="1400">
                <a:latin typeface="+mn-lt"/>
              </a:defRPr>
            </a:lvl1pPr>
          </a:lstStyle>
          <a:p>
            <a:r>
              <a:rPr lang="en-US"/>
              <a:t>Click icon to add picture</a:t>
            </a:r>
          </a:p>
        </p:txBody>
      </p:sp>
      <p:sp>
        <p:nvSpPr>
          <p:cNvPr id="12" name="Content Placeholder 2">
            <a:extLst>
              <a:ext uri="{FF2B5EF4-FFF2-40B4-BE49-F238E27FC236}">
                <a16:creationId xmlns:a16="http://schemas.microsoft.com/office/drawing/2014/main" id="{56E9DB81-3944-E146-A14B-356D1E30D9B1}"/>
              </a:ext>
            </a:extLst>
          </p:cNvPr>
          <p:cNvSpPr>
            <a:spLocks noGrp="1"/>
          </p:cNvSpPr>
          <p:nvPr>
            <p:ph sz="quarter" idx="19"/>
          </p:nvPr>
        </p:nvSpPr>
        <p:spPr>
          <a:xfrm>
            <a:off x="7714801" y="5550736"/>
            <a:ext cx="3980398" cy="295291"/>
          </a:xfrm>
        </p:spPr>
        <p:txBody>
          <a:bodyPr numCol="1">
            <a:noAutofit/>
          </a:bodyPr>
          <a:lstStyle>
            <a:lvl1pPr marL="0" indent="0">
              <a:spcAft>
                <a:spcPts val="1800"/>
              </a:spcAft>
              <a:buFont typeface="Arial" panose="020B0604020202020204" pitchFamily="34" charset="0"/>
              <a:buNone/>
              <a:defRPr sz="1400">
                <a:solidFill>
                  <a:srgbClr val="000000"/>
                </a:solidFill>
                <a:latin typeface="+mn-lt"/>
              </a:defRPr>
            </a:lvl1pPr>
            <a:lvl2pPr marL="457200" indent="0">
              <a:buFont typeface="Arial" panose="020B0604020202020204" pitchFamily="34" charset="0"/>
              <a:buNone/>
              <a:defRPr sz="1800"/>
            </a:lvl2pPr>
            <a:lvl3pPr marL="1257300" indent="-342900">
              <a:buFont typeface="Arial" panose="020B0604020202020204" pitchFamily="34" charset="0"/>
              <a:buChar char="•"/>
              <a:defRPr sz="1600"/>
            </a:lvl3pPr>
            <a:lvl4pPr marL="1657350" indent="-285750">
              <a:buFont typeface="Arial" panose="020B0604020202020204" pitchFamily="34" charset="0"/>
              <a:buChar char="•"/>
              <a:defRPr sz="1400"/>
            </a:lvl4pPr>
            <a:lvl5pPr marL="2114550" indent="-285750">
              <a:buFont typeface="Arial" panose="020B0604020202020204" pitchFamily="34" charset="0"/>
              <a:buChar char="•"/>
              <a:defRPr sz="1200" i="0" u="none"/>
            </a:lvl5pPr>
          </a:lstStyle>
          <a:p>
            <a:pPr lvl="0"/>
            <a:r>
              <a:rPr lang="en-US"/>
              <a:t>Click to edit Master text styles</a:t>
            </a:r>
          </a:p>
        </p:txBody>
      </p:sp>
      <p:sp>
        <p:nvSpPr>
          <p:cNvPr id="13" name="Picture Placeholder 12">
            <a:extLst>
              <a:ext uri="{FF2B5EF4-FFF2-40B4-BE49-F238E27FC236}">
                <a16:creationId xmlns:a16="http://schemas.microsoft.com/office/drawing/2014/main" id="{6D4B509F-2B44-D94A-AD98-D560A0B725AF}"/>
              </a:ext>
            </a:extLst>
          </p:cNvPr>
          <p:cNvSpPr>
            <a:spLocks noGrp="1"/>
          </p:cNvSpPr>
          <p:nvPr>
            <p:ph type="pic" sz="quarter" idx="20"/>
          </p:nvPr>
        </p:nvSpPr>
        <p:spPr>
          <a:xfrm>
            <a:off x="3733200" y="1486801"/>
            <a:ext cx="4139780" cy="3906000"/>
          </a:xfrm>
          <a:custGeom>
            <a:avLst/>
            <a:gdLst>
              <a:gd name="connsiteX0" fmla="*/ 406580 w 4139780"/>
              <a:gd name="connsiteY0" fmla="*/ 0 h 3906000"/>
              <a:gd name="connsiteX1" fmla="*/ 4139780 w 4139780"/>
              <a:gd name="connsiteY1" fmla="*/ 0 h 3906000"/>
              <a:gd name="connsiteX2" fmla="*/ 4103031 w 4139780"/>
              <a:gd name="connsiteY2" fmla="*/ 93203 h 3906000"/>
              <a:gd name="connsiteX3" fmla="*/ 3733200 w 4139780"/>
              <a:gd name="connsiteY3" fmla="*/ 2188799 h 3906000"/>
              <a:gd name="connsiteX4" fmla="*/ 3925081 w 4139780"/>
              <a:gd name="connsiteY4" fmla="*/ 3711985 h 3906000"/>
              <a:gd name="connsiteX5" fmla="*/ 3980175 w 4139780"/>
              <a:gd name="connsiteY5" fmla="*/ 3906000 h 3906000"/>
              <a:gd name="connsiteX6" fmla="*/ 246975 w 4139780"/>
              <a:gd name="connsiteY6" fmla="*/ 3906000 h 3906000"/>
              <a:gd name="connsiteX7" fmla="*/ 191881 w 4139780"/>
              <a:gd name="connsiteY7" fmla="*/ 3711985 h 3906000"/>
              <a:gd name="connsiteX8" fmla="*/ 0 w 4139780"/>
              <a:gd name="connsiteY8" fmla="*/ 2188799 h 3906000"/>
              <a:gd name="connsiteX9" fmla="*/ 369831 w 4139780"/>
              <a:gd name="connsiteY9" fmla="*/ 93203 h 390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39780" h="3906000">
                <a:moveTo>
                  <a:pt x="406580" y="0"/>
                </a:moveTo>
                <a:lnTo>
                  <a:pt x="4139780" y="0"/>
                </a:lnTo>
                <a:lnTo>
                  <a:pt x="4103031" y="93203"/>
                </a:lnTo>
                <a:cubicBezTo>
                  <a:pt x="3863775" y="746643"/>
                  <a:pt x="3733200" y="1452472"/>
                  <a:pt x="3733200" y="2188799"/>
                </a:cubicBezTo>
                <a:cubicBezTo>
                  <a:pt x="3733200" y="2714747"/>
                  <a:pt x="3799820" y="3225135"/>
                  <a:pt x="3925081" y="3711985"/>
                </a:cubicBezTo>
                <a:lnTo>
                  <a:pt x="3980175" y="3906000"/>
                </a:lnTo>
                <a:lnTo>
                  <a:pt x="246975" y="3906000"/>
                </a:lnTo>
                <a:lnTo>
                  <a:pt x="191881" y="3711985"/>
                </a:lnTo>
                <a:cubicBezTo>
                  <a:pt x="66620" y="3225135"/>
                  <a:pt x="0" y="2714747"/>
                  <a:pt x="0" y="2188799"/>
                </a:cubicBezTo>
                <a:cubicBezTo>
                  <a:pt x="0" y="1452472"/>
                  <a:pt x="130575" y="746643"/>
                  <a:pt x="369831" y="93203"/>
                </a:cubicBezTo>
                <a:close/>
              </a:path>
            </a:pathLst>
          </a:custGeom>
          <a:noFill/>
          <a:ln w="76200">
            <a:solidFill>
              <a:schemeClr val="bg1"/>
            </a:solidFill>
          </a:ln>
        </p:spPr>
        <p:txBody>
          <a:bodyPr wrap="square">
            <a:noAutofit/>
          </a:bodyPr>
          <a:lstStyle>
            <a:lvl1pPr>
              <a:defRPr sz="1400">
                <a:latin typeface="+mn-lt"/>
              </a:defRPr>
            </a:lvl1pPr>
          </a:lstStyle>
          <a:p>
            <a:r>
              <a:rPr lang="en-US"/>
              <a:t>Click icon to add picture</a:t>
            </a:r>
          </a:p>
        </p:txBody>
      </p:sp>
      <p:sp>
        <p:nvSpPr>
          <p:cNvPr id="14" name="Content Placeholder 2">
            <a:extLst>
              <a:ext uri="{FF2B5EF4-FFF2-40B4-BE49-F238E27FC236}">
                <a16:creationId xmlns:a16="http://schemas.microsoft.com/office/drawing/2014/main" id="{F43291AA-1C71-B549-8637-6F586FC78885}"/>
              </a:ext>
            </a:extLst>
          </p:cNvPr>
          <p:cNvSpPr>
            <a:spLocks noGrp="1"/>
          </p:cNvSpPr>
          <p:nvPr>
            <p:ph sz="quarter" idx="21"/>
          </p:nvPr>
        </p:nvSpPr>
        <p:spPr>
          <a:xfrm>
            <a:off x="3981600" y="5550736"/>
            <a:ext cx="3484801" cy="295291"/>
          </a:xfrm>
        </p:spPr>
        <p:txBody>
          <a:bodyPr numCol="1">
            <a:noAutofit/>
          </a:bodyPr>
          <a:lstStyle>
            <a:lvl1pPr marL="0" indent="0">
              <a:spcAft>
                <a:spcPts val="1800"/>
              </a:spcAft>
              <a:buFont typeface="Arial" panose="020B0604020202020204" pitchFamily="34" charset="0"/>
              <a:buNone/>
              <a:defRPr sz="1400">
                <a:solidFill>
                  <a:srgbClr val="000000"/>
                </a:solidFill>
                <a:latin typeface="+mn-lt"/>
              </a:defRPr>
            </a:lvl1pPr>
            <a:lvl2pPr marL="457200" indent="0">
              <a:buFont typeface="Arial" panose="020B0604020202020204" pitchFamily="34" charset="0"/>
              <a:buNone/>
              <a:defRPr sz="1800"/>
            </a:lvl2pPr>
            <a:lvl3pPr marL="1257300" indent="-342900">
              <a:buFont typeface="Arial" panose="020B0604020202020204" pitchFamily="34" charset="0"/>
              <a:buChar char="•"/>
              <a:defRPr sz="1600"/>
            </a:lvl3pPr>
            <a:lvl4pPr marL="1657350" indent="-285750">
              <a:buFont typeface="Arial" panose="020B0604020202020204" pitchFamily="34" charset="0"/>
              <a:buChar char="•"/>
              <a:defRPr sz="1400"/>
            </a:lvl4pPr>
            <a:lvl5pPr marL="2114550" indent="-285750">
              <a:buFont typeface="Arial" panose="020B0604020202020204" pitchFamily="34" charset="0"/>
              <a:buChar char="•"/>
              <a:defRPr sz="1200" i="0" u="none"/>
            </a:lvl5pPr>
          </a:lstStyle>
          <a:p>
            <a:pPr lvl="0"/>
            <a:r>
              <a:rPr lang="en-US"/>
              <a:t>Click to edit Master text styles</a:t>
            </a:r>
          </a:p>
        </p:txBody>
      </p:sp>
      <p:sp>
        <p:nvSpPr>
          <p:cNvPr id="15" name="Title 1">
            <a:extLst>
              <a:ext uri="{FF2B5EF4-FFF2-40B4-BE49-F238E27FC236}">
                <a16:creationId xmlns:a16="http://schemas.microsoft.com/office/drawing/2014/main" id="{49DE4C68-135D-334F-99A5-7E4E95F07BF3}"/>
              </a:ext>
            </a:extLst>
          </p:cNvPr>
          <p:cNvSpPr>
            <a:spLocks noGrp="1"/>
          </p:cNvSpPr>
          <p:nvPr>
            <p:ph type="title"/>
          </p:nvPr>
        </p:nvSpPr>
        <p:spPr>
          <a:xfrm rot="5400000">
            <a:off x="2205000" y="-2205000"/>
            <a:ext cx="990000" cy="5400000"/>
          </a:xfrm>
          <a:prstGeom prst="round1Rect">
            <a:avLst>
              <a:gd name="adj" fmla="val 50000"/>
            </a:avLst>
          </a:prstGeom>
          <a:ln>
            <a:noFill/>
          </a:ln>
        </p:spPr>
        <p:style>
          <a:lnRef idx="2">
            <a:schemeClr val="dk1">
              <a:shade val="50000"/>
            </a:schemeClr>
          </a:lnRef>
          <a:fillRef idx="1">
            <a:schemeClr val="dk1"/>
          </a:fillRef>
          <a:effectRef idx="0">
            <a:schemeClr val="dk1"/>
          </a:effectRef>
          <a:fontRef idx="minor">
            <a:schemeClr val="lt1"/>
          </a:fontRef>
        </p:style>
        <p:txBody>
          <a:bodyPr vert="vert270" lIns="540000" tIns="540000" rIns="360000" bIns="540000">
            <a:normAutofit/>
          </a:bodyPr>
          <a:lstStyle>
            <a:lvl1pPr>
              <a:defRPr sz="2400" b="1">
                <a:solidFill>
                  <a:schemeClr val="bg1"/>
                </a:solidFill>
              </a:defRPr>
            </a:lvl1pPr>
          </a:lstStyle>
          <a:p>
            <a:r>
              <a:rPr lang="en-US"/>
              <a:t>Click to edit Master title style</a:t>
            </a:r>
          </a:p>
        </p:txBody>
      </p:sp>
    </p:spTree>
    <p:extLst>
      <p:ext uri="{BB962C8B-B14F-4D97-AF65-F5344CB8AC3E}">
        <p14:creationId xmlns:p14="http://schemas.microsoft.com/office/powerpoint/2010/main" val="369142619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tro page - opt1">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EB66069A-F642-4241-9CCB-434C2C72344D}"/>
              </a:ext>
            </a:extLst>
          </p:cNvPr>
          <p:cNvSpPr>
            <a:spLocks noGrp="1"/>
          </p:cNvSpPr>
          <p:nvPr>
            <p:ph type="pic" sz="quarter" idx="18"/>
          </p:nvPr>
        </p:nvSpPr>
        <p:spPr>
          <a:xfrm>
            <a:off x="6097202" y="0"/>
            <a:ext cx="6094799" cy="6858000"/>
          </a:xfrm>
          <a:custGeom>
            <a:avLst/>
            <a:gdLst>
              <a:gd name="connsiteX0" fmla="*/ 1056070 w 6094799"/>
              <a:gd name="connsiteY0" fmla="*/ 0 h 6858000"/>
              <a:gd name="connsiteX1" fmla="*/ 6094799 w 6094799"/>
              <a:gd name="connsiteY1" fmla="*/ 0 h 6858000"/>
              <a:gd name="connsiteX2" fmla="*/ 6094799 w 6094799"/>
              <a:gd name="connsiteY2" fmla="*/ 6858000 h 6858000"/>
              <a:gd name="connsiteX3" fmla="*/ 1056070 w 6094799"/>
              <a:gd name="connsiteY3" fmla="*/ 6858000 h 6858000"/>
              <a:gd name="connsiteX4" fmla="*/ 1040896 w 6094799"/>
              <a:gd name="connsiteY4" fmla="*/ 6836661 h 6858000"/>
              <a:gd name="connsiteX5" fmla="*/ 0 w 6094799"/>
              <a:gd name="connsiteY5" fmla="*/ 3429000 h 6858000"/>
              <a:gd name="connsiteX6" fmla="*/ 1040896 w 6094799"/>
              <a:gd name="connsiteY6" fmla="*/ 2134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4799" h="6858000">
                <a:moveTo>
                  <a:pt x="1056070" y="0"/>
                </a:moveTo>
                <a:lnTo>
                  <a:pt x="6094799" y="0"/>
                </a:lnTo>
                <a:lnTo>
                  <a:pt x="6094799" y="6858000"/>
                </a:lnTo>
                <a:lnTo>
                  <a:pt x="1056070" y="6858000"/>
                </a:lnTo>
                <a:lnTo>
                  <a:pt x="1040896" y="6836661"/>
                </a:lnTo>
                <a:cubicBezTo>
                  <a:pt x="383728" y="5863924"/>
                  <a:pt x="0" y="4691275"/>
                  <a:pt x="0" y="3429000"/>
                </a:cubicBezTo>
                <a:cubicBezTo>
                  <a:pt x="0" y="2166726"/>
                  <a:pt x="383728" y="994076"/>
                  <a:pt x="1040896" y="21340"/>
                </a:cubicBezTo>
                <a:close/>
              </a:path>
            </a:pathLst>
          </a:custGeom>
          <a:noFill/>
          <a:ln>
            <a:noFill/>
          </a:ln>
        </p:spPr>
        <p:txBody>
          <a:bodyPr wrap="square">
            <a:noAutofit/>
          </a:bodyPr>
          <a:lstStyle>
            <a:lvl1pPr algn="l">
              <a:defRPr sz="1400">
                <a:latin typeface="+mn-lt"/>
              </a:defRPr>
            </a:lvl1pPr>
          </a:lstStyle>
          <a:p>
            <a:r>
              <a:rPr lang="en-US"/>
              <a:t>Click icon to add picture</a:t>
            </a:r>
          </a:p>
        </p:txBody>
      </p:sp>
      <p:sp>
        <p:nvSpPr>
          <p:cNvPr id="8" name="Title 7">
            <a:extLst>
              <a:ext uri="{FF2B5EF4-FFF2-40B4-BE49-F238E27FC236}">
                <a16:creationId xmlns:a16="http://schemas.microsoft.com/office/drawing/2014/main" id="{4C4A9306-5DA3-144E-A910-7E2DA2D5084D}"/>
              </a:ext>
            </a:extLst>
          </p:cNvPr>
          <p:cNvSpPr>
            <a:spLocks noGrp="1"/>
          </p:cNvSpPr>
          <p:nvPr>
            <p:ph type="title"/>
          </p:nvPr>
        </p:nvSpPr>
        <p:spPr>
          <a:xfrm rot="5400000">
            <a:off x="2205000" y="-2205000"/>
            <a:ext cx="990000" cy="5400000"/>
          </a:xfrm>
          <a:prstGeom prst="round1Rect">
            <a:avLst>
              <a:gd name="adj" fmla="val 50000"/>
            </a:avLst>
          </a:prstGeom>
          <a:ln>
            <a:noFill/>
          </a:ln>
        </p:spPr>
        <p:style>
          <a:lnRef idx="2">
            <a:schemeClr val="dk1">
              <a:shade val="50000"/>
            </a:schemeClr>
          </a:lnRef>
          <a:fillRef idx="1">
            <a:schemeClr val="dk1"/>
          </a:fillRef>
          <a:effectRef idx="0">
            <a:schemeClr val="dk1"/>
          </a:effectRef>
          <a:fontRef idx="minor">
            <a:schemeClr val="lt1"/>
          </a:fontRef>
        </p:style>
        <p:txBody>
          <a:bodyPr vert="vert270" lIns="540000" tIns="540000" rIns="360000" bIns="540000">
            <a:normAutofit/>
          </a:bodyPr>
          <a:lstStyle>
            <a:lvl1pPr>
              <a:defRPr sz="2400" b="1">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8E2B163D-95B4-4A4E-9B8E-1B66D56E34C2}"/>
              </a:ext>
            </a:extLst>
          </p:cNvPr>
          <p:cNvSpPr>
            <a:spLocks noGrp="1"/>
          </p:cNvSpPr>
          <p:nvPr>
            <p:ph sz="quarter" idx="19"/>
          </p:nvPr>
        </p:nvSpPr>
        <p:spPr>
          <a:xfrm>
            <a:off x="500975" y="1587498"/>
            <a:ext cx="4114800" cy="3993493"/>
          </a:xfrm>
        </p:spPr>
        <p:txBody>
          <a:bodyPr anchor="ctr"/>
          <a:lstStyle>
            <a:lvl1pPr marL="0" indent="0">
              <a:lnSpc>
                <a:spcPct val="100000"/>
              </a:lnSpc>
              <a:buNone/>
              <a:defRPr/>
            </a:lvl1pPr>
            <a:lvl2pPr marL="457200" indent="0">
              <a:lnSpc>
                <a:spcPct val="100000"/>
              </a:lnSpc>
              <a:buNone/>
              <a:defRPr/>
            </a:lvl2pPr>
            <a:lvl3pPr marL="914400" indent="0">
              <a:lnSpc>
                <a:spcPct val="100000"/>
              </a:lnSpc>
              <a:buNone/>
              <a:defRPr/>
            </a:lvl3pPr>
            <a:lvl4pPr marL="1371600" indent="0">
              <a:lnSpc>
                <a:spcPct val="100000"/>
              </a:lnSpc>
              <a:buNone/>
              <a:defRPr/>
            </a:lvl4pPr>
            <a:lvl5pPr marL="1828800" indent="0">
              <a:lnSpc>
                <a:spcPct val="100000"/>
              </a:lnSpc>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a:extLst>
              <a:ext uri="{FF2B5EF4-FFF2-40B4-BE49-F238E27FC236}">
                <a16:creationId xmlns:a16="http://schemas.microsoft.com/office/drawing/2014/main" id="{A80380D9-8216-5845-8BF1-8B754023D5BD}"/>
              </a:ext>
            </a:extLst>
          </p:cNvPr>
          <p:cNvPicPr>
            <a:picLocks noChangeAspect="1"/>
          </p:cNvPicPr>
          <p:nvPr userDrawn="1"/>
        </p:nvPicPr>
        <p:blipFill>
          <a:blip r:embed="rId2"/>
          <a:stretch>
            <a:fillRect/>
          </a:stretch>
        </p:blipFill>
        <p:spPr>
          <a:xfrm>
            <a:off x="9308999" y="5868000"/>
            <a:ext cx="2883001" cy="990000"/>
          </a:xfrm>
          <a:prstGeom prst="rect">
            <a:avLst/>
          </a:prstGeom>
        </p:spPr>
      </p:pic>
    </p:spTree>
    <p:extLst>
      <p:ext uri="{BB962C8B-B14F-4D97-AF65-F5344CB8AC3E}">
        <p14:creationId xmlns:p14="http://schemas.microsoft.com/office/powerpoint/2010/main" val="12507628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Intro page - opt2">
    <p:bg>
      <p:bgRef idx="1001">
        <a:schemeClr val="bg1"/>
      </p:bgRef>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EB66069A-F642-4241-9CCB-434C2C72344D}"/>
              </a:ext>
            </a:extLst>
          </p:cNvPr>
          <p:cNvSpPr>
            <a:spLocks noGrp="1"/>
          </p:cNvSpPr>
          <p:nvPr>
            <p:ph type="pic" sz="quarter" idx="18"/>
          </p:nvPr>
        </p:nvSpPr>
        <p:spPr>
          <a:xfrm>
            <a:off x="6097202" y="0"/>
            <a:ext cx="6094799" cy="6858000"/>
          </a:xfrm>
          <a:custGeom>
            <a:avLst/>
            <a:gdLst>
              <a:gd name="connsiteX0" fmla="*/ 1056070 w 6094799"/>
              <a:gd name="connsiteY0" fmla="*/ 0 h 6858000"/>
              <a:gd name="connsiteX1" fmla="*/ 6094799 w 6094799"/>
              <a:gd name="connsiteY1" fmla="*/ 0 h 6858000"/>
              <a:gd name="connsiteX2" fmla="*/ 6094799 w 6094799"/>
              <a:gd name="connsiteY2" fmla="*/ 6858000 h 6858000"/>
              <a:gd name="connsiteX3" fmla="*/ 1056070 w 6094799"/>
              <a:gd name="connsiteY3" fmla="*/ 6858000 h 6858000"/>
              <a:gd name="connsiteX4" fmla="*/ 1040896 w 6094799"/>
              <a:gd name="connsiteY4" fmla="*/ 6836661 h 6858000"/>
              <a:gd name="connsiteX5" fmla="*/ 0 w 6094799"/>
              <a:gd name="connsiteY5" fmla="*/ 3429000 h 6858000"/>
              <a:gd name="connsiteX6" fmla="*/ 1040896 w 6094799"/>
              <a:gd name="connsiteY6" fmla="*/ 2134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4799" h="6858000">
                <a:moveTo>
                  <a:pt x="1056070" y="0"/>
                </a:moveTo>
                <a:lnTo>
                  <a:pt x="6094799" y="0"/>
                </a:lnTo>
                <a:lnTo>
                  <a:pt x="6094799" y="6858000"/>
                </a:lnTo>
                <a:lnTo>
                  <a:pt x="1056070" y="6858000"/>
                </a:lnTo>
                <a:lnTo>
                  <a:pt x="1040896" y="6836661"/>
                </a:lnTo>
                <a:cubicBezTo>
                  <a:pt x="383728" y="5863924"/>
                  <a:pt x="0" y="4691275"/>
                  <a:pt x="0" y="3429000"/>
                </a:cubicBezTo>
                <a:cubicBezTo>
                  <a:pt x="0" y="2166726"/>
                  <a:pt x="383728" y="994076"/>
                  <a:pt x="1040896" y="21340"/>
                </a:cubicBezTo>
                <a:close/>
              </a:path>
            </a:pathLst>
          </a:custGeom>
          <a:noFill/>
          <a:ln>
            <a:noFill/>
          </a:ln>
        </p:spPr>
        <p:txBody>
          <a:bodyPr wrap="square">
            <a:noAutofit/>
          </a:bodyPr>
          <a:lstStyle>
            <a:lvl1pPr algn="l">
              <a:defRPr sz="1400">
                <a:latin typeface="+mn-lt"/>
              </a:defRPr>
            </a:lvl1pPr>
          </a:lstStyle>
          <a:p>
            <a:r>
              <a:rPr lang="en-US"/>
              <a:t>Click icon to add picture</a:t>
            </a:r>
          </a:p>
        </p:txBody>
      </p:sp>
      <p:sp>
        <p:nvSpPr>
          <p:cNvPr id="3" name="Content Placeholder 2">
            <a:extLst>
              <a:ext uri="{FF2B5EF4-FFF2-40B4-BE49-F238E27FC236}">
                <a16:creationId xmlns:a16="http://schemas.microsoft.com/office/drawing/2014/main" id="{8E2B163D-95B4-4A4E-9B8E-1B66D56E34C2}"/>
              </a:ext>
            </a:extLst>
          </p:cNvPr>
          <p:cNvSpPr>
            <a:spLocks noGrp="1"/>
          </p:cNvSpPr>
          <p:nvPr>
            <p:ph sz="quarter" idx="19"/>
          </p:nvPr>
        </p:nvSpPr>
        <p:spPr>
          <a:xfrm>
            <a:off x="500975" y="1587498"/>
            <a:ext cx="4114800" cy="3993493"/>
          </a:xfrm>
        </p:spPr>
        <p:txBody>
          <a:bodyPr anchor="ctr"/>
          <a:lstStyle>
            <a:lvl1pPr marL="0" indent="0">
              <a:lnSpc>
                <a:spcPct val="100000"/>
              </a:lnSpc>
              <a:buNone/>
              <a:defRPr>
                <a:solidFill>
                  <a:schemeClr val="tx1"/>
                </a:solidFill>
              </a:defRPr>
            </a:lvl1pPr>
            <a:lvl2pPr marL="457200" indent="0">
              <a:lnSpc>
                <a:spcPct val="100000"/>
              </a:lnSpc>
              <a:buNone/>
              <a:defRPr>
                <a:solidFill>
                  <a:schemeClr val="tx1"/>
                </a:solidFill>
              </a:defRPr>
            </a:lvl2pPr>
            <a:lvl3pPr marL="914400" indent="0">
              <a:lnSpc>
                <a:spcPct val="100000"/>
              </a:lnSpc>
              <a:buNone/>
              <a:defRPr>
                <a:solidFill>
                  <a:schemeClr val="tx1"/>
                </a:solidFill>
              </a:defRPr>
            </a:lvl3pPr>
            <a:lvl4pPr marL="1371600" indent="0">
              <a:lnSpc>
                <a:spcPct val="100000"/>
              </a:lnSpc>
              <a:buNone/>
              <a:defRPr>
                <a:solidFill>
                  <a:schemeClr val="tx1"/>
                </a:solidFill>
              </a:defRPr>
            </a:lvl4pPr>
            <a:lvl5pPr marL="1828800" indent="0">
              <a:lnSpc>
                <a:spcPct val="100000"/>
              </a:lnSpc>
              <a:buNone/>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D250AA72-416D-4A43-817C-67E907D6B0EB}"/>
              </a:ext>
            </a:extLst>
          </p:cNvPr>
          <p:cNvSpPr>
            <a:spLocks noGrp="1"/>
          </p:cNvSpPr>
          <p:nvPr>
            <p:ph type="title"/>
          </p:nvPr>
        </p:nvSpPr>
        <p:spPr/>
        <p:txBody>
          <a:bodyPr/>
          <a:lstStyle/>
          <a:p>
            <a:r>
              <a:rPr lang="en-US"/>
              <a:t>Click to edit Master title style</a:t>
            </a:r>
          </a:p>
        </p:txBody>
      </p:sp>
      <p:pic>
        <p:nvPicPr>
          <p:cNvPr id="10" name="Picture 9">
            <a:extLst>
              <a:ext uri="{FF2B5EF4-FFF2-40B4-BE49-F238E27FC236}">
                <a16:creationId xmlns:a16="http://schemas.microsoft.com/office/drawing/2014/main" id="{29F25764-77E8-9447-93EF-ABDAAC8839EC}"/>
              </a:ext>
            </a:extLst>
          </p:cNvPr>
          <p:cNvPicPr>
            <a:picLocks noChangeAspect="1"/>
          </p:cNvPicPr>
          <p:nvPr userDrawn="1"/>
        </p:nvPicPr>
        <p:blipFill>
          <a:blip r:embed="rId2"/>
          <a:stretch>
            <a:fillRect/>
          </a:stretch>
        </p:blipFill>
        <p:spPr>
          <a:xfrm>
            <a:off x="9308400" y="5867794"/>
            <a:ext cx="2883600" cy="990206"/>
          </a:xfrm>
          <a:prstGeom prst="rect">
            <a:avLst/>
          </a:prstGeom>
        </p:spPr>
      </p:pic>
    </p:spTree>
    <p:extLst>
      <p:ext uri="{BB962C8B-B14F-4D97-AF65-F5344CB8AC3E}">
        <p14:creationId xmlns:p14="http://schemas.microsoft.com/office/powerpoint/2010/main" val="331272434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tro page - opt3">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8B7A1C6D-8F8A-1C4B-BE9E-66547C9A6BCC}"/>
              </a:ext>
            </a:extLst>
          </p:cNvPr>
          <p:cNvSpPr>
            <a:spLocks noGrp="1"/>
          </p:cNvSpPr>
          <p:nvPr>
            <p:ph type="pic" sz="quarter" idx="10"/>
          </p:nvPr>
        </p:nvSpPr>
        <p:spPr>
          <a:xfrm>
            <a:off x="0" y="0"/>
            <a:ext cx="7152070" cy="6858000"/>
          </a:xfrm>
          <a:custGeom>
            <a:avLst/>
            <a:gdLst>
              <a:gd name="connsiteX0" fmla="*/ 0 w 7152070"/>
              <a:gd name="connsiteY0" fmla="*/ 0 h 6858000"/>
              <a:gd name="connsiteX1" fmla="*/ 7152070 w 7152070"/>
              <a:gd name="connsiteY1" fmla="*/ 0 h 6858000"/>
              <a:gd name="connsiteX2" fmla="*/ 7136896 w 7152070"/>
              <a:gd name="connsiteY2" fmla="*/ 21340 h 6858000"/>
              <a:gd name="connsiteX3" fmla="*/ 6096000 w 7152070"/>
              <a:gd name="connsiteY3" fmla="*/ 3429000 h 6858000"/>
              <a:gd name="connsiteX4" fmla="*/ 7136896 w 7152070"/>
              <a:gd name="connsiteY4" fmla="*/ 6836661 h 6858000"/>
              <a:gd name="connsiteX5" fmla="*/ 7152070 w 7152070"/>
              <a:gd name="connsiteY5" fmla="*/ 6858000 h 6858000"/>
              <a:gd name="connsiteX6" fmla="*/ 0 w 71520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52070" h="6858000">
                <a:moveTo>
                  <a:pt x="0" y="0"/>
                </a:moveTo>
                <a:lnTo>
                  <a:pt x="7152070" y="0"/>
                </a:lnTo>
                <a:lnTo>
                  <a:pt x="7136896" y="21340"/>
                </a:lnTo>
                <a:cubicBezTo>
                  <a:pt x="6479728" y="994076"/>
                  <a:pt x="6096000" y="2166726"/>
                  <a:pt x="6096000" y="3429000"/>
                </a:cubicBezTo>
                <a:cubicBezTo>
                  <a:pt x="6096000" y="4691275"/>
                  <a:pt x="6479728" y="5863924"/>
                  <a:pt x="7136896" y="6836661"/>
                </a:cubicBezTo>
                <a:lnTo>
                  <a:pt x="7152070" y="6858000"/>
                </a:lnTo>
                <a:lnTo>
                  <a:pt x="0" y="6858000"/>
                </a:lnTo>
                <a:close/>
              </a:path>
            </a:pathLst>
          </a:custGeom>
          <a:noFill/>
        </p:spPr>
        <p:txBody>
          <a:bodyPr wrap="square" anchor="ctr">
            <a:noAutofit/>
          </a:bodyPr>
          <a:lstStyle>
            <a:lvl1pPr>
              <a:lnSpc>
                <a:spcPct val="100000"/>
              </a:lnSpc>
              <a:defRPr sz="1400">
                <a:latin typeface="+mn-lt"/>
              </a:defRPr>
            </a:lvl1pPr>
          </a:lstStyle>
          <a:p>
            <a:r>
              <a:rPr lang="en-US"/>
              <a:t>Click icon to add picture</a:t>
            </a:r>
          </a:p>
        </p:txBody>
      </p:sp>
      <p:sp>
        <p:nvSpPr>
          <p:cNvPr id="7" name="Freeform 6">
            <a:extLst>
              <a:ext uri="{FF2B5EF4-FFF2-40B4-BE49-F238E27FC236}">
                <a16:creationId xmlns:a16="http://schemas.microsoft.com/office/drawing/2014/main" id="{8F44B10F-F2BA-7D47-BB7A-0AF7C1E0B063}"/>
              </a:ext>
            </a:extLst>
          </p:cNvPr>
          <p:cNvSpPr/>
          <p:nvPr userDrawn="1"/>
        </p:nvSpPr>
        <p:spPr>
          <a:xfrm>
            <a:off x="6097200" y="0"/>
            <a:ext cx="6094800" cy="6858000"/>
          </a:xfrm>
          <a:custGeom>
            <a:avLst/>
            <a:gdLst>
              <a:gd name="connsiteX0" fmla="*/ 1056071 w 6094800"/>
              <a:gd name="connsiteY0" fmla="*/ 0 h 6858000"/>
              <a:gd name="connsiteX1" fmla="*/ 6094800 w 6094800"/>
              <a:gd name="connsiteY1" fmla="*/ 0 h 6858000"/>
              <a:gd name="connsiteX2" fmla="*/ 6094800 w 6094800"/>
              <a:gd name="connsiteY2" fmla="*/ 6858000 h 6858000"/>
              <a:gd name="connsiteX3" fmla="*/ 1056071 w 6094800"/>
              <a:gd name="connsiteY3" fmla="*/ 6858000 h 6858000"/>
              <a:gd name="connsiteX4" fmla="*/ 1040896 w 6094800"/>
              <a:gd name="connsiteY4" fmla="*/ 6836661 h 6858000"/>
              <a:gd name="connsiteX5" fmla="*/ 0 w 6094800"/>
              <a:gd name="connsiteY5" fmla="*/ 3429000 h 6858000"/>
              <a:gd name="connsiteX6" fmla="*/ 1040896 w 6094800"/>
              <a:gd name="connsiteY6" fmla="*/ 21339 h 6858000"/>
              <a:gd name="connsiteX7" fmla="*/ 1056071 w 6094800"/>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4800" h="6858000">
                <a:moveTo>
                  <a:pt x="1056071" y="0"/>
                </a:moveTo>
                <a:lnTo>
                  <a:pt x="6094800" y="0"/>
                </a:lnTo>
                <a:lnTo>
                  <a:pt x="6094800" y="6858000"/>
                </a:lnTo>
                <a:lnTo>
                  <a:pt x="1056071" y="6858000"/>
                </a:lnTo>
                <a:lnTo>
                  <a:pt x="1040896" y="6836661"/>
                </a:lnTo>
                <a:cubicBezTo>
                  <a:pt x="383729" y="5863924"/>
                  <a:pt x="0" y="4691275"/>
                  <a:pt x="0" y="3429000"/>
                </a:cubicBezTo>
                <a:cubicBezTo>
                  <a:pt x="0" y="2166726"/>
                  <a:pt x="383729" y="994076"/>
                  <a:pt x="1040896" y="21339"/>
                </a:cubicBezTo>
                <a:lnTo>
                  <a:pt x="1056071"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7" name="Picture 16">
            <a:extLst>
              <a:ext uri="{FF2B5EF4-FFF2-40B4-BE49-F238E27FC236}">
                <a16:creationId xmlns:a16="http://schemas.microsoft.com/office/drawing/2014/main" id="{2BF97615-454C-7940-BB47-28DA7EC0F006}"/>
              </a:ext>
            </a:extLst>
          </p:cNvPr>
          <p:cNvPicPr>
            <a:picLocks noChangeAspect="1"/>
          </p:cNvPicPr>
          <p:nvPr userDrawn="1"/>
        </p:nvPicPr>
        <p:blipFill>
          <a:blip r:embed="rId2"/>
          <a:stretch>
            <a:fillRect/>
          </a:stretch>
        </p:blipFill>
        <p:spPr>
          <a:xfrm>
            <a:off x="9308400" y="5867794"/>
            <a:ext cx="2883600" cy="990206"/>
          </a:xfrm>
          <a:prstGeom prst="rect">
            <a:avLst/>
          </a:prstGeom>
        </p:spPr>
      </p:pic>
      <p:sp>
        <p:nvSpPr>
          <p:cNvPr id="8" name="Title 7">
            <a:extLst>
              <a:ext uri="{FF2B5EF4-FFF2-40B4-BE49-F238E27FC236}">
                <a16:creationId xmlns:a16="http://schemas.microsoft.com/office/drawing/2014/main" id="{4C4A9306-5DA3-144E-A910-7E2DA2D5084D}"/>
              </a:ext>
            </a:extLst>
          </p:cNvPr>
          <p:cNvSpPr>
            <a:spLocks noGrp="1"/>
          </p:cNvSpPr>
          <p:nvPr>
            <p:ph type="title"/>
          </p:nvPr>
        </p:nvSpPr>
        <p:spPr>
          <a:xfrm rot="5400000">
            <a:off x="2205000" y="-2205000"/>
            <a:ext cx="990000" cy="5400000"/>
          </a:xfrm>
          <a:prstGeom prst="round1Rect">
            <a:avLst>
              <a:gd name="adj" fmla="val 50000"/>
            </a:avLst>
          </a:prstGeom>
          <a:solidFill>
            <a:schemeClr val="bg1"/>
          </a:solidFill>
          <a:ln>
            <a:noFill/>
          </a:ln>
        </p:spPr>
        <p:style>
          <a:lnRef idx="2">
            <a:schemeClr val="dk1"/>
          </a:lnRef>
          <a:fillRef idx="1">
            <a:schemeClr val="lt1"/>
          </a:fillRef>
          <a:effectRef idx="0">
            <a:schemeClr val="dk1"/>
          </a:effectRef>
          <a:fontRef idx="minor">
            <a:schemeClr val="dk1"/>
          </a:fontRef>
        </p:style>
        <p:txBody>
          <a:bodyPr vert="vert270" lIns="540000" tIns="540000" rIns="360000" bIns="540000">
            <a:normAutofit/>
          </a:bodyPr>
          <a:lstStyle>
            <a:lvl1pPr>
              <a:lnSpc>
                <a:spcPct val="100000"/>
              </a:lnSpc>
              <a:defRPr sz="2400" b="1">
                <a:solidFill>
                  <a:schemeClr val="tx1"/>
                </a:solidFill>
              </a:defRPr>
            </a:lvl1pPr>
          </a:lstStyle>
          <a:p>
            <a:r>
              <a:rPr lang="en-US"/>
              <a:t>Click to edit Master title style</a:t>
            </a:r>
          </a:p>
        </p:txBody>
      </p:sp>
      <p:sp>
        <p:nvSpPr>
          <p:cNvPr id="6" name="Content Placeholder 5">
            <a:extLst>
              <a:ext uri="{FF2B5EF4-FFF2-40B4-BE49-F238E27FC236}">
                <a16:creationId xmlns:a16="http://schemas.microsoft.com/office/drawing/2014/main" id="{0417E5C9-6255-844F-878F-9F40845D90B1}"/>
              </a:ext>
            </a:extLst>
          </p:cNvPr>
          <p:cNvSpPr>
            <a:spLocks noGrp="1"/>
          </p:cNvSpPr>
          <p:nvPr>
            <p:ph sz="quarter" idx="17"/>
          </p:nvPr>
        </p:nvSpPr>
        <p:spPr>
          <a:xfrm>
            <a:off x="7381198" y="1587498"/>
            <a:ext cx="4114799" cy="3994152"/>
          </a:xfrm>
        </p:spPr>
        <p:txBody>
          <a:bodyPr anchor="ctr"/>
          <a:lstStyle>
            <a:lvl1pPr marL="0" indent="0" algn="l">
              <a:lnSpc>
                <a:spcPct val="100000"/>
              </a:lnSpc>
              <a:buNone/>
              <a:defRPr>
                <a:solidFill>
                  <a:schemeClr val="bg1"/>
                </a:solidFill>
              </a:defRPr>
            </a:lvl1pPr>
            <a:lvl2pPr marL="457200" indent="0" algn="l">
              <a:lnSpc>
                <a:spcPct val="100000"/>
              </a:lnSpc>
              <a:buNone/>
              <a:defRPr>
                <a:solidFill>
                  <a:schemeClr val="bg1"/>
                </a:solidFill>
              </a:defRPr>
            </a:lvl2pPr>
            <a:lvl3pPr marL="914400" indent="0" algn="l">
              <a:lnSpc>
                <a:spcPct val="100000"/>
              </a:lnSpc>
              <a:buNone/>
              <a:defRPr>
                <a:solidFill>
                  <a:schemeClr val="bg1"/>
                </a:solidFill>
              </a:defRPr>
            </a:lvl3pPr>
            <a:lvl4pPr marL="1371600" indent="0" algn="l">
              <a:lnSpc>
                <a:spcPct val="100000"/>
              </a:lnSpc>
              <a:buNone/>
              <a:defRPr>
                <a:solidFill>
                  <a:schemeClr val="bg1"/>
                </a:solidFill>
              </a:defRPr>
            </a:lvl4pPr>
            <a:lvl5pPr marL="1828800" indent="0" algn="l">
              <a:lnSpc>
                <a:spcPct val="100000"/>
              </a:lnSpc>
              <a:buNone/>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908972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ntro page - opt4">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8B7A1C6D-8F8A-1C4B-BE9E-66547C9A6BCC}"/>
              </a:ext>
            </a:extLst>
          </p:cNvPr>
          <p:cNvSpPr>
            <a:spLocks noGrp="1"/>
          </p:cNvSpPr>
          <p:nvPr>
            <p:ph type="pic" sz="quarter" idx="10"/>
          </p:nvPr>
        </p:nvSpPr>
        <p:spPr>
          <a:xfrm>
            <a:off x="0" y="0"/>
            <a:ext cx="7152070" cy="6858000"/>
          </a:xfrm>
          <a:custGeom>
            <a:avLst/>
            <a:gdLst>
              <a:gd name="connsiteX0" fmla="*/ 0 w 7152070"/>
              <a:gd name="connsiteY0" fmla="*/ 0 h 6858000"/>
              <a:gd name="connsiteX1" fmla="*/ 7152070 w 7152070"/>
              <a:gd name="connsiteY1" fmla="*/ 0 h 6858000"/>
              <a:gd name="connsiteX2" fmla="*/ 7136896 w 7152070"/>
              <a:gd name="connsiteY2" fmla="*/ 21340 h 6858000"/>
              <a:gd name="connsiteX3" fmla="*/ 6096000 w 7152070"/>
              <a:gd name="connsiteY3" fmla="*/ 3429000 h 6858000"/>
              <a:gd name="connsiteX4" fmla="*/ 7136896 w 7152070"/>
              <a:gd name="connsiteY4" fmla="*/ 6836661 h 6858000"/>
              <a:gd name="connsiteX5" fmla="*/ 7152070 w 7152070"/>
              <a:gd name="connsiteY5" fmla="*/ 6858000 h 6858000"/>
              <a:gd name="connsiteX6" fmla="*/ 0 w 71520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52070" h="6858000">
                <a:moveTo>
                  <a:pt x="0" y="0"/>
                </a:moveTo>
                <a:lnTo>
                  <a:pt x="7152070" y="0"/>
                </a:lnTo>
                <a:lnTo>
                  <a:pt x="7136896" y="21340"/>
                </a:lnTo>
                <a:cubicBezTo>
                  <a:pt x="6479728" y="994076"/>
                  <a:pt x="6096000" y="2166726"/>
                  <a:pt x="6096000" y="3429000"/>
                </a:cubicBezTo>
                <a:cubicBezTo>
                  <a:pt x="6096000" y="4691275"/>
                  <a:pt x="6479728" y="5863924"/>
                  <a:pt x="7136896" y="6836661"/>
                </a:cubicBezTo>
                <a:lnTo>
                  <a:pt x="7152070" y="6858000"/>
                </a:lnTo>
                <a:lnTo>
                  <a:pt x="0" y="6858000"/>
                </a:lnTo>
                <a:close/>
              </a:path>
            </a:pathLst>
          </a:custGeom>
          <a:noFill/>
        </p:spPr>
        <p:txBody>
          <a:bodyPr wrap="square" anchor="ctr">
            <a:noAutofit/>
          </a:bodyPr>
          <a:lstStyle>
            <a:lvl1pPr>
              <a:lnSpc>
                <a:spcPct val="100000"/>
              </a:lnSpc>
              <a:defRPr sz="1400">
                <a:latin typeface="+mn-lt"/>
              </a:defRPr>
            </a:lvl1pPr>
          </a:lstStyle>
          <a:p>
            <a:r>
              <a:rPr lang="en-US"/>
              <a:t>Click icon to add picture</a:t>
            </a:r>
          </a:p>
        </p:txBody>
      </p:sp>
      <p:sp>
        <p:nvSpPr>
          <p:cNvPr id="8" name="Title 7">
            <a:extLst>
              <a:ext uri="{FF2B5EF4-FFF2-40B4-BE49-F238E27FC236}">
                <a16:creationId xmlns:a16="http://schemas.microsoft.com/office/drawing/2014/main" id="{4C4A9306-5DA3-144E-A910-7E2DA2D5084D}"/>
              </a:ext>
            </a:extLst>
          </p:cNvPr>
          <p:cNvSpPr>
            <a:spLocks noGrp="1"/>
          </p:cNvSpPr>
          <p:nvPr>
            <p:ph type="title"/>
          </p:nvPr>
        </p:nvSpPr>
        <p:spPr>
          <a:xfrm rot="5400000">
            <a:off x="2205000" y="-2205000"/>
            <a:ext cx="990000" cy="5400000"/>
          </a:xfrm>
          <a:prstGeom prst="round1Rect">
            <a:avLst>
              <a:gd name="adj" fmla="val 50000"/>
            </a:avLst>
          </a:prstGeom>
          <a:solidFill>
            <a:schemeClr val="tx1"/>
          </a:solidFill>
          <a:ln>
            <a:noFill/>
          </a:ln>
        </p:spPr>
        <p:style>
          <a:lnRef idx="2">
            <a:schemeClr val="dk1"/>
          </a:lnRef>
          <a:fillRef idx="1">
            <a:schemeClr val="lt1"/>
          </a:fillRef>
          <a:effectRef idx="0">
            <a:schemeClr val="dk1"/>
          </a:effectRef>
          <a:fontRef idx="minor">
            <a:schemeClr val="dk1"/>
          </a:fontRef>
        </p:style>
        <p:txBody>
          <a:bodyPr vert="vert270" lIns="540000" tIns="540000" rIns="360000" bIns="540000">
            <a:normAutofit/>
          </a:bodyPr>
          <a:lstStyle>
            <a:lvl1pPr>
              <a:lnSpc>
                <a:spcPct val="100000"/>
              </a:lnSpc>
              <a:defRPr sz="2400" b="1">
                <a:solidFill>
                  <a:schemeClr val="bg1"/>
                </a:solidFill>
              </a:defRPr>
            </a:lvl1pPr>
          </a:lstStyle>
          <a:p>
            <a:r>
              <a:rPr lang="en-US"/>
              <a:t>Click to edit Master title style</a:t>
            </a:r>
          </a:p>
        </p:txBody>
      </p:sp>
      <p:sp>
        <p:nvSpPr>
          <p:cNvPr id="6" name="Content Placeholder 5">
            <a:extLst>
              <a:ext uri="{FF2B5EF4-FFF2-40B4-BE49-F238E27FC236}">
                <a16:creationId xmlns:a16="http://schemas.microsoft.com/office/drawing/2014/main" id="{0417E5C9-6255-844F-878F-9F40845D90B1}"/>
              </a:ext>
            </a:extLst>
          </p:cNvPr>
          <p:cNvSpPr>
            <a:spLocks noGrp="1"/>
          </p:cNvSpPr>
          <p:nvPr>
            <p:ph sz="quarter" idx="17"/>
          </p:nvPr>
        </p:nvSpPr>
        <p:spPr>
          <a:xfrm>
            <a:off x="7381198" y="1587498"/>
            <a:ext cx="4114799" cy="3994152"/>
          </a:xfrm>
        </p:spPr>
        <p:txBody>
          <a:bodyPr anchor="ctr"/>
          <a:lstStyle>
            <a:lvl1pPr marL="0" indent="0" algn="l">
              <a:lnSpc>
                <a:spcPct val="100000"/>
              </a:lnSpc>
              <a:buNone/>
              <a:defRPr>
                <a:solidFill>
                  <a:schemeClr val="tx1"/>
                </a:solidFill>
              </a:defRPr>
            </a:lvl1pPr>
            <a:lvl2pPr marL="457200" indent="0" algn="l">
              <a:lnSpc>
                <a:spcPct val="100000"/>
              </a:lnSpc>
              <a:buNone/>
              <a:defRPr>
                <a:solidFill>
                  <a:schemeClr val="tx1"/>
                </a:solidFill>
              </a:defRPr>
            </a:lvl2pPr>
            <a:lvl3pPr marL="914400" indent="0" algn="l">
              <a:lnSpc>
                <a:spcPct val="100000"/>
              </a:lnSpc>
              <a:buNone/>
              <a:defRPr>
                <a:solidFill>
                  <a:schemeClr val="tx1"/>
                </a:solidFill>
              </a:defRPr>
            </a:lvl3pPr>
            <a:lvl4pPr marL="1371600" indent="0" algn="l">
              <a:lnSpc>
                <a:spcPct val="100000"/>
              </a:lnSpc>
              <a:buNone/>
              <a:defRPr>
                <a:solidFill>
                  <a:schemeClr val="tx1"/>
                </a:solidFill>
              </a:defRPr>
            </a:lvl4pPr>
            <a:lvl5pPr marL="1828800" indent="0" algn="l">
              <a:lnSpc>
                <a:spcPct val="100000"/>
              </a:lnSpc>
              <a:buNone/>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9761266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s page - 1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3DB3E-91BC-E84A-9D2F-B28D6931B2F2}"/>
              </a:ext>
            </a:extLst>
          </p:cNvPr>
          <p:cNvSpPr>
            <a:spLocks noGrp="1"/>
          </p:cNvSpPr>
          <p:nvPr>
            <p:ph type="title"/>
          </p:nvPr>
        </p:nvSpPr>
        <p:spPr>
          <a:xfrm rot="5400000">
            <a:off x="2205000" y="-2205000"/>
            <a:ext cx="990000" cy="5400000"/>
          </a:xfrm>
          <a:prstGeom prst="round1Rect">
            <a:avLst>
              <a:gd name="adj" fmla="val 50000"/>
            </a:avLst>
          </a:prstGeom>
          <a:ln>
            <a:noFill/>
          </a:ln>
        </p:spPr>
        <p:style>
          <a:lnRef idx="2">
            <a:schemeClr val="dk1">
              <a:shade val="50000"/>
            </a:schemeClr>
          </a:lnRef>
          <a:fillRef idx="1">
            <a:schemeClr val="dk1"/>
          </a:fillRef>
          <a:effectRef idx="0">
            <a:schemeClr val="dk1"/>
          </a:effectRef>
          <a:fontRef idx="minor">
            <a:schemeClr val="lt1"/>
          </a:fontRef>
        </p:style>
        <p:txBody>
          <a:bodyPr vert="vert270" lIns="540000" tIns="540000" rIns="360000" bIns="540000">
            <a:normAutofit/>
          </a:bodyPr>
          <a:lstStyle>
            <a:lvl1pPr>
              <a:lnSpc>
                <a:spcPct val="100000"/>
              </a:lnSpc>
              <a:defRPr sz="2400" b="1">
                <a:solidFill>
                  <a:schemeClr val="bg1"/>
                </a:solidFill>
              </a:defRPr>
            </a:lvl1pPr>
          </a:lstStyle>
          <a:p>
            <a:r>
              <a:rPr lang="en-US"/>
              <a:t>Click to edit Master title style</a:t>
            </a:r>
          </a:p>
        </p:txBody>
      </p:sp>
      <p:sp>
        <p:nvSpPr>
          <p:cNvPr id="8" name="Content Placeholder 7">
            <a:extLst>
              <a:ext uri="{FF2B5EF4-FFF2-40B4-BE49-F238E27FC236}">
                <a16:creationId xmlns:a16="http://schemas.microsoft.com/office/drawing/2014/main" id="{55DC694A-1BB2-2649-B76A-1D1580A75BC3}"/>
              </a:ext>
            </a:extLst>
          </p:cNvPr>
          <p:cNvSpPr>
            <a:spLocks noGrp="1"/>
          </p:cNvSpPr>
          <p:nvPr>
            <p:ph sz="quarter" idx="10"/>
          </p:nvPr>
        </p:nvSpPr>
        <p:spPr>
          <a:xfrm>
            <a:off x="496801" y="1486800"/>
            <a:ext cx="11198398" cy="4876422"/>
          </a:xfrm>
        </p:spPr>
        <p:txBody>
          <a:bodyPr/>
          <a:lstStyle>
            <a:lvl1pPr marL="0" indent="0">
              <a:lnSpc>
                <a:spcPct val="100000"/>
              </a:lnSpc>
              <a:buNone/>
              <a:defRPr/>
            </a:lvl1pPr>
            <a:lvl2pPr marL="457200" indent="0">
              <a:lnSpc>
                <a:spcPct val="100000"/>
              </a:lnSpc>
              <a:buNone/>
              <a:defRPr/>
            </a:lvl2pPr>
            <a:lvl3pPr marL="914400" indent="0">
              <a:lnSpc>
                <a:spcPct val="100000"/>
              </a:lnSpc>
              <a:buNone/>
              <a:defRPr/>
            </a:lvl3pPr>
            <a:lvl4pPr marL="1371600" indent="0">
              <a:lnSpc>
                <a:spcPct val="100000"/>
              </a:lnSpc>
              <a:buNone/>
              <a:defRPr/>
            </a:lvl4pPr>
            <a:lvl5pPr marL="1828800" indent="0">
              <a:lnSpc>
                <a:spcPct val="100000"/>
              </a:lnSpc>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6421050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s page - 2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DD364-F7A6-504C-B6DF-817158FF994C}"/>
              </a:ext>
            </a:extLst>
          </p:cNvPr>
          <p:cNvSpPr>
            <a:spLocks noGrp="1"/>
          </p:cNvSpPr>
          <p:nvPr>
            <p:ph type="title"/>
          </p:nvPr>
        </p:nvSpPr>
        <p:spPr>
          <a:xfrm rot="5400000">
            <a:off x="2205000" y="-2205000"/>
            <a:ext cx="990000" cy="5400000"/>
          </a:xfrm>
          <a:prstGeom prst="round1Rect">
            <a:avLst>
              <a:gd name="adj" fmla="val 50000"/>
            </a:avLst>
          </a:prstGeom>
          <a:ln>
            <a:noFill/>
          </a:ln>
        </p:spPr>
        <p:style>
          <a:lnRef idx="2">
            <a:schemeClr val="dk1">
              <a:shade val="50000"/>
            </a:schemeClr>
          </a:lnRef>
          <a:fillRef idx="1">
            <a:schemeClr val="dk1"/>
          </a:fillRef>
          <a:effectRef idx="0">
            <a:schemeClr val="dk1"/>
          </a:effectRef>
          <a:fontRef idx="minor">
            <a:schemeClr val="lt1"/>
          </a:fontRef>
        </p:style>
        <p:txBody>
          <a:bodyPr vert="vert270" lIns="540000" tIns="540000" rIns="360000" bIns="540000">
            <a:normAutofit/>
          </a:bodyPr>
          <a:lstStyle>
            <a:lvl1pPr>
              <a:defRPr sz="2400" b="1">
                <a:solidFill>
                  <a:schemeClr val="bg1"/>
                </a:solidFill>
              </a:defRPr>
            </a:lvl1pPr>
          </a:lstStyle>
          <a:p>
            <a:r>
              <a:rPr lang="en-US"/>
              <a:t>Click to edit Master title style</a:t>
            </a:r>
          </a:p>
        </p:txBody>
      </p:sp>
      <p:pic>
        <p:nvPicPr>
          <p:cNvPr id="4" name="Picture 3">
            <a:extLst>
              <a:ext uri="{FF2B5EF4-FFF2-40B4-BE49-F238E27FC236}">
                <a16:creationId xmlns:a16="http://schemas.microsoft.com/office/drawing/2014/main" id="{08F663EF-4FDF-B047-832E-55B74ACBBE98}"/>
              </a:ext>
            </a:extLst>
          </p:cNvPr>
          <p:cNvPicPr>
            <a:picLocks noChangeAspect="1"/>
          </p:cNvPicPr>
          <p:nvPr userDrawn="1"/>
        </p:nvPicPr>
        <p:blipFill>
          <a:blip r:embed="rId2"/>
          <a:stretch>
            <a:fillRect/>
          </a:stretch>
        </p:blipFill>
        <p:spPr>
          <a:xfrm>
            <a:off x="9308999" y="5868000"/>
            <a:ext cx="2883001" cy="990000"/>
          </a:xfrm>
          <a:prstGeom prst="rect">
            <a:avLst/>
          </a:prstGeom>
        </p:spPr>
      </p:pic>
      <p:sp>
        <p:nvSpPr>
          <p:cNvPr id="6" name="Content Placeholder 7">
            <a:extLst>
              <a:ext uri="{FF2B5EF4-FFF2-40B4-BE49-F238E27FC236}">
                <a16:creationId xmlns:a16="http://schemas.microsoft.com/office/drawing/2014/main" id="{297538B2-2B4B-D048-8890-432F99A7ADAA}"/>
              </a:ext>
            </a:extLst>
          </p:cNvPr>
          <p:cNvSpPr>
            <a:spLocks noGrp="1"/>
          </p:cNvSpPr>
          <p:nvPr>
            <p:ph sz="quarter" idx="10"/>
          </p:nvPr>
        </p:nvSpPr>
        <p:spPr>
          <a:xfrm>
            <a:off x="496801" y="1486800"/>
            <a:ext cx="11198398" cy="4876422"/>
          </a:xfrm>
        </p:spPr>
        <p:txBody>
          <a:bodyPr numCol="2" spcCol="540000"/>
          <a:lstStyle>
            <a:lvl1pPr marL="0" indent="0" algn="l">
              <a:lnSpc>
                <a:spcPct val="100000"/>
              </a:lnSpc>
              <a:buNone/>
              <a:defRPr/>
            </a:lvl1pPr>
            <a:lvl2pPr marL="457200" indent="0" algn="l">
              <a:lnSpc>
                <a:spcPct val="100000"/>
              </a:lnSpc>
              <a:buNone/>
              <a:defRPr/>
            </a:lvl2pPr>
            <a:lvl3pPr marL="914400" indent="0" algn="l">
              <a:lnSpc>
                <a:spcPct val="100000"/>
              </a:lnSpc>
              <a:buNone/>
              <a:defRPr/>
            </a:lvl3pPr>
            <a:lvl4pPr marL="1371600" indent="0" algn="l">
              <a:lnSpc>
                <a:spcPct val="100000"/>
              </a:lnSpc>
              <a:buNone/>
              <a:defRPr/>
            </a:lvl4pPr>
            <a:lvl5pPr marL="1828800" indent="0" algn="l">
              <a:lnSpc>
                <a:spcPct val="100000"/>
              </a:lnSpc>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2750342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Ref idx="1001">
        <a:schemeClr val="bg1"/>
      </p:bgRef>
    </p:bg>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21D46B4E-BD12-914E-8A5E-61310F117B2E}"/>
              </a:ext>
            </a:extLst>
          </p:cNvPr>
          <p:cNvSpPr/>
          <p:nvPr userDrawn="1"/>
        </p:nvSpPr>
        <p:spPr>
          <a:xfrm>
            <a:off x="6097200" y="0"/>
            <a:ext cx="6094800" cy="6858000"/>
          </a:xfrm>
          <a:custGeom>
            <a:avLst/>
            <a:gdLst>
              <a:gd name="connsiteX0" fmla="*/ 1056071 w 6094800"/>
              <a:gd name="connsiteY0" fmla="*/ 0 h 6858000"/>
              <a:gd name="connsiteX1" fmla="*/ 6094800 w 6094800"/>
              <a:gd name="connsiteY1" fmla="*/ 0 h 6858000"/>
              <a:gd name="connsiteX2" fmla="*/ 6094800 w 6094800"/>
              <a:gd name="connsiteY2" fmla="*/ 6858000 h 6858000"/>
              <a:gd name="connsiteX3" fmla="*/ 1056071 w 6094800"/>
              <a:gd name="connsiteY3" fmla="*/ 6858000 h 6858000"/>
              <a:gd name="connsiteX4" fmla="*/ 1040896 w 6094800"/>
              <a:gd name="connsiteY4" fmla="*/ 6836661 h 6858000"/>
              <a:gd name="connsiteX5" fmla="*/ 0 w 6094800"/>
              <a:gd name="connsiteY5" fmla="*/ 3429000 h 6858000"/>
              <a:gd name="connsiteX6" fmla="*/ 1040896 w 6094800"/>
              <a:gd name="connsiteY6" fmla="*/ 21339 h 6858000"/>
              <a:gd name="connsiteX7" fmla="*/ 1056071 w 6094800"/>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4800" h="6858000">
                <a:moveTo>
                  <a:pt x="1056071" y="0"/>
                </a:moveTo>
                <a:lnTo>
                  <a:pt x="6094800" y="0"/>
                </a:lnTo>
                <a:lnTo>
                  <a:pt x="6094800" y="6858000"/>
                </a:lnTo>
                <a:lnTo>
                  <a:pt x="1056071" y="6858000"/>
                </a:lnTo>
                <a:lnTo>
                  <a:pt x="1040896" y="6836661"/>
                </a:lnTo>
                <a:cubicBezTo>
                  <a:pt x="383729" y="5863924"/>
                  <a:pt x="0" y="4691275"/>
                  <a:pt x="0" y="3429000"/>
                </a:cubicBezTo>
                <a:cubicBezTo>
                  <a:pt x="0" y="2166726"/>
                  <a:pt x="383729" y="994076"/>
                  <a:pt x="1040896" y="21339"/>
                </a:cubicBezTo>
                <a:lnTo>
                  <a:pt x="1056071"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Picture 7">
            <a:extLst>
              <a:ext uri="{FF2B5EF4-FFF2-40B4-BE49-F238E27FC236}">
                <a16:creationId xmlns:a16="http://schemas.microsoft.com/office/drawing/2014/main" id="{E3CF7AFB-973E-2945-81C3-F65D51CF7668}"/>
              </a:ext>
            </a:extLst>
          </p:cNvPr>
          <p:cNvPicPr>
            <a:picLocks noChangeAspect="1"/>
          </p:cNvPicPr>
          <p:nvPr userDrawn="1"/>
        </p:nvPicPr>
        <p:blipFill>
          <a:blip r:embed="rId2"/>
          <a:stretch>
            <a:fillRect/>
          </a:stretch>
        </p:blipFill>
        <p:spPr>
          <a:xfrm>
            <a:off x="9308400" y="5867794"/>
            <a:ext cx="2883600" cy="990206"/>
          </a:xfrm>
          <a:prstGeom prst="rect">
            <a:avLst/>
          </a:prstGeom>
        </p:spPr>
      </p:pic>
      <p:sp>
        <p:nvSpPr>
          <p:cNvPr id="28" name="Picture Placeholder 27">
            <a:extLst>
              <a:ext uri="{FF2B5EF4-FFF2-40B4-BE49-F238E27FC236}">
                <a16:creationId xmlns:a16="http://schemas.microsoft.com/office/drawing/2014/main" id="{BC8E738E-3DDA-5B42-BF31-DD3EDD9F7711}"/>
              </a:ext>
            </a:extLst>
          </p:cNvPr>
          <p:cNvSpPr>
            <a:spLocks noGrp="1"/>
          </p:cNvSpPr>
          <p:nvPr>
            <p:ph type="pic" sz="quarter" idx="10"/>
          </p:nvPr>
        </p:nvSpPr>
        <p:spPr>
          <a:xfrm>
            <a:off x="0" y="0"/>
            <a:ext cx="7152070" cy="6858000"/>
          </a:xfrm>
          <a:custGeom>
            <a:avLst/>
            <a:gdLst>
              <a:gd name="connsiteX0" fmla="*/ 0 w 7152070"/>
              <a:gd name="connsiteY0" fmla="*/ 0 h 6858000"/>
              <a:gd name="connsiteX1" fmla="*/ 7152070 w 7152070"/>
              <a:gd name="connsiteY1" fmla="*/ 0 h 6858000"/>
              <a:gd name="connsiteX2" fmla="*/ 7136896 w 7152070"/>
              <a:gd name="connsiteY2" fmla="*/ 21340 h 6858000"/>
              <a:gd name="connsiteX3" fmla="*/ 6096000 w 7152070"/>
              <a:gd name="connsiteY3" fmla="*/ 3429000 h 6858000"/>
              <a:gd name="connsiteX4" fmla="*/ 7136896 w 7152070"/>
              <a:gd name="connsiteY4" fmla="*/ 6836661 h 6858000"/>
              <a:gd name="connsiteX5" fmla="*/ 7152070 w 7152070"/>
              <a:gd name="connsiteY5" fmla="*/ 6858000 h 6858000"/>
              <a:gd name="connsiteX6" fmla="*/ 0 w 71520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52070" h="6858000">
                <a:moveTo>
                  <a:pt x="0" y="0"/>
                </a:moveTo>
                <a:lnTo>
                  <a:pt x="7152070" y="0"/>
                </a:lnTo>
                <a:lnTo>
                  <a:pt x="7136896" y="21340"/>
                </a:lnTo>
                <a:cubicBezTo>
                  <a:pt x="6479728" y="994076"/>
                  <a:pt x="6096000" y="2166726"/>
                  <a:pt x="6096000" y="3429000"/>
                </a:cubicBezTo>
                <a:cubicBezTo>
                  <a:pt x="6096000" y="4691275"/>
                  <a:pt x="6479728" y="5863924"/>
                  <a:pt x="7136896" y="6836661"/>
                </a:cubicBezTo>
                <a:lnTo>
                  <a:pt x="7152070" y="6858000"/>
                </a:lnTo>
                <a:lnTo>
                  <a:pt x="0" y="6858000"/>
                </a:lnTo>
                <a:close/>
              </a:path>
            </a:pathLst>
          </a:custGeom>
          <a:noFill/>
          <a:ln>
            <a:noFill/>
          </a:ln>
        </p:spPr>
        <p:txBody>
          <a:bodyPr wrap="square">
            <a:noAutofit/>
          </a:bodyPr>
          <a:lstStyle>
            <a:lvl1pPr>
              <a:defRPr sz="1400">
                <a:latin typeface="+mn-lt"/>
              </a:defRPr>
            </a:lvl1pPr>
          </a:lstStyle>
          <a:p>
            <a:r>
              <a:rPr lang="en-US"/>
              <a:t>Click icon to add picture</a:t>
            </a:r>
          </a:p>
        </p:txBody>
      </p:sp>
      <p:sp>
        <p:nvSpPr>
          <p:cNvPr id="2" name="Title 1">
            <a:extLst>
              <a:ext uri="{FF2B5EF4-FFF2-40B4-BE49-F238E27FC236}">
                <a16:creationId xmlns:a16="http://schemas.microsoft.com/office/drawing/2014/main" id="{C558A05E-4495-8445-92C7-91D9CCDC7EB5}"/>
              </a:ext>
            </a:extLst>
          </p:cNvPr>
          <p:cNvSpPr>
            <a:spLocks noGrp="1"/>
          </p:cNvSpPr>
          <p:nvPr>
            <p:ph type="ctrTitle"/>
          </p:nvPr>
        </p:nvSpPr>
        <p:spPr>
          <a:xfrm>
            <a:off x="6973823" y="2170818"/>
            <a:ext cx="4721375" cy="2023163"/>
          </a:xfrm>
          <a:prstGeom prst="rect">
            <a:avLst/>
          </a:prstGeom>
          <a:noFill/>
        </p:spPr>
        <p:txBody>
          <a:bodyPr vert="horz" lIns="90000" tIns="90000" rIns="90000" bIns="90000" anchor="b">
            <a:normAutofit/>
          </a:bodyPr>
          <a:lstStyle>
            <a:lvl1pPr algn="l">
              <a:lnSpc>
                <a:spcPct val="100000"/>
              </a:lnSpc>
              <a:defRPr sz="3600" b="1">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902DF14D-219A-524B-AF3B-73D029AD2F14}"/>
              </a:ext>
            </a:extLst>
          </p:cNvPr>
          <p:cNvSpPr>
            <a:spLocks noGrp="1"/>
          </p:cNvSpPr>
          <p:nvPr>
            <p:ph type="subTitle" idx="1"/>
          </p:nvPr>
        </p:nvSpPr>
        <p:spPr>
          <a:xfrm>
            <a:off x="6973824" y="4212238"/>
            <a:ext cx="4721374" cy="1655762"/>
          </a:xfrm>
        </p:spPr>
        <p:txBody>
          <a:bodyPr lIns="90000" tIns="90000" rIns="90000" bIns="90000">
            <a:normAutofit/>
          </a:bodyPr>
          <a:lstStyle>
            <a:lvl1pPr marL="0" indent="0" algn="l">
              <a:lnSpc>
                <a:spcPct val="100000"/>
              </a:lnSpc>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Oval 10">
            <a:extLst>
              <a:ext uri="{FF2B5EF4-FFF2-40B4-BE49-F238E27FC236}">
                <a16:creationId xmlns:a16="http://schemas.microsoft.com/office/drawing/2014/main" id="{64224CBC-A2E2-EE40-9347-402E2D061293}"/>
              </a:ext>
            </a:extLst>
          </p:cNvPr>
          <p:cNvSpPr>
            <a:spLocks noChangeAspect="1"/>
          </p:cNvSpPr>
          <p:nvPr userDrawn="1"/>
        </p:nvSpPr>
        <p:spPr>
          <a:xfrm>
            <a:off x="6096000" y="-2665800"/>
            <a:ext cx="12189600" cy="121896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108263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ontents page - 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E7137-D714-CA41-9883-C5D4CC9F83CA}"/>
              </a:ext>
            </a:extLst>
          </p:cNvPr>
          <p:cNvSpPr>
            <a:spLocks noGrp="1"/>
          </p:cNvSpPr>
          <p:nvPr>
            <p:ph type="title"/>
          </p:nvPr>
        </p:nvSpPr>
        <p:spPr>
          <a:xfrm rot="5400000">
            <a:off x="2205000" y="-2205000"/>
            <a:ext cx="990000" cy="5400000"/>
          </a:xfrm>
          <a:prstGeom prst="round1Rect">
            <a:avLst>
              <a:gd name="adj" fmla="val 50000"/>
            </a:avLst>
          </a:prstGeom>
          <a:ln>
            <a:noFill/>
          </a:ln>
        </p:spPr>
        <p:style>
          <a:lnRef idx="2">
            <a:schemeClr val="dk1">
              <a:shade val="50000"/>
            </a:schemeClr>
          </a:lnRef>
          <a:fillRef idx="1">
            <a:schemeClr val="dk1"/>
          </a:fillRef>
          <a:effectRef idx="0">
            <a:schemeClr val="dk1"/>
          </a:effectRef>
          <a:fontRef idx="minor">
            <a:schemeClr val="lt1"/>
          </a:fontRef>
        </p:style>
        <p:txBody>
          <a:bodyPr vert="vert270" lIns="540000" tIns="540000" rIns="360000" bIns="540000">
            <a:normAutofit/>
          </a:bodyPr>
          <a:lstStyle>
            <a:lvl1pPr>
              <a:defRPr sz="2400" b="1">
                <a:solidFill>
                  <a:schemeClr val="bg1"/>
                </a:solidFill>
              </a:defRPr>
            </a:lvl1pPr>
          </a:lstStyle>
          <a:p>
            <a:r>
              <a:rPr lang="en-US"/>
              <a:t>Click to edit Master title style</a:t>
            </a:r>
          </a:p>
        </p:txBody>
      </p:sp>
      <p:pic>
        <p:nvPicPr>
          <p:cNvPr id="4" name="Picture 3">
            <a:extLst>
              <a:ext uri="{FF2B5EF4-FFF2-40B4-BE49-F238E27FC236}">
                <a16:creationId xmlns:a16="http://schemas.microsoft.com/office/drawing/2014/main" id="{9FC07BD8-5972-5C44-831A-D1AE7AC54EB5}"/>
              </a:ext>
            </a:extLst>
          </p:cNvPr>
          <p:cNvPicPr>
            <a:picLocks noChangeAspect="1"/>
          </p:cNvPicPr>
          <p:nvPr userDrawn="1"/>
        </p:nvPicPr>
        <p:blipFill>
          <a:blip r:embed="rId2"/>
          <a:stretch>
            <a:fillRect/>
          </a:stretch>
        </p:blipFill>
        <p:spPr>
          <a:xfrm>
            <a:off x="9308999" y="5868000"/>
            <a:ext cx="2883001" cy="990000"/>
          </a:xfrm>
          <a:prstGeom prst="rect">
            <a:avLst/>
          </a:prstGeom>
        </p:spPr>
      </p:pic>
      <p:sp>
        <p:nvSpPr>
          <p:cNvPr id="6" name="Content Placeholder 7">
            <a:extLst>
              <a:ext uri="{FF2B5EF4-FFF2-40B4-BE49-F238E27FC236}">
                <a16:creationId xmlns:a16="http://schemas.microsoft.com/office/drawing/2014/main" id="{246DE491-D4FE-F742-8FD2-EA7AC0C6DBF4}"/>
              </a:ext>
            </a:extLst>
          </p:cNvPr>
          <p:cNvSpPr>
            <a:spLocks noGrp="1"/>
          </p:cNvSpPr>
          <p:nvPr>
            <p:ph sz="quarter" idx="10"/>
          </p:nvPr>
        </p:nvSpPr>
        <p:spPr>
          <a:xfrm>
            <a:off x="496801" y="1486800"/>
            <a:ext cx="11198398" cy="4876422"/>
          </a:xfrm>
        </p:spPr>
        <p:txBody>
          <a:bodyPr numCol="3" spcCol="540000"/>
          <a:lstStyle>
            <a:lvl1pPr marL="0" indent="0">
              <a:lnSpc>
                <a:spcPct val="100000"/>
              </a:lnSpc>
              <a:buNone/>
              <a:defRPr/>
            </a:lvl1pPr>
            <a:lvl2pPr marL="457200" indent="0">
              <a:lnSpc>
                <a:spcPct val="100000"/>
              </a:lnSpc>
              <a:buNone/>
              <a:defRPr/>
            </a:lvl2pPr>
            <a:lvl3pPr marL="914400" indent="0">
              <a:lnSpc>
                <a:spcPct val="100000"/>
              </a:lnSpc>
              <a:buNone/>
              <a:defRPr/>
            </a:lvl3pPr>
            <a:lvl4pPr marL="1371600" indent="0">
              <a:lnSpc>
                <a:spcPct val="100000"/>
              </a:lnSpc>
              <a:buNone/>
              <a:defRPr/>
            </a:lvl4pPr>
            <a:lvl5pPr marL="1828800" indent="0">
              <a:lnSpc>
                <a:spcPct val="100000"/>
              </a:lnSpc>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5885622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Quote slid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846FDF7B-D123-1948-ACB2-0976BAF8181C}"/>
              </a:ext>
            </a:extLst>
          </p:cNvPr>
          <p:cNvSpPr>
            <a:spLocks noGrp="1"/>
          </p:cNvSpPr>
          <p:nvPr>
            <p:ph type="pic" sz="quarter" idx="11"/>
          </p:nvPr>
        </p:nvSpPr>
        <p:spPr>
          <a:xfrm>
            <a:off x="0" y="0"/>
            <a:ext cx="12192000" cy="6858000"/>
          </a:xfrm>
        </p:spPr>
        <p:txBody>
          <a:bodyPr anchor="ctr">
            <a:normAutofit/>
          </a:bodyPr>
          <a:lstStyle>
            <a:lvl1pPr>
              <a:defRPr sz="1400"/>
            </a:lvl1pPr>
          </a:lstStyle>
          <a:p>
            <a:r>
              <a:rPr lang="en-US"/>
              <a:t>Click icon to add picture</a:t>
            </a:r>
          </a:p>
        </p:txBody>
      </p:sp>
      <p:sp>
        <p:nvSpPr>
          <p:cNvPr id="8" name="Title 7">
            <a:extLst>
              <a:ext uri="{FF2B5EF4-FFF2-40B4-BE49-F238E27FC236}">
                <a16:creationId xmlns:a16="http://schemas.microsoft.com/office/drawing/2014/main" id="{4C4A9306-5DA3-144E-A910-7E2DA2D5084D}"/>
              </a:ext>
            </a:extLst>
          </p:cNvPr>
          <p:cNvSpPr>
            <a:spLocks noGrp="1"/>
          </p:cNvSpPr>
          <p:nvPr>
            <p:ph type="title"/>
          </p:nvPr>
        </p:nvSpPr>
        <p:spPr>
          <a:xfrm rot="5400000">
            <a:off x="2205000" y="-2205000"/>
            <a:ext cx="990000" cy="5400000"/>
          </a:xfrm>
          <a:prstGeom prst="round1Rect">
            <a:avLst>
              <a:gd name="adj" fmla="val 50000"/>
            </a:avLst>
          </a:prstGeom>
          <a:solidFill>
            <a:schemeClr val="bg1"/>
          </a:solidFill>
          <a:ln>
            <a:noFill/>
          </a:ln>
        </p:spPr>
        <p:style>
          <a:lnRef idx="2">
            <a:schemeClr val="dk1"/>
          </a:lnRef>
          <a:fillRef idx="1">
            <a:schemeClr val="lt1"/>
          </a:fillRef>
          <a:effectRef idx="0">
            <a:schemeClr val="dk1"/>
          </a:effectRef>
          <a:fontRef idx="minor">
            <a:schemeClr val="dk1"/>
          </a:fontRef>
        </p:style>
        <p:txBody>
          <a:bodyPr vert="vert270" lIns="540000" tIns="540000" rIns="360000" bIns="540000">
            <a:normAutofit/>
          </a:bodyPr>
          <a:lstStyle>
            <a:lvl1pPr>
              <a:lnSpc>
                <a:spcPct val="100000"/>
              </a:lnSpc>
              <a:defRPr sz="2400" b="1">
                <a:solidFill>
                  <a:schemeClr val="tx1"/>
                </a:solidFill>
              </a:defRPr>
            </a:lvl1pPr>
          </a:lstStyle>
          <a:p>
            <a:r>
              <a:rPr lang="en-US"/>
              <a:t>Click to edit Master title style</a:t>
            </a:r>
          </a:p>
        </p:txBody>
      </p:sp>
      <p:sp>
        <p:nvSpPr>
          <p:cNvPr id="7" name="Content Placeholder 7">
            <a:extLst>
              <a:ext uri="{FF2B5EF4-FFF2-40B4-BE49-F238E27FC236}">
                <a16:creationId xmlns:a16="http://schemas.microsoft.com/office/drawing/2014/main" id="{809074BF-0C33-F948-B99F-36319DF0CA63}"/>
              </a:ext>
            </a:extLst>
          </p:cNvPr>
          <p:cNvSpPr>
            <a:spLocks noGrp="1"/>
          </p:cNvSpPr>
          <p:nvPr>
            <p:ph sz="quarter" idx="10"/>
          </p:nvPr>
        </p:nvSpPr>
        <p:spPr>
          <a:xfrm>
            <a:off x="496801" y="1486800"/>
            <a:ext cx="11198398" cy="4876422"/>
          </a:xfrm>
        </p:spPr>
        <p:txBody>
          <a:bodyPr/>
          <a:lstStyle>
            <a:lvl1pPr marL="0" indent="0">
              <a:lnSpc>
                <a:spcPct val="100000"/>
              </a:lnSpc>
              <a:buNone/>
              <a:defRPr>
                <a:solidFill>
                  <a:schemeClr val="bg1"/>
                </a:solidFill>
              </a:defRPr>
            </a:lvl1pPr>
            <a:lvl2pPr marL="457200" indent="0">
              <a:lnSpc>
                <a:spcPct val="100000"/>
              </a:lnSpc>
              <a:buNone/>
              <a:defRPr>
                <a:solidFill>
                  <a:schemeClr val="bg1"/>
                </a:solidFill>
              </a:defRPr>
            </a:lvl2pPr>
            <a:lvl3pPr marL="914400" indent="0">
              <a:lnSpc>
                <a:spcPct val="100000"/>
              </a:lnSpc>
              <a:buNone/>
              <a:defRPr>
                <a:solidFill>
                  <a:schemeClr val="bg1"/>
                </a:solidFill>
              </a:defRPr>
            </a:lvl3pPr>
            <a:lvl4pPr marL="1371600" indent="0">
              <a:lnSpc>
                <a:spcPct val="100000"/>
              </a:lnSpc>
              <a:buNone/>
              <a:defRPr>
                <a:solidFill>
                  <a:schemeClr val="bg1"/>
                </a:solidFill>
              </a:defRPr>
            </a:lvl4pPr>
            <a:lvl5pPr marL="1828800" indent="0">
              <a:lnSpc>
                <a:spcPct val="100000"/>
              </a:lnSpc>
              <a:buNone/>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7" name="Picture 16">
            <a:extLst>
              <a:ext uri="{FF2B5EF4-FFF2-40B4-BE49-F238E27FC236}">
                <a16:creationId xmlns:a16="http://schemas.microsoft.com/office/drawing/2014/main" id="{2BF97615-454C-7940-BB47-28DA7EC0F006}"/>
              </a:ext>
            </a:extLst>
          </p:cNvPr>
          <p:cNvPicPr>
            <a:picLocks noChangeAspect="1"/>
          </p:cNvPicPr>
          <p:nvPr userDrawn="1"/>
        </p:nvPicPr>
        <p:blipFill>
          <a:blip r:embed="rId2"/>
          <a:stretch>
            <a:fillRect/>
          </a:stretch>
        </p:blipFill>
        <p:spPr>
          <a:xfrm>
            <a:off x="9308400" y="5867794"/>
            <a:ext cx="2883600" cy="990206"/>
          </a:xfrm>
          <a:prstGeom prst="rect">
            <a:avLst/>
          </a:prstGeom>
        </p:spPr>
      </p:pic>
    </p:spTree>
    <p:extLst>
      <p:ext uri="{BB962C8B-B14F-4D97-AF65-F5344CB8AC3E}">
        <p14:creationId xmlns:p14="http://schemas.microsoft.com/office/powerpoint/2010/main" val="392108513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martAr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83B31-1E79-9D44-B19F-A7413CF29743}"/>
              </a:ext>
            </a:extLst>
          </p:cNvPr>
          <p:cNvSpPr>
            <a:spLocks noGrp="1"/>
          </p:cNvSpPr>
          <p:nvPr>
            <p:ph type="title"/>
          </p:nvPr>
        </p:nvSpPr>
        <p:spPr>
          <a:xfrm rot="5400000">
            <a:off x="2205000" y="-2205000"/>
            <a:ext cx="990000" cy="5400000"/>
          </a:xfrm>
          <a:prstGeom prst="round1Rect">
            <a:avLst>
              <a:gd name="adj" fmla="val 50000"/>
            </a:avLst>
          </a:prstGeom>
          <a:ln>
            <a:noFill/>
          </a:ln>
        </p:spPr>
        <p:style>
          <a:lnRef idx="2">
            <a:schemeClr val="dk1">
              <a:shade val="50000"/>
            </a:schemeClr>
          </a:lnRef>
          <a:fillRef idx="1">
            <a:schemeClr val="dk1"/>
          </a:fillRef>
          <a:effectRef idx="0">
            <a:schemeClr val="dk1"/>
          </a:effectRef>
          <a:fontRef idx="minor">
            <a:schemeClr val="lt1"/>
          </a:fontRef>
        </p:style>
        <p:txBody>
          <a:bodyPr vert="vert270" lIns="540000" tIns="540000" rIns="360000" bIns="540000">
            <a:normAutofit/>
          </a:bodyPr>
          <a:lstStyle>
            <a:lvl1pPr>
              <a:defRPr sz="2400" b="1">
                <a:solidFill>
                  <a:schemeClr val="bg1"/>
                </a:solidFill>
              </a:defRPr>
            </a:lvl1pPr>
          </a:lstStyle>
          <a:p>
            <a:r>
              <a:rPr lang="en-US"/>
              <a:t>Click to edit Master title style</a:t>
            </a:r>
          </a:p>
        </p:txBody>
      </p:sp>
      <p:sp>
        <p:nvSpPr>
          <p:cNvPr id="7" name="SmartArt Placeholder 6">
            <a:extLst>
              <a:ext uri="{FF2B5EF4-FFF2-40B4-BE49-F238E27FC236}">
                <a16:creationId xmlns:a16="http://schemas.microsoft.com/office/drawing/2014/main" id="{B09C828F-BDD9-854A-BD60-8BA274172F89}"/>
              </a:ext>
            </a:extLst>
          </p:cNvPr>
          <p:cNvSpPr>
            <a:spLocks noGrp="1"/>
          </p:cNvSpPr>
          <p:nvPr>
            <p:ph type="dgm" sz="quarter" idx="10"/>
          </p:nvPr>
        </p:nvSpPr>
        <p:spPr>
          <a:xfrm>
            <a:off x="496799" y="1486800"/>
            <a:ext cx="11198399" cy="4876422"/>
          </a:xfrm>
        </p:spPr>
        <p:txBody>
          <a:bodyPr/>
          <a:lstStyle>
            <a:lvl1pPr>
              <a:lnSpc>
                <a:spcPct val="100000"/>
              </a:lnSpc>
              <a:defRPr/>
            </a:lvl1pPr>
          </a:lstStyle>
          <a:p>
            <a:r>
              <a:rPr lang="en-US"/>
              <a:t>Click icon to add SmartArt graphic</a:t>
            </a:r>
          </a:p>
        </p:txBody>
      </p:sp>
    </p:spTree>
    <p:extLst>
      <p:ext uri="{BB962C8B-B14F-4D97-AF65-F5344CB8AC3E}">
        <p14:creationId xmlns:p14="http://schemas.microsoft.com/office/powerpoint/2010/main" val="342897934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Media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83B31-1E79-9D44-B19F-A7413CF29743}"/>
              </a:ext>
            </a:extLst>
          </p:cNvPr>
          <p:cNvSpPr>
            <a:spLocks noGrp="1"/>
          </p:cNvSpPr>
          <p:nvPr>
            <p:ph type="title"/>
          </p:nvPr>
        </p:nvSpPr>
        <p:spPr>
          <a:xfrm rot="5400000">
            <a:off x="2205000" y="-2205000"/>
            <a:ext cx="990000" cy="5400000"/>
          </a:xfrm>
          <a:prstGeom prst="round1Rect">
            <a:avLst>
              <a:gd name="adj" fmla="val 50000"/>
            </a:avLst>
          </a:prstGeom>
          <a:ln>
            <a:noFill/>
          </a:ln>
        </p:spPr>
        <p:style>
          <a:lnRef idx="2">
            <a:schemeClr val="dk1">
              <a:shade val="50000"/>
            </a:schemeClr>
          </a:lnRef>
          <a:fillRef idx="1">
            <a:schemeClr val="dk1"/>
          </a:fillRef>
          <a:effectRef idx="0">
            <a:schemeClr val="dk1"/>
          </a:effectRef>
          <a:fontRef idx="minor">
            <a:schemeClr val="lt1"/>
          </a:fontRef>
        </p:style>
        <p:txBody>
          <a:bodyPr vert="vert270" lIns="540000" tIns="540000" rIns="360000" bIns="540000">
            <a:normAutofit/>
          </a:bodyPr>
          <a:lstStyle>
            <a:lvl1pPr>
              <a:defRPr sz="2400" b="1">
                <a:solidFill>
                  <a:schemeClr val="bg1"/>
                </a:solidFill>
              </a:defRPr>
            </a:lvl1pPr>
          </a:lstStyle>
          <a:p>
            <a:r>
              <a:rPr lang="en-US"/>
              <a:t>Click to edit Master title style</a:t>
            </a:r>
          </a:p>
        </p:txBody>
      </p:sp>
      <p:pic>
        <p:nvPicPr>
          <p:cNvPr id="8" name="Picture 7">
            <a:extLst>
              <a:ext uri="{FF2B5EF4-FFF2-40B4-BE49-F238E27FC236}">
                <a16:creationId xmlns:a16="http://schemas.microsoft.com/office/drawing/2014/main" id="{1931EE41-AD9E-2C45-AD24-656AE92C6ADA}"/>
              </a:ext>
            </a:extLst>
          </p:cNvPr>
          <p:cNvPicPr>
            <a:picLocks noChangeAspect="1"/>
          </p:cNvPicPr>
          <p:nvPr userDrawn="1"/>
        </p:nvPicPr>
        <p:blipFill>
          <a:blip r:embed="rId2"/>
          <a:stretch>
            <a:fillRect/>
          </a:stretch>
        </p:blipFill>
        <p:spPr>
          <a:xfrm>
            <a:off x="9308999" y="5868000"/>
            <a:ext cx="2883001" cy="990000"/>
          </a:xfrm>
          <a:prstGeom prst="rect">
            <a:avLst/>
          </a:prstGeom>
        </p:spPr>
      </p:pic>
      <p:sp>
        <p:nvSpPr>
          <p:cNvPr id="4" name="Media Placeholder 3">
            <a:extLst>
              <a:ext uri="{FF2B5EF4-FFF2-40B4-BE49-F238E27FC236}">
                <a16:creationId xmlns:a16="http://schemas.microsoft.com/office/drawing/2014/main" id="{6C8EE765-C22A-7A45-8ABD-FAFE6E0BDFFF}"/>
              </a:ext>
            </a:extLst>
          </p:cNvPr>
          <p:cNvSpPr>
            <a:spLocks noGrp="1"/>
          </p:cNvSpPr>
          <p:nvPr>
            <p:ph type="media" sz="quarter" idx="11"/>
          </p:nvPr>
        </p:nvSpPr>
        <p:spPr>
          <a:xfrm>
            <a:off x="496800" y="1486799"/>
            <a:ext cx="11198399" cy="4876421"/>
          </a:xfrm>
        </p:spPr>
        <p:txBody>
          <a:bodyPr/>
          <a:lstStyle>
            <a:lvl1pPr>
              <a:lnSpc>
                <a:spcPct val="100000"/>
              </a:lnSpc>
              <a:defRPr/>
            </a:lvl1pPr>
          </a:lstStyle>
          <a:p>
            <a:r>
              <a:rPr lang="en-US"/>
              <a:t>Click icon to add media</a:t>
            </a:r>
          </a:p>
        </p:txBody>
      </p:sp>
    </p:spTree>
    <p:extLst>
      <p:ext uri="{BB962C8B-B14F-4D97-AF65-F5344CB8AC3E}">
        <p14:creationId xmlns:p14="http://schemas.microsoft.com/office/powerpoint/2010/main" val="162431337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83B31-1E79-9D44-B19F-A7413CF29743}"/>
              </a:ext>
            </a:extLst>
          </p:cNvPr>
          <p:cNvSpPr>
            <a:spLocks noGrp="1"/>
          </p:cNvSpPr>
          <p:nvPr>
            <p:ph type="title"/>
          </p:nvPr>
        </p:nvSpPr>
        <p:spPr>
          <a:xfrm rot="5400000">
            <a:off x="2205000" y="-2205000"/>
            <a:ext cx="990000" cy="5400000"/>
          </a:xfrm>
          <a:prstGeom prst="round1Rect">
            <a:avLst>
              <a:gd name="adj" fmla="val 50000"/>
            </a:avLst>
          </a:prstGeom>
          <a:ln>
            <a:noFill/>
          </a:ln>
        </p:spPr>
        <p:style>
          <a:lnRef idx="2">
            <a:schemeClr val="dk1">
              <a:shade val="50000"/>
            </a:schemeClr>
          </a:lnRef>
          <a:fillRef idx="1">
            <a:schemeClr val="dk1"/>
          </a:fillRef>
          <a:effectRef idx="0">
            <a:schemeClr val="dk1"/>
          </a:effectRef>
          <a:fontRef idx="minor">
            <a:schemeClr val="lt1"/>
          </a:fontRef>
        </p:style>
        <p:txBody>
          <a:bodyPr vert="vert270" lIns="540000" tIns="540000" rIns="360000" bIns="540000">
            <a:normAutofit/>
          </a:bodyPr>
          <a:lstStyle>
            <a:lvl1pPr>
              <a:defRPr sz="2400" b="1">
                <a:solidFill>
                  <a:schemeClr val="bg1"/>
                </a:solidFill>
              </a:defRPr>
            </a:lvl1pPr>
          </a:lstStyle>
          <a:p>
            <a:r>
              <a:rPr lang="en-US"/>
              <a:t>Click to edit Master title style</a:t>
            </a:r>
          </a:p>
        </p:txBody>
      </p:sp>
      <p:pic>
        <p:nvPicPr>
          <p:cNvPr id="8" name="Picture 7">
            <a:extLst>
              <a:ext uri="{FF2B5EF4-FFF2-40B4-BE49-F238E27FC236}">
                <a16:creationId xmlns:a16="http://schemas.microsoft.com/office/drawing/2014/main" id="{1931EE41-AD9E-2C45-AD24-656AE92C6ADA}"/>
              </a:ext>
            </a:extLst>
          </p:cNvPr>
          <p:cNvPicPr>
            <a:picLocks noChangeAspect="1"/>
          </p:cNvPicPr>
          <p:nvPr userDrawn="1"/>
        </p:nvPicPr>
        <p:blipFill>
          <a:blip r:embed="rId2"/>
          <a:stretch>
            <a:fillRect/>
          </a:stretch>
        </p:blipFill>
        <p:spPr>
          <a:xfrm>
            <a:off x="9308999" y="5868000"/>
            <a:ext cx="2883001" cy="990000"/>
          </a:xfrm>
          <a:prstGeom prst="rect">
            <a:avLst/>
          </a:prstGeom>
        </p:spPr>
      </p:pic>
    </p:spTree>
    <p:extLst>
      <p:ext uri="{BB962C8B-B14F-4D97-AF65-F5344CB8AC3E}">
        <p14:creationId xmlns:p14="http://schemas.microsoft.com/office/powerpoint/2010/main" val="230227649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losing slide - opt1">
    <p:bg>
      <p:bgRef idx="1001">
        <a:schemeClr val="bg1"/>
      </p:bgRef>
    </p:bg>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64224CBC-A2E2-EE40-9347-402E2D061293}"/>
              </a:ext>
            </a:extLst>
          </p:cNvPr>
          <p:cNvSpPr>
            <a:spLocks noChangeAspect="1"/>
          </p:cNvSpPr>
          <p:nvPr userDrawn="1"/>
        </p:nvSpPr>
        <p:spPr>
          <a:xfrm>
            <a:off x="6096000" y="-2665800"/>
            <a:ext cx="12189600" cy="121896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Picture Placeholder 27">
            <a:extLst>
              <a:ext uri="{FF2B5EF4-FFF2-40B4-BE49-F238E27FC236}">
                <a16:creationId xmlns:a16="http://schemas.microsoft.com/office/drawing/2014/main" id="{BC8E738E-3DDA-5B42-BF31-DD3EDD9F7711}"/>
              </a:ext>
            </a:extLst>
          </p:cNvPr>
          <p:cNvSpPr>
            <a:spLocks noGrp="1"/>
          </p:cNvSpPr>
          <p:nvPr>
            <p:ph type="pic" sz="quarter" idx="10"/>
          </p:nvPr>
        </p:nvSpPr>
        <p:spPr>
          <a:xfrm>
            <a:off x="0" y="0"/>
            <a:ext cx="7152070" cy="6858000"/>
          </a:xfrm>
          <a:custGeom>
            <a:avLst/>
            <a:gdLst>
              <a:gd name="connsiteX0" fmla="*/ 0 w 7152070"/>
              <a:gd name="connsiteY0" fmla="*/ 0 h 6858000"/>
              <a:gd name="connsiteX1" fmla="*/ 7152070 w 7152070"/>
              <a:gd name="connsiteY1" fmla="*/ 0 h 6858000"/>
              <a:gd name="connsiteX2" fmla="*/ 7136896 w 7152070"/>
              <a:gd name="connsiteY2" fmla="*/ 21340 h 6858000"/>
              <a:gd name="connsiteX3" fmla="*/ 6096000 w 7152070"/>
              <a:gd name="connsiteY3" fmla="*/ 3429000 h 6858000"/>
              <a:gd name="connsiteX4" fmla="*/ 7136896 w 7152070"/>
              <a:gd name="connsiteY4" fmla="*/ 6836661 h 6858000"/>
              <a:gd name="connsiteX5" fmla="*/ 7152070 w 7152070"/>
              <a:gd name="connsiteY5" fmla="*/ 6858000 h 6858000"/>
              <a:gd name="connsiteX6" fmla="*/ 0 w 71520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52070" h="6858000">
                <a:moveTo>
                  <a:pt x="0" y="0"/>
                </a:moveTo>
                <a:lnTo>
                  <a:pt x="7152070" y="0"/>
                </a:lnTo>
                <a:lnTo>
                  <a:pt x="7136896" y="21340"/>
                </a:lnTo>
                <a:cubicBezTo>
                  <a:pt x="6479728" y="994076"/>
                  <a:pt x="6096000" y="2166726"/>
                  <a:pt x="6096000" y="3429000"/>
                </a:cubicBezTo>
                <a:cubicBezTo>
                  <a:pt x="6096000" y="4691275"/>
                  <a:pt x="6479728" y="5863924"/>
                  <a:pt x="7136896" y="6836661"/>
                </a:cubicBezTo>
                <a:lnTo>
                  <a:pt x="7152070" y="6858000"/>
                </a:lnTo>
                <a:lnTo>
                  <a:pt x="0" y="6858000"/>
                </a:lnTo>
                <a:close/>
              </a:path>
            </a:pathLst>
          </a:custGeom>
          <a:noFill/>
          <a:ln>
            <a:noFill/>
          </a:ln>
        </p:spPr>
        <p:txBody>
          <a:bodyPr wrap="square" anchor="ctr">
            <a:noAutofit/>
          </a:bodyPr>
          <a:lstStyle>
            <a:lvl1pPr>
              <a:lnSpc>
                <a:spcPct val="100000"/>
              </a:lnSpc>
              <a:defRPr sz="1400">
                <a:latin typeface="+mn-lt"/>
              </a:defRPr>
            </a:lvl1pPr>
          </a:lstStyle>
          <a:p>
            <a:r>
              <a:rPr lang="en-US"/>
              <a:t>Click icon to add picture</a:t>
            </a:r>
          </a:p>
        </p:txBody>
      </p:sp>
      <p:sp>
        <p:nvSpPr>
          <p:cNvPr id="9" name="Title 1">
            <a:extLst>
              <a:ext uri="{FF2B5EF4-FFF2-40B4-BE49-F238E27FC236}">
                <a16:creationId xmlns:a16="http://schemas.microsoft.com/office/drawing/2014/main" id="{6F385FA2-C5D5-2C49-88B8-A63942BBB30D}"/>
              </a:ext>
            </a:extLst>
          </p:cNvPr>
          <p:cNvSpPr>
            <a:spLocks noGrp="1"/>
          </p:cNvSpPr>
          <p:nvPr>
            <p:ph type="ctrTitle"/>
          </p:nvPr>
        </p:nvSpPr>
        <p:spPr>
          <a:xfrm>
            <a:off x="6973823" y="2170612"/>
            <a:ext cx="4721375" cy="2023163"/>
          </a:xfrm>
          <a:prstGeom prst="rect">
            <a:avLst/>
          </a:prstGeom>
          <a:noFill/>
        </p:spPr>
        <p:txBody>
          <a:bodyPr vert="horz" lIns="90000" tIns="90000" rIns="90000" bIns="90000" anchor="b">
            <a:normAutofit/>
          </a:bodyPr>
          <a:lstStyle>
            <a:lvl1pPr algn="l">
              <a:defRPr sz="3600" b="1">
                <a:solidFill>
                  <a:schemeClr val="tx1"/>
                </a:solidFill>
              </a:defRPr>
            </a:lvl1pPr>
          </a:lstStyle>
          <a:p>
            <a:r>
              <a:rPr lang="en-US"/>
              <a:t>Click to edit Master title style</a:t>
            </a:r>
          </a:p>
        </p:txBody>
      </p:sp>
      <p:sp>
        <p:nvSpPr>
          <p:cNvPr id="10" name="Subtitle 2">
            <a:extLst>
              <a:ext uri="{FF2B5EF4-FFF2-40B4-BE49-F238E27FC236}">
                <a16:creationId xmlns:a16="http://schemas.microsoft.com/office/drawing/2014/main" id="{7AF1F2CA-F2EF-0940-972E-441686DD69A9}"/>
              </a:ext>
            </a:extLst>
          </p:cNvPr>
          <p:cNvSpPr>
            <a:spLocks noGrp="1"/>
          </p:cNvSpPr>
          <p:nvPr>
            <p:ph type="subTitle" idx="1"/>
          </p:nvPr>
        </p:nvSpPr>
        <p:spPr>
          <a:xfrm>
            <a:off x="6973824" y="4212032"/>
            <a:ext cx="4721374" cy="1655762"/>
          </a:xfrm>
        </p:spPr>
        <p:txBody>
          <a:bodyPr lIns="90000" tIns="90000" rIns="90000" b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55996577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losing slide - opt2">
    <p:bg>
      <p:bgRef idx="1001">
        <a:schemeClr val="bg1"/>
      </p:bgRef>
    </p:bg>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64224CBC-A2E2-EE40-9347-402E2D061293}"/>
              </a:ext>
            </a:extLst>
          </p:cNvPr>
          <p:cNvSpPr>
            <a:spLocks noChangeAspect="1"/>
          </p:cNvSpPr>
          <p:nvPr userDrawn="1"/>
        </p:nvSpPr>
        <p:spPr>
          <a:xfrm>
            <a:off x="6096000" y="-2665800"/>
            <a:ext cx="12189600" cy="121896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Picture Placeholder 27">
            <a:extLst>
              <a:ext uri="{FF2B5EF4-FFF2-40B4-BE49-F238E27FC236}">
                <a16:creationId xmlns:a16="http://schemas.microsoft.com/office/drawing/2014/main" id="{BC8E738E-3DDA-5B42-BF31-DD3EDD9F7711}"/>
              </a:ext>
            </a:extLst>
          </p:cNvPr>
          <p:cNvSpPr>
            <a:spLocks noGrp="1"/>
          </p:cNvSpPr>
          <p:nvPr>
            <p:ph type="pic" sz="quarter" idx="10"/>
          </p:nvPr>
        </p:nvSpPr>
        <p:spPr>
          <a:xfrm>
            <a:off x="0" y="0"/>
            <a:ext cx="7152070" cy="6858000"/>
          </a:xfrm>
          <a:custGeom>
            <a:avLst/>
            <a:gdLst>
              <a:gd name="connsiteX0" fmla="*/ 0 w 7152070"/>
              <a:gd name="connsiteY0" fmla="*/ 0 h 6858000"/>
              <a:gd name="connsiteX1" fmla="*/ 7152070 w 7152070"/>
              <a:gd name="connsiteY1" fmla="*/ 0 h 6858000"/>
              <a:gd name="connsiteX2" fmla="*/ 7136896 w 7152070"/>
              <a:gd name="connsiteY2" fmla="*/ 21340 h 6858000"/>
              <a:gd name="connsiteX3" fmla="*/ 6096000 w 7152070"/>
              <a:gd name="connsiteY3" fmla="*/ 3429000 h 6858000"/>
              <a:gd name="connsiteX4" fmla="*/ 7136896 w 7152070"/>
              <a:gd name="connsiteY4" fmla="*/ 6836661 h 6858000"/>
              <a:gd name="connsiteX5" fmla="*/ 7152070 w 7152070"/>
              <a:gd name="connsiteY5" fmla="*/ 6858000 h 6858000"/>
              <a:gd name="connsiteX6" fmla="*/ 0 w 71520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52070" h="6858000">
                <a:moveTo>
                  <a:pt x="0" y="0"/>
                </a:moveTo>
                <a:lnTo>
                  <a:pt x="7152070" y="0"/>
                </a:lnTo>
                <a:lnTo>
                  <a:pt x="7136896" y="21340"/>
                </a:lnTo>
                <a:cubicBezTo>
                  <a:pt x="6479728" y="994076"/>
                  <a:pt x="6096000" y="2166726"/>
                  <a:pt x="6096000" y="3429000"/>
                </a:cubicBezTo>
                <a:cubicBezTo>
                  <a:pt x="6096000" y="4691275"/>
                  <a:pt x="6479728" y="5863924"/>
                  <a:pt x="7136896" y="6836661"/>
                </a:cubicBezTo>
                <a:lnTo>
                  <a:pt x="7152070" y="6858000"/>
                </a:lnTo>
                <a:lnTo>
                  <a:pt x="0" y="6858000"/>
                </a:lnTo>
                <a:close/>
              </a:path>
            </a:pathLst>
          </a:custGeom>
          <a:noFill/>
          <a:ln>
            <a:noFill/>
          </a:ln>
        </p:spPr>
        <p:txBody>
          <a:bodyPr wrap="square" anchor="ctr">
            <a:noAutofit/>
          </a:bodyPr>
          <a:lstStyle>
            <a:lvl1pPr>
              <a:lnSpc>
                <a:spcPct val="100000"/>
              </a:lnSpc>
              <a:defRPr sz="1400">
                <a:latin typeface="+mn-lt"/>
              </a:defRPr>
            </a:lvl1pPr>
          </a:lstStyle>
          <a:p>
            <a:r>
              <a:rPr lang="en-US"/>
              <a:t>Click icon to add picture</a:t>
            </a:r>
          </a:p>
        </p:txBody>
      </p:sp>
      <p:sp>
        <p:nvSpPr>
          <p:cNvPr id="12" name="Freeform 11">
            <a:extLst>
              <a:ext uri="{FF2B5EF4-FFF2-40B4-BE49-F238E27FC236}">
                <a16:creationId xmlns:a16="http://schemas.microsoft.com/office/drawing/2014/main" id="{45F05F63-1904-594D-9572-835CAA02171F}"/>
              </a:ext>
            </a:extLst>
          </p:cNvPr>
          <p:cNvSpPr/>
          <p:nvPr userDrawn="1"/>
        </p:nvSpPr>
        <p:spPr>
          <a:xfrm>
            <a:off x="6097200" y="0"/>
            <a:ext cx="6094800" cy="6858000"/>
          </a:xfrm>
          <a:custGeom>
            <a:avLst/>
            <a:gdLst>
              <a:gd name="connsiteX0" fmla="*/ 1056071 w 6094800"/>
              <a:gd name="connsiteY0" fmla="*/ 0 h 6858000"/>
              <a:gd name="connsiteX1" fmla="*/ 6094800 w 6094800"/>
              <a:gd name="connsiteY1" fmla="*/ 0 h 6858000"/>
              <a:gd name="connsiteX2" fmla="*/ 6094800 w 6094800"/>
              <a:gd name="connsiteY2" fmla="*/ 6858000 h 6858000"/>
              <a:gd name="connsiteX3" fmla="*/ 1056071 w 6094800"/>
              <a:gd name="connsiteY3" fmla="*/ 6858000 h 6858000"/>
              <a:gd name="connsiteX4" fmla="*/ 1040896 w 6094800"/>
              <a:gd name="connsiteY4" fmla="*/ 6836661 h 6858000"/>
              <a:gd name="connsiteX5" fmla="*/ 0 w 6094800"/>
              <a:gd name="connsiteY5" fmla="*/ 3429000 h 6858000"/>
              <a:gd name="connsiteX6" fmla="*/ 1040896 w 6094800"/>
              <a:gd name="connsiteY6" fmla="*/ 21339 h 6858000"/>
              <a:gd name="connsiteX7" fmla="*/ 1056071 w 6094800"/>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4800" h="6858000">
                <a:moveTo>
                  <a:pt x="1056071" y="0"/>
                </a:moveTo>
                <a:lnTo>
                  <a:pt x="6094800" y="0"/>
                </a:lnTo>
                <a:lnTo>
                  <a:pt x="6094800" y="6858000"/>
                </a:lnTo>
                <a:lnTo>
                  <a:pt x="1056071" y="6858000"/>
                </a:lnTo>
                <a:lnTo>
                  <a:pt x="1040896" y="6836661"/>
                </a:lnTo>
                <a:cubicBezTo>
                  <a:pt x="383729" y="5863924"/>
                  <a:pt x="0" y="4691275"/>
                  <a:pt x="0" y="3429000"/>
                </a:cubicBezTo>
                <a:cubicBezTo>
                  <a:pt x="0" y="2166726"/>
                  <a:pt x="383729" y="994076"/>
                  <a:pt x="1040896" y="21339"/>
                </a:cubicBezTo>
                <a:lnTo>
                  <a:pt x="1056071"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Picture 7">
            <a:extLst>
              <a:ext uri="{FF2B5EF4-FFF2-40B4-BE49-F238E27FC236}">
                <a16:creationId xmlns:a16="http://schemas.microsoft.com/office/drawing/2014/main" id="{A4429B51-64CF-B846-A64B-6344A35507AA}"/>
              </a:ext>
            </a:extLst>
          </p:cNvPr>
          <p:cNvPicPr>
            <a:picLocks noChangeAspect="1"/>
          </p:cNvPicPr>
          <p:nvPr userDrawn="1"/>
        </p:nvPicPr>
        <p:blipFill>
          <a:blip r:embed="rId2"/>
          <a:stretch>
            <a:fillRect/>
          </a:stretch>
        </p:blipFill>
        <p:spPr>
          <a:xfrm>
            <a:off x="9308400" y="5867794"/>
            <a:ext cx="2883600" cy="990206"/>
          </a:xfrm>
          <a:prstGeom prst="rect">
            <a:avLst/>
          </a:prstGeom>
        </p:spPr>
      </p:pic>
      <p:sp>
        <p:nvSpPr>
          <p:cNvPr id="9" name="Title 1">
            <a:extLst>
              <a:ext uri="{FF2B5EF4-FFF2-40B4-BE49-F238E27FC236}">
                <a16:creationId xmlns:a16="http://schemas.microsoft.com/office/drawing/2014/main" id="{6F385FA2-C5D5-2C49-88B8-A63942BBB30D}"/>
              </a:ext>
            </a:extLst>
          </p:cNvPr>
          <p:cNvSpPr>
            <a:spLocks noGrp="1"/>
          </p:cNvSpPr>
          <p:nvPr>
            <p:ph type="ctrTitle"/>
          </p:nvPr>
        </p:nvSpPr>
        <p:spPr>
          <a:xfrm>
            <a:off x="6973823" y="2170612"/>
            <a:ext cx="4721375" cy="2023163"/>
          </a:xfrm>
          <a:prstGeom prst="rect">
            <a:avLst/>
          </a:prstGeom>
          <a:noFill/>
        </p:spPr>
        <p:txBody>
          <a:bodyPr vert="horz" lIns="90000" tIns="90000" rIns="90000" bIns="90000" anchor="b">
            <a:normAutofit/>
          </a:bodyPr>
          <a:lstStyle>
            <a:lvl1pPr algn="l">
              <a:defRPr sz="3600" b="1">
                <a:solidFill>
                  <a:schemeClr val="bg1"/>
                </a:solidFill>
              </a:defRPr>
            </a:lvl1pPr>
          </a:lstStyle>
          <a:p>
            <a:r>
              <a:rPr lang="en-US"/>
              <a:t>Click to edit Master title style</a:t>
            </a:r>
          </a:p>
        </p:txBody>
      </p:sp>
      <p:sp>
        <p:nvSpPr>
          <p:cNvPr id="10" name="Subtitle 2">
            <a:extLst>
              <a:ext uri="{FF2B5EF4-FFF2-40B4-BE49-F238E27FC236}">
                <a16:creationId xmlns:a16="http://schemas.microsoft.com/office/drawing/2014/main" id="{7AF1F2CA-F2EF-0940-972E-441686DD69A9}"/>
              </a:ext>
            </a:extLst>
          </p:cNvPr>
          <p:cNvSpPr>
            <a:spLocks noGrp="1"/>
          </p:cNvSpPr>
          <p:nvPr>
            <p:ph type="subTitle" idx="1"/>
          </p:nvPr>
        </p:nvSpPr>
        <p:spPr>
          <a:xfrm>
            <a:off x="6973824" y="4212032"/>
            <a:ext cx="4721374" cy="1655762"/>
          </a:xfrm>
        </p:spPr>
        <p:txBody>
          <a:bodyPr lIns="90000" tIns="90000" rIns="90000" bIns="9000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9454860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66E00A-18B5-431C-AAE4-82ADDC19B906}" type="datetimeFigureOut">
              <a:rPr lang="en-GB" smtClean="0"/>
              <a:t>31/07/2026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A309796-862D-4B41-A64E-7C8AF1C75D77}" type="slidenum">
              <a:rPr lang="en-GB" smtClean="0"/>
              <a:t>‹#›</a:t>
            </a:fld>
            <a:endParaRPr lang="en-GB"/>
          </a:p>
        </p:txBody>
      </p:sp>
    </p:spTree>
    <p:extLst>
      <p:ext uri="{BB962C8B-B14F-4D97-AF65-F5344CB8AC3E}">
        <p14:creationId xmlns:p14="http://schemas.microsoft.com/office/powerpoint/2010/main" val="249626587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11">
            <a:extLst>
              <a:ext uri="{FF2B5EF4-FFF2-40B4-BE49-F238E27FC236}">
                <a16:creationId xmlns:a16="http://schemas.microsoft.com/office/drawing/2014/main" id="{0EB87302-D4F1-81DC-EF13-12320B2A452F}"/>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12">
            <a:extLst>
              <a:ext uri="{FF2B5EF4-FFF2-40B4-BE49-F238E27FC236}">
                <a16:creationId xmlns:a16="http://schemas.microsoft.com/office/drawing/2014/main" id="{CB7A66CB-303E-93EF-FEE0-1E41837624A7}"/>
              </a:ext>
            </a:extLst>
          </p:cNvPr>
          <p:cNvSpPr>
            <a:spLocks noGrp="1" noChangeArrowheads="1"/>
          </p:cNvSpPr>
          <p:nvPr>
            <p:ph type="ftr" sz="quarter" idx="11"/>
          </p:nvPr>
        </p:nvSpPr>
        <p:spPr>
          <a:ln/>
        </p:spPr>
        <p:txBody>
          <a:bodyPr/>
          <a:lstStyle>
            <a:lvl1pPr>
              <a:defRPr/>
            </a:lvl1pPr>
          </a:lstStyle>
          <a:p>
            <a:pPr>
              <a:defRPr/>
            </a:pPr>
            <a:r>
              <a:rPr lang="en-GB"/>
              <a:t>Serving Local People</a:t>
            </a:r>
          </a:p>
        </p:txBody>
      </p:sp>
      <p:sp>
        <p:nvSpPr>
          <p:cNvPr id="6" name="Rectangle 13">
            <a:extLst>
              <a:ext uri="{FF2B5EF4-FFF2-40B4-BE49-F238E27FC236}">
                <a16:creationId xmlns:a16="http://schemas.microsoft.com/office/drawing/2014/main" id="{F7727EDD-CE34-33B5-F8D2-31BFF52C015E}"/>
              </a:ext>
            </a:extLst>
          </p:cNvPr>
          <p:cNvSpPr>
            <a:spLocks noGrp="1" noChangeArrowheads="1"/>
          </p:cNvSpPr>
          <p:nvPr>
            <p:ph type="sldNum" sz="quarter" idx="12"/>
          </p:nvPr>
        </p:nvSpPr>
        <p:spPr>
          <a:ln/>
        </p:spPr>
        <p:txBody>
          <a:bodyPr/>
          <a:lstStyle>
            <a:lvl1pPr>
              <a:defRPr/>
            </a:lvl1pPr>
          </a:lstStyle>
          <a:p>
            <a:fld id="{5EA1CF80-C62E-4071-A662-F3F065175C7E}" type="slidenum">
              <a:rPr lang="en-GB" altLang="en-US"/>
              <a:pPr/>
              <a:t>‹#›</a:t>
            </a:fld>
            <a:endParaRPr lang="en-GB" altLang="en-US"/>
          </a:p>
        </p:txBody>
      </p:sp>
    </p:spTree>
    <p:extLst>
      <p:ext uri="{BB962C8B-B14F-4D97-AF65-F5344CB8AC3E}">
        <p14:creationId xmlns:p14="http://schemas.microsoft.com/office/powerpoint/2010/main" val="5120706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itle Slide 1">
    <p:bg>
      <p:bgRef idx="1001">
        <a:schemeClr val="bg1"/>
      </p:bgRef>
    </p:bg>
    <p:spTree>
      <p:nvGrpSpPr>
        <p:cNvPr id="1" name=""/>
        <p:cNvGrpSpPr/>
        <p:nvPr/>
      </p:nvGrpSpPr>
      <p:grpSpPr>
        <a:xfrm>
          <a:off x="0" y="0"/>
          <a:ext cx="0" cy="0"/>
          <a:chOff x="0" y="0"/>
          <a:chExt cx="0" cy="0"/>
        </a:xfrm>
      </p:grpSpPr>
      <p:sp>
        <p:nvSpPr>
          <p:cNvPr id="28" name="Picture Placeholder 27">
            <a:extLst>
              <a:ext uri="{FF2B5EF4-FFF2-40B4-BE49-F238E27FC236}">
                <a16:creationId xmlns:a16="http://schemas.microsoft.com/office/drawing/2014/main" id="{BC8E738E-3DDA-5B42-BF31-DD3EDD9F7711}"/>
              </a:ext>
            </a:extLst>
          </p:cNvPr>
          <p:cNvSpPr>
            <a:spLocks noGrp="1"/>
          </p:cNvSpPr>
          <p:nvPr>
            <p:ph type="pic" sz="quarter" idx="10"/>
          </p:nvPr>
        </p:nvSpPr>
        <p:spPr>
          <a:xfrm>
            <a:off x="0" y="0"/>
            <a:ext cx="7152070" cy="6858000"/>
          </a:xfrm>
          <a:custGeom>
            <a:avLst/>
            <a:gdLst>
              <a:gd name="connsiteX0" fmla="*/ 0 w 7152070"/>
              <a:gd name="connsiteY0" fmla="*/ 0 h 6858000"/>
              <a:gd name="connsiteX1" fmla="*/ 7152070 w 7152070"/>
              <a:gd name="connsiteY1" fmla="*/ 0 h 6858000"/>
              <a:gd name="connsiteX2" fmla="*/ 7136896 w 7152070"/>
              <a:gd name="connsiteY2" fmla="*/ 21340 h 6858000"/>
              <a:gd name="connsiteX3" fmla="*/ 6096000 w 7152070"/>
              <a:gd name="connsiteY3" fmla="*/ 3429000 h 6858000"/>
              <a:gd name="connsiteX4" fmla="*/ 7136896 w 7152070"/>
              <a:gd name="connsiteY4" fmla="*/ 6836661 h 6858000"/>
              <a:gd name="connsiteX5" fmla="*/ 7152070 w 7152070"/>
              <a:gd name="connsiteY5" fmla="*/ 6858000 h 6858000"/>
              <a:gd name="connsiteX6" fmla="*/ 0 w 71520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52070" h="6858000">
                <a:moveTo>
                  <a:pt x="0" y="0"/>
                </a:moveTo>
                <a:lnTo>
                  <a:pt x="7152070" y="0"/>
                </a:lnTo>
                <a:lnTo>
                  <a:pt x="7136896" y="21340"/>
                </a:lnTo>
                <a:cubicBezTo>
                  <a:pt x="6479728" y="994076"/>
                  <a:pt x="6096000" y="2166726"/>
                  <a:pt x="6096000" y="3429000"/>
                </a:cubicBezTo>
                <a:cubicBezTo>
                  <a:pt x="6096000" y="4691275"/>
                  <a:pt x="6479728" y="5863924"/>
                  <a:pt x="7136896" y="6836661"/>
                </a:cubicBezTo>
                <a:lnTo>
                  <a:pt x="7152070" y="6858000"/>
                </a:lnTo>
                <a:lnTo>
                  <a:pt x="0" y="6858000"/>
                </a:lnTo>
                <a:close/>
              </a:path>
            </a:pathLst>
          </a:custGeom>
          <a:noFill/>
          <a:ln>
            <a:noFill/>
          </a:ln>
        </p:spPr>
        <p:txBody>
          <a:bodyPr wrap="square">
            <a:noAutofit/>
          </a:bodyPr>
          <a:lstStyle>
            <a:lvl1pPr>
              <a:defRPr sz="1400">
                <a:latin typeface="+mn-lt"/>
              </a:defRPr>
            </a:lvl1pPr>
          </a:lstStyle>
          <a:p>
            <a:endParaRPr lang="en-US"/>
          </a:p>
        </p:txBody>
      </p:sp>
      <p:sp>
        <p:nvSpPr>
          <p:cNvPr id="11" name="Oval 10">
            <a:extLst>
              <a:ext uri="{FF2B5EF4-FFF2-40B4-BE49-F238E27FC236}">
                <a16:creationId xmlns:a16="http://schemas.microsoft.com/office/drawing/2014/main" id="{64224CBC-A2E2-EE40-9347-402E2D061293}"/>
              </a:ext>
            </a:extLst>
          </p:cNvPr>
          <p:cNvSpPr>
            <a:spLocks noChangeAspect="1"/>
          </p:cNvSpPr>
          <p:nvPr userDrawn="1"/>
        </p:nvSpPr>
        <p:spPr>
          <a:xfrm>
            <a:off x="6096000" y="-2665800"/>
            <a:ext cx="12189600" cy="121896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B20A0649-D412-2E40-8833-E16AE44D7D13}"/>
              </a:ext>
            </a:extLst>
          </p:cNvPr>
          <p:cNvPicPr>
            <a:picLocks noChangeAspect="1"/>
          </p:cNvPicPr>
          <p:nvPr userDrawn="1"/>
        </p:nvPicPr>
        <p:blipFill>
          <a:blip r:embed="rId2"/>
          <a:stretch>
            <a:fillRect/>
          </a:stretch>
        </p:blipFill>
        <p:spPr>
          <a:xfrm>
            <a:off x="9308999" y="5868000"/>
            <a:ext cx="2883001" cy="990000"/>
          </a:xfrm>
          <a:prstGeom prst="rect">
            <a:avLst/>
          </a:prstGeom>
        </p:spPr>
      </p:pic>
      <p:sp>
        <p:nvSpPr>
          <p:cNvPr id="2" name="Title 1">
            <a:extLst>
              <a:ext uri="{FF2B5EF4-FFF2-40B4-BE49-F238E27FC236}">
                <a16:creationId xmlns:a16="http://schemas.microsoft.com/office/drawing/2014/main" id="{C558A05E-4495-8445-92C7-91D9CCDC7EB5}"/>
              </a:ext>
            </a:extLst>
          </p:cNvPr>
          <p:cNvSpPr>
            <a:spLocks noGrp="1"/>
          </p:cNvSpPr>
          <p:nvPr>
            <p:ph type="ctrTitle"/>
          </p:nvPr>
        </p:nvSpPr>
        <p:spPr>
          <a:xfrm>
            <a:off x="6973823" y="2170818"/>
            <a:ext cx="4721375" cy="2023163"/>
          </a:xfrm>
          <a:prstGeom prst="rect">
            <a:avLst/>
          </a:prstGeom>
          <a:noFill/>
        </p:spPr>
        <p:txBody>
          <a:bodyPr vert="horz" lIns="90000" tIns="90000" rIns="90000" bIns="90000" anchor="b">
            <a:normAutofit/>
          </a:bodyPr>
          <a:lstStyle>
            <a:lvl1pPr algn="l">
              <a:lnSpc>
                <a:spcPct val="100000"/>
              </a:lnSpc>
              <a:defRPr sz="3600" b="1">
                <a:solidFill>
                  <a:schemeClr val="tx1"/>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902DF14D-219A-524B-AF3B-73D029AD2F14}"/>
              </a:ext>
            </a:extLst>
          </p:cNvPr>
          <p:cNvSpPr>
            <a:spLocks noGrp="1"/>
          </p:cNvSpPr>
          <p:nvPr>
            <p:ph type="subTitle" idx="1"/>
          </p:nvPr>
        </p:nvSpPr>
        <p:spPr>
          <a:xfrm>
            <a:off x="6973824" y="4212238"/>
            <a:ext cx="4721374" cy="1655762"/>
          </a:xfrm>
        </p:spPr>
        <p:txBody>
          <a:bodyPr lIns="90000" tIns="90000" rIns="90000" bIns="90000">
            <a:normAutofit/>
          </a:bodyPr>
          <a:lstStyle>
            <a:lvl1pPr marL="0" indent="0" algn="l">
              <a:lnSpc>
                <a:spcPct val="100000"/>
              </a:lnSpc>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1990685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3">
    <p:bg>
      <p:bgRef idx="1001">
        <a:schemeClr val="bg1"/>
      </p:bgRef>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77DA5B05-15CB-834F-8086-A7D245CCF2D3}"/>
              </a:ext>
            </a:extLst>
          </p:cNvPr>
          <p:cNvSpPr>
            <a:spLocks noGrp="1"/>
          </p:cNvSpPr>
          <p:nvPr>
            <p:ph type="pic" sz="quarter" idx="18"/>
          </p:nvPr>
        </p:nvSpPr>
        <p:spPr>
          <a:xfrm>
            <a:off x="6097202" y="0"/>
            <a:ext cx="6094799" cy="6858000"/>
          </a:xfrm>
          <a:custGeom>
            <a:avLst/>
            <a:gdLst>
              <a:gd name="connsiteX0" fmla="*/ 1056070 w 6094799"/>
              <a:gd name="connsiteY0" fmla="*/ 0 h 6858000"/>
              <a:gd name="connsiteX1" fmla="*/ 6094799 w 6094799"/>
              <a:gd name="connsiteY1" fmla="*/ 0 h 6858000"/>
              <a:gd name="connsiteX2" fmla="*/ 6094799 w 6094799"/>
              <a:gd name="connsiteY2" fmla="*/ 6858000 h 6858000"/>
              <a:gd name="connsiteX3" fmla="*/ 1056070 w 6094799"/>
              <a:gd name="connsiteY3" fmla="*/ 6858000 h 6858000"/>
              <a:gd name="connsiteX4" fmla="*/ 1040896 w 6094799"/>
              <a:gd name="connsiteY4" fmla="*/ 6836661 h 6858000"/>
              <a:gd name="connsiteX5" fmla="*/ 0 w 6094799"/>
              <a:gd name="connsiteY5" fmla="*/ 3429000 h 6858000"/>
              <a:gd name="connsiteX6" fmla="*/ 1040896 w 6094799"/>
              <a:gd name="connsiteY6" fmla="*/ 2134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4799" h="6858000">
                <a:moveTo>
                  <a:pt x="1056070" y="0"/>
                </a:moveTo>
                <a:lnTo>
                  <a:pt x="6094799" y="0"/>
                </a:lnTo>
                <a:lnTo>
                  <a:pt x="6094799" y="6858000"/>
                </a:lnTo>
                <a:lnTo>
                  <a:pt x="1056070" y="6858000"/>
                </a:lnTo>
                <a:lnTo>
                  <a:pt x="1040896" y="6836661"/>
                </a:lnTo>
                <a:cubicBezTo>
                  <a:pt x="383728" y="5863924"/>
                  <a:pt x="0" y="4691275"/>
                  <a:pt x="0" y="3429000"/>
                </a:cubicBezTo>
                <a:cubicBezTo>
                  <a:pt x="0" y="2166726"/>
                  <a:pt x="383728" y="994076"/>
                  <a:pt x="1040896" y="21340"/>
                </a:cubicBezTo>
                <a:close/>
              </a:path>
            </a:pathLst>
          </a:custGeom>
          <a:noFill/>
          <a:ln>
            <a:noFill/>
          </a:ln>
        </p:spPr>
        <p:txBody>
          <a:bodyPr wrap="square">
            <a:noAutofit/>
          </a:bodyPr>
          <a:lstStyle>
            <a:lvl1pPr algn="l">
              <a:defRPr sz="1400">
                <a:latin typeface="+mn-lt"/>
              </a:defRPr>
            </a:lvl1pPr>
          </a:lstStyle>
          <a:p>
            <a:r>
              <a:rPr lang="en-US"/>
              <a:t>Click icon to add picture</a:t>
            </a:r>
          </a:p>
        </p:txBody>
      </p:sp>
      <p:pic>
        <p:nvPicPr>
          <p:cNvPr id="6" name="Picture 5">
            <a:extLst>
              <a:ext uri="{FF2B5EF4-FFF2-40B4-BE49-F238E27FC236}">
                <a16:creationId xmlns:a16="http://schemas.microsoft.com/office/drawing/2014/main" id="{E15E74F2-EBCA-3746-8CE2-0A7A1323AADE}"/>
              </a:ext>
            </a:extLst>
          </p:cNvPr>
          <p:cNvPicPr>
            <a:picLocks noChangeAspect="1"/>
          </p:cNvPicPr>
          <p:nvPr userDrawn="1"/>
        </p:nvPicPr>
        <p:blipFill>
          <a:blip r:embed="rId2"/>
          <a:stretch>
            <a:fillRect/>
          </a:stretch>
        </p:blipFill>
        <p:spPr>
          <a:xfrm>
            <a:off x="9308400" y="5867794"/>
            <a:ext cx="2883600" cy="990206"/>
          </a:xfrm>
          <a:prstGeom prst="rect">
            <a:avLst/>
          </a:prstGeom>
        </p:spPr>
      </p:pic>
      <p:sp>
        <p:nvSpPr>
          <p:cNvPr id="11" name="Subtitle 2">
            <a:extLst>
              <a:ext uri="{FF2B5EF4-FFF2-40B4-BE49-F238E27FC236}">
                <a16:creationId xmlns:a16="http://schemas.microsoft.com/office/drawing/2014/main" id="{37E0DCF6-E017-5349-AAFF-38CB2CA5DE12}"/>
              </a:ext>
            </a:extLst>
          </p:cNvPr>
          <p:cNvSpPr>
            <a:spLocks noGrp="1"/>
          </p:cNvSpPr>
          <p:nvPr>
            <p:ph type="subTitle" idx="1"/>
          </p:nvPr>
        </p:nvSpPr>
        <p:spPr>
          <a:xfrm>
            <a:off x="496802" y="4212238"/>
            <a:ext cx="4721374" cy="1655762"/>
          </a:xfrm>
        </p:spPr>
        <p:txBody>
          <a:bodyPr lIns="90000" tIns="90000" rIns="90000" bIns="90000">
            <a:normAutofit/>
          </a:bodyPr>
          <a:lstStyle>
            <a:lvl1pPr marL="0" indent="0" algn="l">
              <a:lnSpc>
                <a:spcPct val="100000"/>
              </a:lnSpc>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Text Placeholder 6">
            <a:extLst>
              <a:ext uri="{FF2B5EF4-FFF2-40B4-BE49-F238E27FC236}">
                <a16:creationId xmlns:a16="http://schemas.microsoft.com/office/drawing/2014/main" id="{FF5A2734-32C9-494A-9A28-0FD92D39A80D}"/>
              </a:ext>
            </a:extLst>
          </p:cNvPr>
          <p:cNvSpPr>
            <a:spLocks noGrp="1"/>
          </p:cNvSpPr>
          <p:nvPr>
            <p:ph type="body" sz="quarter" idx="19"/>
          </p:nvPr>
        </p:nvSpPr>
        <p:spPr>
          <a:xfrm>
            <a:off x="496738" y="2170817"/>
            <a:ext cx="4721375" cy="2023163"/>
          </a:xfrm>
        </p:spPr>
        <p:txBody>
          <a:bodyPr anchor="b">
            <a:normAutofit/>
          </a:bodyPr>
          <a:lstStyle>
            <a:lvl1pPr marL="0" indent="0">
              <a:lnSpc>
                <a:spcPct val="100000"/>
              </a:lnSpc>
              <a:buNone/>
              <a:defRPr sz="3600" b="1">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118933100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Ref idx="1001">
        <a:schemeClr val="bg1"/>
      </p:bgRef>
    </p:bg>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21D46B4E-BD12-914E-8A5E-61310F117B2E}"/>
              </a:ext>
            </a:extLst>
          </p:cNvPr>
          <p:cNvSpPr/>
          <p:nvPr userDrawn="1"/>
        </p:nvSpPr>
        <p:spPr>
          <a:xfrm>
            <a:off x="6097200" y="0"/>
            <a:ext cx="6094800" cy="6858000"/>
          </a:xfrm>
          <a:custGeom>
            <a:avLst/>
            <a:gdLst>
              <a:gd name="connsiteX0" fmla="*/ 1056071 w 6094800"/>
              <a:gd name="connsiteY0" fmla="*/ 0 h 6858000"/>
              <a:gd name="connsiteX1" fmla="*/ 6094800 w 6094800"/>
              <a:gd name="connsiteY1" fmla="*/ 0 h 6858000"/>
              <a:gd name="connsiteX2" fmla="*/ 6094800 w 6094800"/>
              <a:gd name="connsiteY2" fmla="*/ 6858000 h 6858000"/>
              <a:gd name="connsiteX3" fmla="*/ 1056071 w 6094800"/>
              <a:gd name="connsiteY3" fmla="*/ 6858000 h 6858000"/>
              <a:gd name="connsiteX4" fmla="*/ 1040896 w 6094800"/>
              <a:gd name="connsiteY4" fmla="*/ 6836661 h 6858000"/>
              <a:gd name="connsiteX5" fmla="*/ 0 w 6094800"/>
              <a:gd name="connsiteY5" fmla="*/ 3429000 h 6858000"/>
              <a:gd name="connsiteX6" fmla="*/ 1040896 w 6094800"/>
              <a:gd name="connsiteY6" fmla="*/ 21339 h 6858000"/>
              <a:gd name="connsiteX7" fmla="*/ 1056071 w 6094800"/>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4800" h="6858000">
                <a:moveTo>
                  <a:pt x="1056071" y="0"/>
                </a:moveTo>
                <a:lnTo>
                  <a:pt x="6094800" y="0"/>
                </a:lnTo>
                <a:lnTo>
                  <a:pt x="6094800" y="6858000"/>
                </a:lnTo>
                <a:lnTo>
                  <a:pt x="1056071" y="6858000"/>
                </a:lnTo>
                <a:lnTo>
                  <a:pt x="1040896" y="6836661"/>
                </a:lnTo>
                <a:cubicBezTo>
                  <a:pt x="383729" y="5863924"/>
                  <a:pt x="0" y="4691275"/>
                  <a:pt x="0" y="3429000"/>
                </a:cubicBezTo>
                <a:cubicBezTo>
                  <a:pt x="0" y="2166726"/>
                  <a:pt x="383729" y="994076"/>
                  <a:pt x="1040896" y="21339"/>
                </a:cubicBezTo>
                <a:lnTo>
                  <a:pt x="1056071"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Picture 7">
            <a:extLst>
              <a:ext uri="{FF2B5EF4-FFF2-40B4-BE49-F238E27FC236}">
                <a16:creationId xmlns:a16="http://schemas.microsoft.com/office/drawing/2014/main" id="{E3CF7AFB-973E-2945-81C3-F65D51CF7668}"/>
              </a:ext>
            </a:extLst>
          </p:cNvPr>
          <p:cNvPicPr>
            <a:picLocks noChangeAspect="1"/>
          </p:cNvPicPr>
          <p:nvPr userDrawn="1"/>
        </p:nvPicPr>
        <p:blipFill>
          <a:blip r:embed="rId2"/>
          <a:stretch>
            <a:fillRect/>
          </a:stretch>
        </p:blipFill>
        <p:spPr>
          <a:xfrm>
            <a:off x="9308400" y="5867794"/>
            <a:ext cx="2883600" cy="990206"/>
          </a:xfrm>
          <a:prstGeom prst="rect">
            <a:avLst/>
          </a:prstGeom>
        </p:spPr>
      </p:pic>
      <p:sp>
        <p:nvSpPr>
          <p:cNvPr id="28" name="Picture Placeholder 27">
            <a:extLst>
              <a:ext uri="{FF2B5EF4-FFF2-40B4-BE49-F238E27FC236}">
                <a16:creationId xmlns:a16="http://schemas.microsoft.com/office/drawing/2014/main" id="{BC8E738E-3DDA-5B42-BF31-DD3EDD9F7711}"/>
              </a:ext>
            </a:extLst>
          </p:cNvPr>
          <p:cNvSpPr>
            <a:spLocks noGrp="1"/>
          </p:cNvSpPr>
          <p:nvPr>
            <p:ph type="pic" sz="quarter" idx="10"/>
          </p:nvPr>
        </p:nvSpPr>
        <p:spPr>
          <a:xfrm>
            <a:off x="0" y="0"/>
            <a:ext cx="7152070" cy="6858000"/>
          </a:xfrm>
          <a:custGeom>
            <a:avLst/>
            <a:gdLst>
              <a:gd name="connsiteX0" fmla="*/ 0 w 7152070"/>
              <a:gd name="connsiteY0" fmla="*/ 0 h 6858000"/>
              <a:gd name="connsiteX1" fmla="*/ 7152070 w 7152070"/>
              <a:gd name="connsiteY1" fmla="*/ 0 h 6858000"/>
              <a:gd name="connsiteX2" fmla="*/ 7136896 w 7152070"/>
              <a:gd name="connsiteY2" fmla="*/ 21340 h 6858000"/>
              <a:gd name="connsiteX3" fmla="*/ 6096000 w 7152070"/>
              <a:gd name="connsiteY3" fmla="*/ 3429000 h 6858000"/>
              <a:gd name="connsiteX4" fmla="*/ 7136896 w 7152070"/>
              <a:gd name="connsiteY4" fmla="*/ 6836661 h 6858000"/>
              <a:gd name="connsiteX5" fmla="*/ 7152070 w 7152070"/>
              <a:gd name="connsiteY5" fmla="*/ 6858000 h 6858000"/>
              <a:gd name="connsiteX6" fmla="*/ 0 w 71520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52070" h="6858000">
                <a:moveTo>
                  <a:pt x="0" y="0"/>
                </a:moveTo>
                <a:lnTo>
                  <a:pt x="7152070" y="0"/>
                </a:lnTo>
                <a:lnTo>
                  <a:pt x="7136896" y="21340"/>
                </a:lnTo>
                <a:cubicBezTo>
                  <a:pt x="6479728" y="994076"/>
                  <a:pt x="6096000" y="2166726"/>
                  <a:pt x="6096000" y="3429000"/>
                </a:cubicBezTo>
                <a:cubicBezTo>
                  <a:pt x="6096000" y="4691275"/>
                  <a:pt x="6479728" y="5863924"/>
                  <a:pt x="7136896" y="6836661"/>
                </a:cubicBezTo>
                <a:lnTo>
                  <a:pt x="7152070" y="6858000"/>
                </a:lnTo>
                <a:lnTo>
                  <a:pt x="0" y="6858000"/>
                </a:lnTo>
                <a:close/>
              </a:path>
            </a:pathLst>
          </a:custGeom>
          <a:noFill/>
          <a:ln>
            <a:noFill/>
          </a:ln>
        </p:spPr>
        <p:txBody>
          <a:bodyPr wrap="square">
            <a:noAutofit/>
          </a:bodyPr>
          <a:lstStyle>
            <a:lvl1pPr>
              <a:defRPr sz="1400">
                <a:latin typeface="+mn-lt"/>
              </a:defRPr>
            </a:lvl1pPr>
          </a:lstStyle>
          <a:p>
            <a:endParaRPr lang="en-US"/>
          </a:p>
        </p:txBody>
      </p:sp>
      <p:sp>
        <p:nvSpPr>
          <p:cNvPr id="2" name="Title 1">
            <a:extLst>
              <a:ext uri="{FF2B5EF4-FFF2-40B4-BE49-F238E27FC236}">
                <a16:creationId xmlns:a16="http://schemas.microsoft.com/office/drawing/2014/main" id="{C558A05E-4495-8445-92C7-91D9CCDC7EB5}"/>
              </a:ext>
            </a:extLst>
          </p:cNvPr>
          <p:cNvSpPr>
            <a:spLocks noGrp="1"/>
          </p:cNvSpPr>
          <p:nvPr>
            <p:ph type="ctrTitle"/>
          </p:nvPr>
        </p:nvSpPr>
        <p:spPr>
          <a:xfrm>
            <a:off x="6973823" y="2170818"/>
            <a:ext cx="4721375" cy="2023163"/>
          </a:xfrm>
          <a:prstGeom prst="rect">
            <a:avLst/>
          </a:prstGeom>
          <a:noFill/>
        </p:spPr>
        <p:txBody>
          <a:bodyPr vert="horz" lIns="90000" tIns="90000" rIns="90000" bIns="90000" anchor="b">
            <a:normAutofit/>
          </a:bodyPr>
          <a:lstStyle>
            <a:lvl1pPr algn="l">
              <a:lnSpc>
                <a:spcPct val="100000"/>
              </a:lnSpc>
              <a:defRPr sz="3600" b="1">
                <a:solidFill>
                  <a:schemeClr val="bg1"/>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902DF14D-219A-524B-AF3B-73D029AD2F14}"/>
              </a:ext>
            </a:extLst>
          </p:cNvPr>
          <p:cNvSpPr>
            <a:spLocks noGrp="1"/>
          </p:cNvSpPr>
          <p:nvPr>
            <p:ph type="subTitle" idx="1"/>
          </p:nvPr>
        </p:nvSpPr>
        <p:spPr>
          <a:xfrm>
            <a:off x="6973824" y="4212238"/>
            <a:ext cx="4721374" cy="1655762"/>
          </a:xfrm>
        </p:spPr>
        <p:txBody>
          <a:bodyPr lIns="90000" tIns="90000" rIns="90000" bIns="90000">
            <a:normAutofit/>
          </a:bodyPr>
          <a:lstStyle>
            <a:lvl1pPr marL="0" indent="0" algn="l">
              <a:lnSpc>
                <a:spcPct val="100000"/>
              </a:lnSpc>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1" name="Oval 10">
            <a:extLst>
              <a:ext uri="{FF2B5EF4-FFF2-40B4-BE49-F238E27FC236}">
                <a16:creationId xmlns:a16="http://schemas.microsoft.com/office/drawing/2014/main" id="{64224CBC-A2E2-EE40-9347-402E2D061293}"/>
              </a:ext>
            </a:extLst>
          </p:cNvPr>
          <p:cNvSpPr>
            <a:spLocks noChangeAspect="1"/>
          </p:cNvSpPr>
          <p:nvPr userDrawn="1"/>
        </p:nvSpPr>
        <p:spPr>
          <a:xfrm>
            <a:off x="6096000" y="-2665800"/>
            <a:ext cx="12189600" cy="121896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6393715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3">
    <p:bg>
      <p:bgRef idx="1001">
        <a:schemeClr val="bg1"/>
      </p:bgRef>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77DA5B05-15CB-834F-8086-A7D245CCF2D3}"/>
              </a:ext>
            </a:extLst>
          </p:cNvPr>
          <p:cNvSpPr>
            <a:spLocks noGrp="1"/>
          </p:cNvSpPr>
          <p:nvPr>
            <p:ph type="pic" sz="quarter" idx="18"/>
          </p:nvPr>
        </p:nvSpPr>
        <p:spPr>
          <a:xfrm>
            <a:off x="6097202" y="0"/>
            <a:ext cx="6094799" cy="6858000"/>
          </a:xfrm>
          <a:custGeom>
            <a:avLst/>
            <a:gdLst>
              <a:gd name="connsiteX0" fmla="*/ 1056070 w 6094799"/>
              <a:gd name="connsiteY0" fmla="*/ 0 h 6858000"/>
              <a:gd name="connsiteX1" fmla="*/ 6094799 w 6094799"/>
              <a:gd name="connsiteY1" fmla="*/ 0 h 6858000"/>
              <a:gd name="connsiteX2" fmla="*/ 6094799 w 6094799"/>
              <a:gd name="connsiteY2" fmla="*/ 6858000 h 6858000"/>
              <a:gd name="connsiteX3" fmla="*/ 1056070 w 6094799"/>
              <a:gd name="connsiteY3" fmla="*/ 6858000 h 6858000"/>
              <a:gd name="connsiteX4" fmla="*/ 1040896 w 6094799"/>
              <a:gd name="connsiteY4" fmla="*/ 6836661 h 6858000"/>
              <a:gd name="connsiteX5" fmla="*/ 0 w 6094799"/>
              <a:gd name="connsiteY5" fmla="*/ 3429000 h 6858000"/>
              <a:gd name="connsiteX6" fmla="*/ 1040896 w 6094799"/>
              <a:gd name="connsiteY6" fmla="*/ 2134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4799" h="6858000">
                <a:moveTo>
                  <a:pt x="1056070" y="0"/>
                </a:moveTo>
                <a:lnTo>
                  <a:pt x="6094799" y="0"/>
                </a:lnTo>
                <a:lnTo>
                  <a:pt x="6094799" y="6858000"/>
                </a:lnTo>
                <a:lnTo>
                  <a:pt x="1056070" y="6858000"/>
                </a:lnTo>
                <a:lnTo>
                  <a:pt x="1040896" y="6836661"/>
                </a:lnTo>
                <a:cubicBezTo>
                  <a:pt x="383728" y="5863924"/>
                  <a:pt x="0" y="4691275"/>
                  <a:pt x="0" y="3429000"/>
                </a:cubicBezTo>
                <a:cubicBezTo>
                  <a:pt x="0" y="2166726"/>
                  <a:pt x="383728" y="994076"/>
                  <a:pt x="1040896" y="21340"/>
                </a:cubicBezTo>
                <a:close/>
              </a:path>
            </a:pathLst>
          </a:custGeom>
          <a:noFill/>
          <a:ln>
            <a:noFill/>
          </a:ln>
        </p:spPr>
        <p:txBody>
          <a:bodyPr wrap="square">
            <a:noAutofit/>
          </a:bodyPr>
          <a:lstStyle>
            <a:lvl1pPr algn="l">
              <a:defRPr sz="1400">
                <a:latin typeface="+mn-lt"/>
              </a:defRPr>
            </a:lvl1pPr>
          </a:lstStyle>
          <a:p>
            <a:endParaRPr lang="en-US"/>
          </a:p>
        </p:txBody>
      </p:sp>
      <p:pic>
        <p:nvPicPr>
          <p:cNvPr id="6" name="Picture 5">
            <a:extLst>
              <a:ext uri="{FF2B5EF4-FFF2-40B4-BE49-F238E27FC236}">
                <a16:creationId xmlns:a16="http://schemas.microsoft.com/office/drawing/2014/main" id="{E15E74F2-EBCA-3746-8CE2-0A7A1323AADE}"/>
              </a:ext>
            </a:extLst>
          </p:cNvPr>
          <p:cNvPicPr>
            <a:picLocks noChangeAspect="1"/>
          </p:cNvPicPr>
          <p:nvPr userDrawn="1"/>
        </p:nvPicPr>
        <p:blipFill>
          <a:blip r:embed="rId2"/>
          <a:stretch>
            <a:fillRect/>
          </a:stretch>
        </p:blipFill>
        <p:spPr>
          <a:xfrm>
            <a:off x="9308400" y="5867794"/>
            <a:ext cx="2883600" cy="990206"/>
          </a:xfrm>
          <a:prstGeom prst="rect">
            <a:avLst/>
          </a:prstGeom>
        </p:spPr>
      </p:pic>
      <p:sp>
        <p:nvSpPr>
          <p:cNvPr id="11" name="Subtitle 2">
            <a:extLst>
              <a:ext uri="{FF2B5EF4-FFF2-40B4-BE49-F238E27FC236}">
                <a16:creationId xmlns:a16="http://schemas.microsoft.com/office/drawing/2014/main" id="{37E0DCF6-E017-5349-AAFF-38CB2CA5DE12}"/>
              </a:ext>
            </a:extLst>
          </p:cNvPr>
          <p:cNvSpPr>
            <a:spLocks noGrp="1"/>
          </p:cNvSpPr>
          <p:nvPr>
            <p:ph type="subTitle" idx="1"/>
          </p:nvPr>
        </p:nvSpPr>
        <p:spPr>
          <a:xfrm>
            <a:off x="496802" y="4212238"/>
            <a:ext cx="4721374" cy="1655762"/>
          </a:xfrm>
        </p:spPr>
        <p:txBody>
          <a:bodyPr lIns="90000" tIns="90000" rIns="90000" bIns="90000">
            <a:normAutofit/>
          </a:bodyPr>
          <a:lstStyle>
            <a:lvl1pPr marL="0" indent="0" algn="l">
              <a:lnSpc>
                <a:spcPct val="100000"/>
              </a:lnSpc>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7" name="Text Placeholder 6">
            <a:extLst>
              <a:ext uri="{FF2B5EF4-FFF2-40B4-BE49-F238E27FC236}">
                <a16:creationId xmlns:a16="http://schemas.microsoft.com/office/drawing/2014/main" id="{FF5A2734-32C9-494A-9A28-0FD92D39A80D}"/>
              </a:ext>
            </a:extLst>
          </p:cNvPr>
          <p:cNvSpPr>
            <a:spLocks noGrp="1"/>
          </p:cNvSpPr>
          <p:nvPr>
            <p:ph type="body" sz="quarter" idx="19"/>
          </p:nvPr>
        </p:nvSpPr>
        <p:spPr>
          <a:xfrm>
            <a:off x="496738" y="2170817"/>
            <a:ext cx="4721375" cy="2023163"/>
          </a:xfrm>
        </p:spPr>
        <p:txBody>
          <a:bodyPr anchor="b">
            <a:normAutofit/>
          </a:bodyPr>
          <a:lstStyle>
            <a:lvl1pPr marL="0" indent="0">
              <a:lnSpc>
                <a:spcPct val="100000"/>
              </a:lnSpc>
              <a:buNone/>
              <a:defRPr sz="3600" b="1">
                <a:solidFill>
                  <a:schemeClr val="tx1"/>
                </a:solidFill>
              </a:defRPr>
            </a:lvl1pPr>
          </a:lstStyle>
          <a:p>
            <a:pPr lvl="0"/>
            <a:r>
              <a:rPr lang="en-GB"/>
              <a:t>Click to edit Master text styles</a:t>
            </a:r>
          </a:p>
        </p:txBody>
      </p:sp>
    </p:spTree>
    <p:extLst>
      <p:ext uri="{BB962C8B-B14F-4D97-AF65-F5344CB8AC3E}">
        <p14:creationId xmlns:p14="http://schemas.microsoft.com/office/powerpoint/2010/main" val="208799524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lide 4">
    <p:bg>
      <p:bgRef idx="1001">
        <a:schemeClr val="bg1"/>
      </p:bgRef>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77DA5B05-15CB-834F-8086-A7D245CCF2D3}"/>
              </a:ext>
            </a:extLst>
          </p:cNvPr>
          <p:cNvSpPr>
            <a:spLocks noGrp="1"/>
          </p:cNvSpPr>
          <p:nvPr>
            <p:ph type="pic" sz="quarter" idx="18"/>
          </p:nvPr>
        </p:nvSpPr>
        <p:spPr>
          <a:xfrm>
            <a:off x="6097202" y="0"/>
            <a:ext cx="6094799" cy="6858000"/>
          </a:xfrm>
          <a:custGeom>
            <a:avLst/>
            <a:gdLst>
              <a:gd name="connsiteX0" fmla="*/ 1056070 w 6094799"/>
              <a:gd name="connsiteY0" fmla="*/ 0 h 6858000"/>
              <a:gd name="connsiteX1" fmla="*/ 6094799 w 6094799"/>
              <a:gd name="connsiteY1" fmla="*/ 0 h 6858000"/>
              <a:gd name="connsiteX2" fmla="*/ 6094799 w 6094799"/>
              <a:gd name="connsiteY2" fmla="*/ 6858000 h 6858000"/>
              <a:gd name="connsiteX3" fmla="*/ 1056070 w 6094799"/>
              <a:gd name="connsiteY3" fmla="*/ 6858000 h 6858000"/>
              <a:gd name="connsiteX4" fmla="*/ 1040896 w 6094799"/>
              <a:gd name="connsiteY4" fmla="*/ 6836661 h 6858000"/>
              <a:gd name="connsiteX5" fmla="*/ 0 w 6094799"/>
              <a:gd name="connsiteY5" fmla="*/ 3429000 h 6858000"/>
              <a:gd name="connsiteX6" fmla="*/ 1040896 w 6094799"/>
              <a:gd name="connsiteY6" fmla="*/ 2134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4799" h="6858000">
                <a:moveTo>
                  <a:pt x="1056070" y="0"/>
                </a:moveTo>
                <a:lnTo>
                  <a:pt x="6094799" y="0"/>
                </a:lnTo>
                <a:lnTo>
                  <a:pt x="6094799" y="6858000"/>
                </a:lnTo>
                <a:lnTo>
                  <a:pt x="1056070" y="6858000"/>
                </a:lnTo>
                <a:lnTo>
                  <a:pt x="1040896" y="6836661"/>
                </a:lnTo>
                <a:cubicBezTo>
                  <a:pt x="383728" y="5863924"/>
                  <a:pt x="0" y="4691275"/>
                  <a:pt x="0" y="3429000"/>
                </a:cubicBezTo>
                <a:cubicBezTo>
                  <a:pt x="0" y="2166726"/>
                  <a:pt x="383728" y="994076"/>
                  <a:pt x="1040896" y="21340"/>
                </a:cubicBezTo>
                <a:close/>
              </a:path>
            </a:pathLst>
          </a:custGeom>
          <a:noFill/>
          <a:ln>
            <a:noFill/>
          </a:ln>
        </p:spPr>
        <p:txBody>
          <a:bodyPr wrap="square">
            <a:noAutofit/>
          </a:bodyPr>
          <a:lstStyle>
            <a:lvl1pPr algn="l">
              <a:defRPr sz="1400">
                <a:latin typeface="+mn-lt"/>
              </a:defRPr>
            </a:lvl1pPr>
          </a:lstStyle>
          <a:p>
            <a:endParaRPr lang="en-US"/>
          </a:p>
        </p:txBody>
      </p:sp>
      <p:pic>
        <p:nvPicPr>
          <p:cNvPr id="13" name="Picture 12">
            <a:extLst>
              <a:ext uri="{FF2B5EF4-FFF2-40B4-BE49-F238E27FC236}">
                <a16:creationId xmlns:a16="http://schemas.microsoft.com/office/drawing/2014/main" id="{5614F673-3E80-154A-A3AD-2702ACC7D8BC}"/>
              </a:ext>
            </a:extLst>
          </p:cNvPr>
          <p:cNvPicPr>
            <a:picLocks noChangeAspect="1"/>
          </p:cNvPicPr>
          <p:nvPr userDrawn="1"/>
        </p:nvPicPr>
        <p:blipFill>
          <a:blip r:embed="rId2"/>
          <a:stretch>
            <a:fillRect/>
          </a:stretch>
        </p:blipFill>
        <p:spPr>
          <a:xfrm>
            <a:off x="9308999" y="5868000"/>
            <a:ext cx="2883001" cy="990000"/>
          </a:xfrm>
          <a:prstGeom prst="rect">
            <a:avLst/>
          </a:prstGeom>
        </p:spPr>
      </p:pic>
      <p:sp>
        <p:nvSpPr>
          <p:cNvPr id="11" name="Subtitle 2">
            <a:extLst>
              <a:ext uri="{FF2B5EF4-FFF2-40B4-BE49-F238E27FC236}">
                <a16:creationId xmlns:a16="http://schemas.microsoft.com/office/drawing/2014/main" id="{37E0DCF6-E017-5349-AAFF-38CB2CA5DE12}"/>
              </a:ext>
            </a:extLst>
          </p:cNvPr>
          <p:cNvSpPr>
            <a:spLocks noGrp="1"/>
          </p:cNvSpPr>
          <p:nvPr>
            <p:ph type="subTitle" idx="1"/>
          </p:nvPr>
        </p:nvSpPr>
        <p:spPr>
          <a:xfrm>
            <a:off x="496802" y="4212238"/>
            <a:ext cx="4721374" cy="1655762"/>
          </a:xfrm>
        </p:spPr>
        <p:txBody>
          <a:bodyPr lIns="90000" tIns="90000" rIns="90000" bIns="90000">
            <a:normAutofit/>
          </a:bodyPr>
          <a:lstStyle>
            <a:lvl1pPr marL="0" indent="0" algn="l">
              <a:lnSpc>
                <a:spcPct val="100000"/>
              </a:lnSpc>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7" name="Text Placeholder 6">
            <a:extLst>
              <a:ext uri="{FF2B5EF4-FFF2-40B4-BE49-F238E27FC236}">
                <a16:creationId xmlns:a16="http://schemas.microsoft.com/office/drawing/2014/main" id="{FF5A2734-32C9-494A-9A28-0FD92D39A80D}"/>
              </a:ext>
            </a:extLst>
          </p:cNvPr>
          <p:cNvSpPr>
            <a:spLocks noGrp="1"/>
          </p:cNvSpPr>
          <p:nvPr>
            <p:ph type="body" sz="quarter" idx="19"/>
          </p:nvPr>
        </p:nvSpPr>
        <p:spPr>
          <a:xfrm>
            <a:off x="496738" y="2170817"/>
            <a:ext cx="4721375" cy="2023163"/>
          </a:xfrm>
        </p:spPr>
        <p:txBody>
          <a:bodyPr anchor="b">
            <a:normAutofit/>
          </a:bodyPr>
          <a:lstStyle>
            <a:lvl1pPr marL="0" indent="0">
              <a:lnSpc>
                <a:spcPct val="100000"/>
              </a:lnSpc>
              <a:buNone/>
              <a:defRPr sz="3600" b="1">
                <a:solidFill>
                  <a:schemeClr val="tx1"/>
                </a:solidFill>
              </a:defRPr>
            </a:lvl1pPr>
          </a:lstStyle>
          <a:p>
            <a:pPr lvl="0"/>
            <a:r>
              <a:rPr lang="en-GB"/>
              <a:t>Click to edit Master text styles</a:t>
            </a:r>
          </a:p>
        </p:txBody>
      </p:sp>
    </p:spTree>
    <p:extLst>
      <p:ext uri="{BB962C8B-B14F-4D97-AF65-F5344CB8AC3E}">
        <p14:creationId xmlns:p14="http://schemas.microsoft.com/office/powerpoint/2010/main" val="193307503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mage slide - opt1">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6995206C-556C-CF4B-A00A-37410746BEF7}"/>
              </a:ext>
            </a:extLst>
          </p:cNvPr>
          <p:cNvSpPr>
            <a:spLocks noGrp="1"/>
          </p:cNvSpPr>
          <p:nvPr>
            <p:ph type="pic" sz="quarter" idx="10"/>
          </p:nvPr>
        </p:nvSpPr>
        <p:spPr>
          <a:xfrm>
            <a:off x="0" y="0"/>
            <a:ext cx="12192000" cy="5868000"/>
          </a:xfrm>
          <a:solidFill>
            <a:schemeClr val="tx1"/>
          </a:solidFill>
        </p:spPr>
        <p:txBody>
          <a:bodyPr anchor="ctr">
            <a:normAutofit/>
          </a:bodyPr>
          <a:lstStyle>
            <a:lvl1pPr>
              <a:defRPr sz="1400"/>
            </a:lvl1pPr>
          </a:lstStyle>
          <a:p>
            <a:endParaRPr lang="en-US"/>
          </a:p>
        </p:txBody>
      </p:sp>
      <p:sp>
        <p:nvSpPr>
          <p:cNvPr id="2" name="Title 1">
            <a:extLst>
              <a:ext uri="{FF2B5EF4-FFF2-40B4-BE49-F238E27FC236}">
                <a16:creationId xmlns:a16="http://schemas.microsoft.com/office/drawing/2014/main" id="{C2FF08CD-E600-F140-B767-DB95BDD0925D}"/>
              </a:ext>
            </a:extLst>
          </p:cNvPr>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400612069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mage slide - opt2">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6995206C-556C-CF4B-A00A-37410746BEF7}"/>
              </a:ext>
            </a:extLst>
          </p:cNvPr>
          <p:cNvSpPr>
            <a:spLocks noGrp="1"/>
          </p:cNvSpPr>
          <p:nvPr>
            <p:ph type="pic" sz="quarter" idx="10"/>
          </p:nvPr>
        </p:nvSpPr>
        <p:spPr>
          <a:xfrm>
            <a:off x="496800" y="1481328"/>
            <a:ext cx="11198397" cy="4386672"/>
          </a:xfrm>
          <a:prstGeom prst="round2DiagRect">
            <a:avLst/>
          </a:prstGeom>
          <a:noFill/>
          <a:ln w="76200">
            <a:solidFill>
              <a:schemeClr val="bg1"/>
            </a:solidFill>
          </a:ln>
        </p:spPr>
        <p:txBody>
          <a:bodyPr anchor="ctr">
            <a:normAutofit/>
          </a:bodyPr>
          <a:lstStyle>
            <a:lvl1pPr>
              <a:defRPr sz="1400"/>
            </a:lvl1pPr>
          </a:lstStyle>
          <a:p>
            <a:endParaRPr lang="en-US"/>
          </a:p>
        </p:txBody>
      </p:sp>
      <p:sp>
        <p:nvSpPr>
          <p:cNvPr id="2" name="Title 1">
            <a:extLst>
              <a:ext uri="{FF2B5EF4-FFF2-40B4-BE49-F238E27FC236}">
                <a16:creationId xmlns:a16="http://schemas.microsoft.com/office/drawing/2014/main" id="{C2FF08CD-E600-F140-B767-DB95BDD0925D}"/>
              </a:ext>
            </a:extLst>
          </p:cNvPr>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121703475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Image slide - opt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9DE5E1E2-CF01-AB44-8C6D-73C7E4896800}"/>
              </a:ext>
            </a:extLst>
          </p:cNvPr>
          <p:cNvSpPr>
            <a:spLocks noGrp="1"/>
          </p:cNvSpPr>
          <p:nvPr>
            <p:ph type="pic" sz="quarter" idx="18"/>
          </p:nvPr>
        </p:nvSpPr>
        <p:spPr>
          <a:xfrm>
            <a:off x="496800" y="1486800"/>
            <a:ext cx="3650191" cy="4379399"/>
          </a:xfrm>
          <a:custGeom>
            <a:avLst/>
            <a:gdLst>
              <a:gd name="connsiteX0" fmla="*/ 0 w 3650191"/>
              <a:gd name="connsiteY0" fmla="*/ 0 h 4379399"/>
              <a:gd name="connsiteX1" fmla="*/ 3650191 w 3650191"/>
              <a:gd name="connsiteY1" fmla="*/ 0 h 4379399"/>
              <a:gd name="connsiteX2" fmla="*/ 3606231 w 3650191"/>
              <a:gd name="connsiteY2" fmla="*/ 111492 h 4379399"/>
              <a:gd name="connsiteX3" fmla="*/ 3236400 w 3650191"/>
              <a:gd name="connsiteY3" fmla="*/ 2207088 h 4379399"/>
              <a:gd name="connsiteX4" fmla="*/ 3606231 w 3650191"/>
              <a:gd name="connsiteY4" fmla="*/ 4302685 h 4379399"/>
              <a:gd name="connsiteX5" fmla="*/ 3636479 w 3650191"/>
              <a:gd name="connsiteY5" fmla="*/ 4379399 h 4379399"/>
              <a:gd name="connsiteX6" fmla="*/ 0 w 3650191"/>
              <a:gd name="connsiteY6" fmla="*/ 4379399 h 4379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50191" h="4379399">
                <a:moveTo>
                  <a:pt x="0" y="0"/>
                </a:moveTo>
                <a:lnTo>
                  <a:pt x="3650191" y="0"/>
                </a:lnTo>
                <a:lnTo>
                  <a:pt x="3606231" y="111492"/>
                </a:lnTo>
                <a:cubicBezTo>
                  <a:pt x="3366975" y="764932"/>
                  <a:pt x="3236400" y="1470761"/>
                  <a:pt x="3236400" y="2207088"/>
                </a:cubicBezTo>
                <a:cubicBezTo>
                  <a:pt x="3236400" y="2943415"/>
                  <a:pt x="3366975" y="3649244"/>
                  <a:pt x="3606231" y="4302685"/>
                </a:cubicBezTo>
                <a:lnTo>
                  <a:pt x="3636479" y="4379399"/>
                </a:lnTo>
                <a:lnTo>
                  <a:pt x="0" y="4379399"/>
                </a:lnTo>
                <a:close/>
              </a:path>
            </a:pathLst>
          </a:custGeom>
          <a:noFill/>
          <a:ln w="76200">
            <a:solidFill>
              <a:schemeClr val="bg1"/>
            </a:solidFill>
          </a:ln>
        </p:spPr>
        <p:txBody>
          <a:bodyPr wrap="square">
            <a:noAutofit/>
          </a:bodyPr>
          <a:lstStyle>
            <a:lvl1pPr>
              <a:defRPr sz="1400">
                <a:latin typeface="+mn-lt"/>
              </a:defRPr>
            </a:lvl1pPr>
          </a:lstStyle>
          <a:p>
            <a:endParaRPr lang="en-US"/>
          </a:p>
        </p:txBody>
      </p:sp>
      <p:sp>
        <p:nvSpPr>
          <p:cNvPr id="2" name="Title 1">
            <a:extLst>
              <a:ext uri="{FF2B5EF4-FFF2-40B4-BE49-F238E27FC236}">
                <a16:creationId xmlns:a16="http://schemas.microsoft.com/office/drawing/2014/main" id="{BA33A6E4-E0E5-C849-92C3-C16B4E865E2B}"/>
              </a:ext>
            </a:extLst>
          </p:cNvPr>
          <p:cNvSpPr>
            <a:spLocks noGrp="1"/>
          </p:cNvSpPr>
          <p:nvPr>
            <p:ph type="title"/>
          </p:nvPr>
        </p:nvSpPr>
        <p:spPr>
          <a:xfrm rot="5400000">
            <a:off x="2205000" y="-2205000"/>
            <a:ext cx="990000" cy="5400000"/>
          </a:xfrm>
          <a:prstGeom prst="round1Rect">
            <a:avLst>
              <a:gd name="adj" fmla="val 50000"/>
            </a:avLst>
          </a:prstGeom>
          <a:ln>
            <a:noFill/>
          </a:ln>
        </p:spPr>
        <p:style>
          <a:lnRef idx="2">
            <a:schemeClr val="dk1">
              <a:shade val="50000"/>
            </a:schemeClr>
          </a:lnRef>
          <a:fillRef idx="1">
            <a:schemeClr val="dk1"/>
          </a:fillRef>
          <a:effectRef idx="0">
            <a:schemeClr val="dk1"/>
          </a:effectRef>
          <a:fontRef idx="minor">
            <a:schemeClr val="lt1"/>
          </a:fontRef>
        </p:style>
        <p:txBody>
          <a:bodyPr vert="vert270" lIns="540000" tIns="540000" rIns="360000" bIns="540000">
            <a:normAutofit/>
          </a:bodyPr>
          <a:lstStyle>
            <a:lvl1pPr>
              <a:defRPr sz="2400" b="1">
                <a:solidFill>
                  <a:schemeClr val="bg1"/>
                </a:solidFill>
              </a:defRPr>
            </a:lvl1pPr>
          </a:lstStyle>
          <a:p>
            <a:r>
              <a:rPr lang="en-GB"/>
              <a:t>Click to edit Master title style</a:t>
            </a:r>
            <a:endParaRPr lang="en-US"/>
          </a:p>
        </p:txBody>
      </p:sp>
      <p:sp>
        <p:nvSpPr>
          <p:cNvPr id="14" name="Picture Placeholder 13">
            <a:extLst>
              <a:ext uri="{FF2B5EF4-FFF2-40B4-BE49-F238E27FC236}">
                <a16:creationId xmlns:a16="http://schemas.microsoft.com/office/drawing/2014/main" id="{67C7CC89-88D1-8B40-8908-A1345C6B291E}"/>
              </a:ext>
            </a:extLst>
          </p:cNvPr>
          <p:cNvSpPr>
            <a:spLocks noGrp="1"/>
          </p:cNvSpPr>
          <p:nvPr>
            <p:ph type="pic" sz="quarter" idx="19"/>
          </p:nvPr>
        </p:nvSpPr>
        <p:spPr>
          <a:xfrm>
            <a:off x="3733200" y="1486800"/>
            <a:ext cx="7961999" cy="4379399"/>
          </a:xfrm>
          <a:custGeom>
            <a:avLst/>
            <a:gdLst>
              <a:gd name="connsiteX0" fmla="*/ 406580 w 7961999"/>
              <a:gd name="connsiteY0" fmla="*/ 0 h 4379399"/>
              <a:gd name="connsiteX1" fmla="*/ 7961999 w 7961999"/>
              <a:gd name="connsiteY1" fmla="*/ 0 h 4379399"/>
              <a:gd name="connsiteX2" fmla="*/ 7961999 w 7961999"/>
              <a:gd name="connsiteY2" fmla="*/ 4379399 h 4379399"/>
              <a:gd name="connsiteX3" fmla="*/ 407289 w 7961999"/>
              <a:gd name="connsiteY3" fmla="*/ 4379399 h 4379399"/>
              <a:gd name="connsiteX4" fmla="*/ 369831 w 7961999"/>
              <a:gd name="connsiteY4" fmla="*/ 4284397 h 4379399"/>
              <a:gd name="connsiteX5" fmla="*/ 0 w 7961999"/>
              <a:gd name="connsiteY5" fmla="*/ 2188800 h 4379399"/>
              <a:gd name="connsiteX6" fmla="*/ 369831 w 7961999"/>
              <a:gd name="connsiteY6" fmla="*/ 93204 h 4379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61999" h="4379399">
                <a:moveTo>
                  <a:pt x="406580" y="0"/>
                </a:moveTo>
                <a:lnTo>
                  <a:pt x="7961999" y="0"/>
                </a:lnTo>
                <a:lnTo>
                  <a:pt x="7961999" y="4379399"/>
                </a:lnTo>
                <a:lnTo>
                  <a:pt x="407289" y="4379399"/>
                </a:lnTo>
                <a:lnTo>
                  <a:pt x="369831" y="4284397"/>
                </a:lnTo>
                <a:cubicBezTo>
                  <a:pt x="130575" y="3630956"/>
                  <a:pt x="0" y="2925127"/>
                  <a:pt x="0" y="2188800"/>
                </a:cubicBezTo>
                <a:cubicBezTo>
                  <a:pt x="0" y="1452473"/>
                  <a:pt x="130575" y="746644"/>
                  <a:pt x="369831" y="93204"/>
                </a:cubicBezTo>
                <a:close/>
              </a:path>
            </a:pathLst>
          </a:custGeom>
          <a:noFill/>
          <a:ln w="76200">
            <a:solidFill>
              <a:schemeClr val="bg1"/>
            </a:solidFill>
          </a:ln>
        </p:spPr>
        <p:txBody>
          <a:bodyPr wrap="square">
            <a:noAutofit/>
          </a:bodyPr>
          <a:lstStyle>
            <a:lvl1pPr>
              <a:defRPr sz="1400">
                <a:latin typeface="+mn-lt"/>
              </a:defRPr>
            </a:lvl1pPr>
          </a:lstStyle>
          <a:p>
            <a:endParaRPr lang="en-US"/>
          </a:p>
        </p:txBody>
      </p:sp>
    </p:spTree>
    <p:extLst>
      <p:ext uri="{BB962C8B-B14F-4D97-AF65-F5344CB8AC3E}">
        <p14:creationId xmlns:p14="http://schemas.microsoft.com/office/powerpoint/2010/main" val="176654675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7174">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Image slide - opt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A8807-CE92-6549-9407-F4E26B078EDA}"/>
              </a:ext>
            </a:extLst>
          </p:cNvPr>
          <p:cNvSpPr>
            <a:spLocks noGrp="1"/>
          </p:cNvSpPr>
          <p:nvPr>
            <p:ph type="title"/>
          </p:nvPr>
        </p:nvSpPr>
        <p:spPr>
          <a:xfrm rot="5400000">
            <a:off x="2205000" y="-2205000"/>
            <a:ext cx="990000" cy="5400000"/>
          </a:xfrm>
          <a:prstGeom prst="round1Rect">
            <a:avLst>
              <a:gd name="adj" fmla="val 50000"/>
            </a:avLst>
          </a:prstGeom>
          <a:ln>
            <a:noFill/>
          </a:ln>
        </p:spPr>
        <p:style>
          <a:lnRef idx="2">
            <a:schemeClr val="dk1">
              <a:shade val="50000"/>
            </a:schemeClr>
          </a:lnRef>
          <a:fillRef idx="1">
            <a:schemeClr val="dk1"/>
          </a:fillRef>
          <a:effectRef idx="0">
            <a:schemeClr val="dk1"/>
          </a:effectRef>
          <a:fontRef idx="minor">
            <a:schemeClr val="lt1"/>
          </a:fontRef>
        </p:style>
        <p:txBody>
          <a:bodyPr vert="vert270" lIns="540000" tIns="540000" rIns="360000" bIns="540000">
            <a:normAutofit/>
          </a:bodyPr>
          <a:lstStyle>
            <a:lvl1pPr>
              <a:defRPr sz="2400" b="1">
                <a:solidFill>
                  <a:schemeClr val="bg1"/>
                </a:solidFill>
              </a:defRPr>
            </a:lvl1pPr>
          </a:lstStyle>
          <a:p>
            <a:r>
              <a:rPr lang="en-GB"/>
              <a:t>Click to edit Master title style</a:t>
            </a:r>
            <a:endParaRPr lang="en-US"/>
          </a:p>
        </p:txBody>
      </p:sp>
      <p:sp>
        <p:nvSpPr>
          <p:cNvPr id="14" name="Picture Placeholder 13">
            <a:extLst>
              <a:ext uri="{FF2B5EF4-FFF2-40B4-BE49-F238E27FC236}">
                <a16:creationId xmlns:a16="http://schemas.microsoft.com/office/drawing/2014/main" id="{5184B7C7-6DE9-DF49-ABAF-BA7B9D6036D3}"/>
              </a:ext>
            </a:extLst>
          </p:cNvPr>
          <p:cNvSpPr>
            <a:spLocks noGrp="1"/>
          </p:cNvSpPr>
          <p:nvPr>
            <p:ph type="pic" sz="quarter" idx="22"/>
          </p:nvPr>
        </p:nvSpPr>
        <p:spPr>
          <a:xfrm>
            <a:off x="496800" y="1486799"/>
            <a:ext cx="7554713" cy="4379398"/>
          </a:xfrm>
          <a:custGeom>
            <a:avLst/>
            <a:gdLst>
              <a:gd name="connsiteX0" fmla="*/ 0 w 7554713"/>
              <a:gd name="connsiteY0" fmla="*/ 0 h 4379398"/>
              <a:gd name="connsiteX1" fmla="*/ 7554713 w 7554713"/>
              <a:gd name="connsiteY1" fmla="*/ 0 h 4379398"/>
              <a:gd name="connsiteX2" fmla="*/ 7554713 w 7554713"/>
              <a:gd name="connsiteY2" fmla="*/ 2 h 4379398"/>
              <a:gd name="connsiteX3" fmla="*/ 7376180 w 7554713"/>
              <a:gd name="connsiteY3" fmla="*/ 2 h 4379398"/>
              <a:gd name="connsiteX4" fmla="*/ 7339431 w 7554713"/>
              <a:gd name="connsiteY4" fmla="*/ 93206 h 4379398"/>
              <a:gd name="connsiteX5" fmla="*/ 6969601 w 7554713"/>
              <a:gd name="connsiteY5" fmla="*/ 2188802 h 4379398"/>
              <a:gd name="connsiteX6" fmla="*/ 7339431 w 7554713"/>
              <a:gd name="connsiteY6" fmla="*/ 4284399 h 4379398"/>
              <a:gd name="connsiteX7" fmla="*/ 7376889 w 7554713"/>
              <a:gd name="connsiteY7" fmla="*/ 4379398 h 4379398"/>
              <a:gd name="connsiteX8" fmla="*/ 0 w 7554713"/>
              <a:gd name="connsiteY8" fmla="*/ 4379398 h 4379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54713" h="4379398">
                <a:moveTo>
                  <a:pt x="0" y="0"/>
                </a:moveTo>
                <a:lnTo>
                  <a:pt x="7554713" y="0"/>
                </a:lnTo>
                <a:lnTo>
                  <a:pt x="7554713" y="2"/>
                </a:lnTo>
                <a:lnTo>
                  <a:pt x="7376180" y="2"/>
                </a:lnTo>
                <a:lnTo>
                  <a:pt x="7339431" y="93206"/>
                </a:lnTo>
                <a:cubicBezTo>
                  <a:pt x="7100175" y="746646"/>
                  <a:pt x="6969601" y="1452475"/>
                  <a:pt x="6969601" y="2188802"/>
                </a:cubicBezTo>
                <a:cubicBezTo>
                  <a:pt x="6969601" y="2925129"/>
                  <a:pt x="7100175" y="3630958"/>
                  <a:pt x="7339431" y="4284399"/>
                </a:cubicBezTo>
                <a:lnTo>
                  <a:pt x="7376889" y="4379398"/>
                </a:lnTo>
                <a:lnTo>
                  <a:pt x="0" y="4379398"/>
                </a:lnTo>
                <a:close/>
              </a:path>
            </a:pathLst>
          </a:custGeom>
          <a:noFill/>
          <a:ln w="76200">
            <a:solidFill>
              <a:schemeClr val="bg1"/>
            </a:solidFill>
          </a:ln>
        </p:spPr>
        <p:txBody>
          <a:bodyPr wrap="square">
            <a:noAutofit/>
          </a:bodyPr>
          <a:lstStyle>
            <a:lvl1pPr>
              <a:defRPr sz="1400"/>
            </a:lvl1pPr>
          </a:lstStyle>
          <a:p>
            <a:endParaRPr lang="en-US"/>
          </a:p>
        </p:txBody>
      </p:sp>
      <p:sp>
        <p:nvSpPr>
          <p:cNvPr id="15" name="Picture Placeholder 10">
            <a:extLst>
              <a:ext uri="{FF2B5EF4-FFF2-40B4-BE49-F238E27FC236}">
                <a16:creationId xmlns:a16="http://schemas.microsoft.com/office/drawing/2014/main" id="{E6D15436-C388-9E4B-9392-C345CFE848B4}"/>
              </a:ext>
            </a:extLst>
          </p:cNvPr>
          <p:cNvSpPr>
            <a:spLocks noGrp="1"/>
          </p:cNvSpPr>
          <p:nvPr>
            <p:ph type="pic" sz="quarter" idx="19"/>
          </p:nvPr>
        </p:nvSpPr>
        <p:spPr>
          <a:xfrm>
            <a:off x="7466401" y="1486801"/>
            <a:ext cx="4228798" cy="4379399"/>
          </a:xfrm>
          <a:custGeom>
            <a:avLst/>
            <a:gdLst>
              <a:gd name="connsiteX0" fmla="*/ 406579 w 4228798"/>
              <a:gd name="connsiteY0" fmla="*/ 0 h 4379399"/>
              <a:gd name="connsiteX1" fmla="*/ 4228798 w 4228798"/>
              <a:gd name="connsiteY1" fmla="*/ 0 h 4379399"/>
              <a:gd name="connsiteX2" fmla="*/ 4228798 w 4228798"/>
              <a:gd name="connsiteY2" fmla="*/ 4379399 h 4379399"/>
              <a:gd name="connsiteX3" fmla="*/ 407289 w 4228798"/>
              <a:gd name="connsiteY3" fmla="*/ 4379399 h 4379399"/>
              <a:gd name="connsiteX4" fmla="*/ 369830 w 4228798"/>
              <a:gd name="connsiteY4" fmla="*/ 4284397 h 4379399"/>
              <a:gd name="connsiteX5" fmla="*/ 0 w 4228798"/>
              <a:gd name="connsiteY5" fmla="*/ 2188800 h 4379399"/>
              <a:gd name="connsiteX6" fmla="*/ 369830 w 4228798"/>
              <a:gd name="connsiteY6" fmla="*/ 93204 h 4379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28798" h="4379399">
                <a:moveTo>
                  <a:pt x="406579" y="0"/>
                </a:moveTo>
                <a:lnTo>
                  <a:pt x="4228798" y="0"/>
                </a:lnTo>
                <a:lnTo>
                  <a:pt x="4228798" y="4379399"/>
                </a:lnTo>
                <a:lnTo>
                  <a:pt x="407289" y="4379399"/>
                </a:lnTo>
                <a:lnTo>
                  <a:pt x="369830" y="4284397"/>
                </a:lnTo>
                <a:cubicBezTo>
                  <a:pt x="130574" y="3630956"/>
                  <a:pt x="0" y="2925127"/>
                  <a:pt x="0" y="2188800"/>
                </a:cubicBezTo>
                <a:cubicBezTo>
                  <a:pt x="0" y="1452473"/>
                  <a:pt x="130574" y="746644"/>
                  <a:pt x="369830" y="93204"/>
                </a:cubicBezTo>
                <a:close/>
              </a:path>
            </a:pathLst>
          </a:custGeom>
          <a:noFill/>
          <a:ln w="76200">
            <a:solidFill>
              <a:schemeClr val="bg1"/>
            </a:solidFill>
          </a:ln>
        </p:spPr>
        <p:txBody>
          <a:bodyPr wrap="square" lIns="90000">
            <a:noAutofit/>
          </a:bodyPr>
          <a:lstStyle>
            <a:lvl1pPr>
              <a:defRPr sz="1400">
                <a:latin typeface="+mn-lt"/>
              </a:defRPr>
            </a:lvl1pPr>
          </a:lstStyle>
          <a:p>
            <a:endParaRPr lang="en-US"/>
          </a:p>
        </p:txBody>
      </p:sp>
    </p:spTree>
    <p:extLst>
      <p:ext uri="{BB962C8B-B14F-4D97-AF65-F5344CB8AC3E}">
        <p14:creationId xmlns:p14="http://schemas.microsoft.com/office/powerpoint/2010/main" val="358441796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Image slide - opt5">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19F51E6-0DA1-D94E-9F6B-5031697B0E12}"/>
              </a:ext>
            </a:extLst>
          </p:cNvPr>
          <p:cNvSpPr>
            <a:spLocks noGrp="1"/>
          </p:cNvSpPr>
          <p:nvPr>
            <p:ph type="pic" sz="quarter" idx="21"/>
          </p:nvPr>
        </p:nvSpPr>
        <p:spPr>
          <a:xfrm>
            <a:off x="496800" y="1486800"/>
            <a:ext cx="3643689" cy="4379399"/>
          </a:xfrm>
          <a:custGeom>
            <a:avLst/>
            <a:gdLst>
              <a:gd name="connsiteX0" fmla="*/ 0 w 3643689"/>
              <a:gd name="connsiteY0" fmla="*/ 0 h 4379399"/>
              <a:gd name="connsiteX1" fmla="*/ 3642980 w 3643689"/>
              <a:gd name="connsiteY1" fmla="*/ 0 h 4379399"/>
              <a:gd name="connsiteX2" fmla="*/ 3606231 w 3643689"/>
              <a:gd name="connsiteY2" fmla="*/ 93204 h 4379399"/>
              <a:gd name="connsiteX3" fmla="*/ 3236400 w 3643689"/>
              <a:gd name="connsiteY3" fmla="*/ 2188800 h 4379399"/>
              <a:gd name="connsiteX4" fmla="*/ 3606231 w 3643689"/>
              <a:gd name="connsiteY4" fmla="*/ 4284397 h 4379399"/>
              <a:gd name="connsiteX5" fmla="*/ 3643689 w 3643689"/>
              <a:gd name="connsiteY5" fmla="*/ 4379399 h 4379399"/>
              <a:gd name="connsiteX6" fmla="*/ 0 w 3643689"/>
              <a:gd name="connsiteY6" fmla="*/ 4379399 h 4379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3689" h="4379399">
                <a:moveTo>
                  <a:pt x="0" y="0"/>
                </a:moveTo>
                <a:lnTo>
                  <a:pt x="3642980" y="0"/>
                </a:lnTo>
                <a:lnTo>
                  <a:pt x="3606231" y="93204"/>
                </a:lnTo>
                <a:cubicBezTo>
                  <a:pt x="3366975" y="746644"/>
                  <a:pt x="3236400" y="1452473"/>
                  <a:pt x="3236400" y="2188800"/>
                </a:cubicBezTo>
                <a:cubicBezTo>
                  <a:pt x="3236400" y="2925127"/>
                  <a:pt x="3366975" y="3630956"/>
                  <a:pt x="3606231" y="4284397"/>
                </a:cubicBezTo>
                <a:lnTo>
                  <a:pt x="3643689" y="4379399"/>
                </a:lnTo>
                <a:lnTo>
                  <a:pt x="0" y="4379399"/>
                </a:lnTo>
                <a:close/>
              </a:path>
            </a:pathLst>
          </a:custGeom>
          <a:noFill/>
          <a:ln w="76200">
            <a:solidFill>
              <a:schemeClr val="bg1"/>
            </a:solidFill>
          </a:ln>
        </p:spPr>
        <p:txBody>
          <a:bodyPr wrap="square">
            <a:noAutofit/>
          </a:bodyPr>
          <a:lstStyle>
            <a:lvl1pPr>
              <a:defRPr sz="1400">
                <a:latin typeface="+mn-lt"/>
              </a:defRPr>
            </a:lvl1pPr>
          </a:lstStyle>
          <a:p>
            <a:endParaRPr lang="en-US"/>
          </a:p>
        </p:txBody>
      </p:sp>
      <p:sp>
        <p:nvSpPr>
          <p:cNvPr id="10" name="Picture Placeholder 9">
            <a:extLst>
              <a:ext uri="{FF2B5EF4-FFF2-40B4-BE49-F238E27FC236}">
                <a16:creationId xmlns:a16="http://schemas.microsoft.com/office/drawing/2014/main" id="{99389C16-A457-D94B-8EB8-772F9BCECB84}"/>
              </a:ext>
            </a:extLst>
          </p:cNvPr>
          <p:cNvSpPr>
            <a:spLocks noGrp="1"/>
          </p:cNvSpPr>
          <p:nvPr>
            <p:ph type="pic" sz="quarter" idx="13"/>
          </p:nvPr>
        </p:nvSpPr>
        <p:spPr>
          <a:xfrm>
            <a:off x="3733201" y="1486801"/>
            <a:ext cx="4140489" cy="4379399"/>
          </a:xfrm>
          <a:custGeom>
            <a:avLst/>
            <a:gdLst>
              <a:gd name="connsiteX0" fmla="*/ 406580 w 4140489"/>
              <a:gd name="connsiteY0" fmla="*/ 0 h 4379399"/>
              <a:gd name="connsiteX1" fmla="*/ 4139779 w 4140489"/>
              <a:gd name="connsiteY1" fmla="*/ 0 h 4379399"/>
              <a:gd name="connsiteX2" fmla="*/ 4103030 w 4140489"/>
              <a:gd name="connsiteY2" fmla="*/ 93203 h 4379399"/>
              <a:gd name="connsiteX3" fmla="*/ 3733199 w 4140489"/>
              <a:gd name="connsiteY3" fmla="*/ 2188799 h 4379399"/>
              <a:gd name="connsiteX4" fmla="*/ 4103030 w 4140489"/>
              <a:gd name="connsiteY4" fmla="*/ 4284396 h 4379399"/>
              <a:gd name="connsiteX5" fmla="*/ 4140489 w 4140489"/>
              <a:gd name="connsiteY5" fmla="*/ 4379399 h 4379399"/>
              <a:gd name="connsiteX6" fmla="*/ 407289 w 4140489"/>
              <a:gd name="connsiteY6" fmla="*/ 4379399 h 4379399"/>
              <a:gd name="connsiteX7" fmla="*/ 369831 w 4140489"/>
              <a:gd name="connsiteY7" fmla="*/ 4284397 h 4379399"/>
              <a:gd name="connsiteX8" fmla="*/ 0 w 4140489"/>
              <a:gd name="connsiteY8" fmla="*/ 2188800 h 4379399"/>
              <a:gd name="connsiteX9" fmla="*/ 369831 w 4140489"/>
              <a:gd name="connsiteY9" fmla="*/ 93204 h 4379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40489" h="4379399">
                <a:moveTo>
                  <a:pt x="406580" y="0"/>
                </a:moveTo>
                <a:lnTo>
                  <a:pt x="4139779" y="0"/>
                </a:lnTo>
                <a:lnTo>
                  <a:pt x="4103030" y="93203"/>
                </a:lnTo>
                <a:cubicBezTo>
                  <a:pt x="3863774" y="746643"/>
                  <a:pt x="3733199" y="1452472"/>
                  <a:pt x="3733199" y="2188799"/>
                </a:cubicBezTo>
                <a:cubicBezTo>
                  <a:pt x="3733199" y="2925126"/>
                  <a:pt x="3863774" y="3630955"/>
                  <a:pt x="4103030" y="4284396"/>
                </a:cubicBezTo>
                <a:lnTo>
                  <a:pt x="4140489" y="4379399"/>
                </a:lnTo>
                <a:lnTo>
                  <a:pt x="407289" y="4379399"/>
                </a:lnTo>
                <a:lnTo>
                  <a:pt x="369831" y="4284397"/>
                </a:lnTo>
                <a:cubicBezTo>
                  <a:pt x="130575" y="3630956"/>
                  <a:pt x="0" y="2925127"/>
                  <a:pt x="0" y="2188800"/>
                </a:cubicBezTo>
                <a:cubicBezTo>
                  <a:pt x="0" y="1452473"/>
                  <a:pt x="130575" y="746644"/>
                  <a:pt x="369831" y="93204"/>
                </a:cubicBezTo>
                <a:close/>
              </a:path>
            </a:pathLst>
          </a:custGeom>
          <a:noFill/>
          <a:ln w="76200">
            <a:solidFill>
              <a:schemeClr val="bg1"/>
            </a:solidFill>
          </a:ln>
        </p:spPr>
        <p:txBody>
          <a:bodyPr wrap="square" lIns="90000">
            <a:noAutofit/>
          </a:bodyPr>
          <a:lstStyle>
            <a:lvl1pPr>
              <a:defRPr sz="1400">
                <a:latin typeface="+mn-lt"/>
              </a:defRPr>
            </a:lvl1pPr>
          </a:lstStyle>
          <a:p>
            <a:endParaRPr lang="en-US"/>
          </a:p>
        </p:txBody>
      </p:sp>
      <p:sp>
        <p:nvSpPr>
          <p:cNvPr id="11" name="Picture Placeholder 10">
            <a:extLst>
              <a:ext uri="{FF2B5EF4-FFF2-40B4-BE49-F238E27FC236}">
                <a16:creationId xmlns:a16="http://schemas.microsoft.com/office/drawing/2014/main" id="{49665D90-5464-7C40-AB5C-45825E4DA7F3}"/>
              </a:ext>
            </a:extLst>
          </p:cNvPr>
          <p:cNvSpPr>
            <a:spLocks noGrp="1"/>
          </p:cNvSpPr>
          <p:nvPr>
            <p:ph type="pic" sz="quarter" idx="19"/>
          </p:nvPr>
        </p:nvSpPr>
        <p:spPr>
          <a:xfrm>
            <a:off x="7466401" y="1486801"/>
            <a:ext cx="4228798" cy="4379399"/>
          </a:xfrm>
          <a:custGeom>
            <a:avLst/>
            <a:gdLst>
              <a:gd name="connsiteX0" fmla="*/ 406579 w 4228798"/>
              <a:gd name="connsiteY0" fmla="*/ 0 h 4379399"/>
              <a:gd name="connsiteX1" fmla="*/ 4228798 w 4228798"/>
              <a:gd name="connsiteY1" fmla="*/ 0 h 4379399"/>
              <a:gd name="connsiteX2" fmla="*/ 4228798 w 4228798"/>
              <a:gd name="connsiteY2" fmla="*/ 4379399 h 4379399"/>
              <a:gd name="connsiteX3" fmla="*/ 407289 w 4228798"/>
              <a:gd name="connsiteY3" fmla="*/ 4379399 h 4379399"/>
              <a:gd name="connsiteX4" fmla="*/ 369830 w 4228798"/>
              <a:gd name="connsiteY4" fmla="*/ 4284397 h 4379399"/>
              <a:gd name="connsiteX5" fmla="*/ 0 w 4228798"/>
              <a:gd name="connsiteY5" fmla="*/ 2188800 h 4379399"/>
              <a:gd name="connsiteX6" fmla="*/ 369830 w 4228798"/>
              <a:gd name="connsiteY6" fmla="*/ 93204 h 4379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28798" h="4379399">
                <a:moveTo>
                  <a:pt x="406579" y="0"/>
                </a:moveTo>
                <a:lnTo>
                  <a:pt x="4228798" y="0"/>
                </a:lnTo>
                <a:lnTo>
                  <a:pt x="4228798" y="4379399"/>
                </a:lnTo>
                <a:lnTo>
                  <a:pt x="407289" y="4379399"/>
                </a:lnTo>
                <a:lnTo>
                  <a:pt x="369830" y="4284397"/>
                </a:lnTo>
                <a:cubicBezTo>
                  <a:pt x="130574" y="3630956"/>
                  <a:pt x="0" y="2925127"/>
                  <a:pt x="0" y="2188800"/>
                </a:cubicBezTo>
                <a:cubicBezTo>
                  <a:pt x="0" y="1452473"/>
                  <a:pt x="130574" y="746644"/>
                  <a:pt x="369830" y="93204"/>
                </a:cubicBezTo>
                <a:close/>
              </a:path>
            </a:pathLst>
          </a:custGeom>
          <a:noFill/>
          <a:ln w="76200">
            <a:solidFill>
              <a:schemeClr val="bg1"/>
            </a:solidFill>
          </a:ln>
        </p:spPr>
        <p:txBody>
          <a:bodyPr wrap="square" lIns="90000">
            <a:noAutofit/>
          </a:bodyPr>
          <a:lstStyle>
            <a:lvl1pPr>
              <a:defRPr sz="1400">
                <a:latin typeface="+mn-lt"/>
              </a:defRPr>
            </a:lvl1pPr>
          </a:lstStyle>
          <a:p>
            <a:endParaRPr lang="en-US"/>
          </a:p>
        </p:txBody>
      </p:sp>
      <p:sp>
        <p:nvSpPr>
          <p:cNvPr id="2" name="Title 1">
            <a:extLst>
              <a:ext uri="{FF2B5EF4-FFF2-40B4-BE49-F238E27FC236}">
                <a16:creationId xmlns:a16="http://schemas.microsoft.com/office/drawing/2014/main" id="{891A8807-CE92-6549-9407-F4E26B078EDA}"/>
              </a:ext>
            </a:extLst>
          </p:cNvPr>
          <p:cNvSpPr>
            <a:spLocks noGrp="1"/>
          </p:cNvSpPr>
          <p:nvPr>
            <p:ph type="title"/>
          </p:nvPr>
        </p:nvSpPr>
        <p:spPr>
          <a:xfrm rot="5400000">
            <a:off x="2205000" y="-2205000"/>
            <a:ext cx="990000" cy="5400000"/>
          </a:xfrm>
          <a:prstGeom prst="round1Rect">
            <a:avLst>
              <a:gd name="adj" fmla="val 50000"/>
            </a:avLst>
          </a:prstGeom>
          <a:ln>
            <a:noFill/>
          </a:ln>
        </p:spPr>
        <p:style>
          <a:lnRef idx="2">
            <a:schemeClr val="dk1">
              <a:shade val="50000"/>
            </a:schemeClr>
          </a:lnRef>
          <a:fillRef idx="1">
            <a:schemeClr val="dk1"/>
          </a:fillRef>
          <a:effectRef idx="0">
            <a:schemeClr val="dk1"/>
          </a:effectRef>
          <a:fontRef idx="minor">
            <a:schemeClr val="lt1"/>
          </a:fontRef>
        </p:style>
        <p:txBody>
          <a:bodyPr vert="vert270" lIns="540000" tIns="540000" rIns="360000" bIns="540000">
            <a:normAutofit/>
          </a:bodyPr>
          <a:lstStyle>
            <a:lvl1pPr>
              <a:defRPr sz="2400" b="1">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99355696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mage with text - opt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3A6E4-E0E5-C849-92C3-C16B4E865E2B}"/>
              </a:ext>
            </a:extLst>
          </p:cNvPr>
          <p:cNvSpPr>
            <a:spLocks noGrp="1"/>
          </p:cNvSpPr>
          <p:nvPr>
            <p:ph type="title"/>
          </p:nvPr>
        </p:nvSpPr>
        <p:spPr>
          <a:xfrm rot="5400000">
            <a:off x="2205000" y="-2205000"/>
            <a:ext cx="990000" cy="5400000"/>
          </a:xfrm>
          <a:prstGeom prst="round1Rect">
            <a:avLst>
              <a:gd name="adj" fmla="val 50000"/>
            </a:avLst>
          </a:prstGeom>
          <a:ln>
            <a:noFill/>
          </a:ln>
        </p:spPr>
        <p:style>
          <a:lnRef idx="2">
            <a:schemeClr val="dk1">
              <a:shade val="50000"/>
            </a:schemeClr>
          </a:lnRef>
          <a:fillRef idx="1">
            <a:schemeClr val="dk1"/>
          </a:fillRef>
          <a:effectRef idx="0">
            <a:schemeClr val="dk1"/>
          </a:effectRef>
          <a:fontRef idx="minor">
            <a:schemeClr val="lt1"/>
          </a:fontRef>
        </p:style>
        <p:txBody>
          <a:bodyPr vert="vert270" lIns="540000" tIns="540000" rIns="360000" bIns="540000">
            <a:normAutofit/>
          </a:bodyPr>
          <a:lstStyle>
            <a:lvl1pPr>
              <a:defRPr sz="2400" b="1">
                <a:solidFill>
                  <a:schemeClr val="bg1"/>
                </a:solidFill>
              </a:defRPr>
            </a:lvl1pPr>
          </a:lstStyle>
          <a:p>
            <a:r>
              <a:rPr lang="en-GB"/>
              <a:t>Click to edit Master title style</a:t>
            </a:r>
            <a:endParaRPr lang="en-US"/>
          </a:p>
        </p:txBody>
      </p:sp>
      <p:sp>
        <p:nvSpPr>
          <p:cNvPr id="7" name="Picture Placeholder 10">
            <a:extLst>
              <a:ext uri="{FF2B5EF4-FFF2-40B4-BE49-F238E27FC236}">
                <a16:creationId xmlns:a16="http://schemas.microsoft.com/office/drawing/2014/main" id="{C3C2AA13-36CE-FF41-A413-B653D2748B2F}"/>
              </a:ext>
            </a:extLst>
          </p:cNvPr>
          <p:cNvSpPr>
            <a:spLocks noGrp="1"/>
          </p:cNvSpPr>
          <p:nvPr>
            <p:ph type="pic" sz="quarter" idx="18"/>
          </p:nvPr>
        </p:nvSpPr>
        <p:spPr>
          <a:xfrm>
            <a:off x="496800" y="1486800"/>
            <a:ext cx="11198397" cy="3889872"/>
          </a:xfrm>
          <a:prstGeom prst="round2DiagRect">
            <a:avLst/>
          </a:prstGeom>
          <a:noFill/>
          <a:ln w="76200">
            <a:solidFill>
              <a:schemeClr val="bg1"/>
            </a:solidFill>
          </a:ln>
        </p:spPr>
        <p:txBody>
          <a:bodyPr vert="horz">
            <a:normAutofit/>
          </a:bodyPr>
          <a:lstStyle>
            <a:lvl1pPr marL="285750" indent="-285750">
              <a:lnSpc>
                <a:spcPct val="100000"/>
              </a:lnSpc>
              <a:buFont typeface="Arial" panose="020B0604020202020204" pitchFamily="34" charset="0"/>
              <a:buChar char="•"/>
              <a:defRPr sz="1400">
                <a:latin typeface="+mn-lt"/>
              </a:defRPr>
            </a:lvl1pPr>
          </a:lstStyle>
          <a:p>
            <a:endParaRPr lang="en-US"/>
          </a:p>
        </p:txBody>
      </p:sp>
      <p:sp>
        <p:nvSpPr>
          <p:cNvPr id="8" name="Content Placeholder 2">
            <a:extLst>
              <a:ext uri="{FF2B5EF4-FFF2-40B4-BE49-F238E27FC236}">
                <a16:creationId xmlns:a16="http://schemas.microsoft.com/office/drawing/2014/main" id="{5142F249-BF7D-BA4F-ACAB-FDA9BAF19C86}"/>
              </a:ext>
            </a:extLst>
          </p:cNvPr>
          <p:cNvSpPr>
            <a:spLocks noGrp="1"/>
          </p:cNvSpPr>
          <p:nvPr>
            <p:ph sz="quarter" idx="15"/>
          </p:nvPr>
        </p:nvSpPr>
        <p:spPr>
          <a:xfrm>
            <a:off x="496800" y="5550736"/>
            <a:ext cx="5400000" cy="295291"/>
          </a:xfrm>
        </p:spPr>
        <p:txBody>
          <a:bodyPr numCol="1">
            <a:noAutofit/>
          </a:bodyPr>
          <a:lstStyle>
            <a:lvl1pPr marL="0" indent="0">
              <a:spcAft>
                <a:spcPts val="1800"/>
              </a:spcAft>
              <a:buFont typeface="Arial" panose="020B0604020202020204" pitchFamily="34" charset="0"/>
              <a:buNone/>
              <a:defRPr sz="1400">
                <a:solidFill>
                  <a:srgbClr val="000000"/>
                </a:solidFill>
                <a:latin typeface="+mn-lt"/>
              </a:defRPr>
            </a:lvl1pPr>
            <a:lvl2pPr marL="457200" indent="0">
              <a:buFont typeface="Arial" panose="020B0604020202020204" pitchFamily="34" charset="0"/>
              <a:buNone/>
              <a:defRPr sz="1800"/>
            </a:lvl2pPr>
            <a:lvl3pPr marL="1257300" indent="-342900">
              <a:buFont typeface="Arial" panose="020B0604020202020204" pitchFamily="34" charset="0"/>
              <a:buChar char="•"/>
              <a:defRPr sz="1600"/>
            </a:lvl3pPr>
            <a:lvl4pPr marL="1657350" indent="-285750">
              <a:buFont typeface="Arial" panose="020B0604020202020204" pitchFamily="34" charset="0"/>
              <a:buChar char="•"/>
              <a:defRPr sz="1400"/>
            </a:lvl4pPr>
            <a:lvl5pPr marL="2114550" indent="-285750">
              <a:buFont typeface="Arial" panose="020B0604020202020204" pitchFamily="34" charset="0"/>
              <a:buChar char="•"/>
              <a:defRPr sz="1200" i="0" u="none"/>
            </a:lvl5pPr>
          </a:lstStyle>
          <a:p>
            <a:pPr lvl="0"/>
            <a:r>
              <a:rPr lang="en-GB"/>
              <a:t>Click to edit Master text styles</a:t>
            </a:r>
          </a:p>
        </p:txBody>
      </p:sp>
    </p:spTree>
    <p:extLst>
      <p:ext uri="{BB962C8B-B14F-4D97-AF65-F5344CB8AC3E}">
        <p14:creationId xmlns:p14="http://schemas.microsoft.com/office/powerpoint/2010/main" val="338257731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7174">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Image with text - opt2">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316344D8-FE94-E445-99F1-4441047C1851}"/>
              </a:ext>
            </a:extLst>
          </p:cNvPr>
          <p:cNvSpPr>
            <a:spLocks noGrp="1"/>
          </p:cNvSpPr>
          <p:nvPr>
            <p:ph sz="quarter" idx="15"/>
          </p:nvPr>
        </p:nvSpPr>
        <p:spPr>
          <a:xfrm>
            <a:off x="496800" y="5550736"/>
            <a:ext cx="3236400" cy="295291"/>
          </a:xfrm>
        </p:spPr>
        <p:txBody>
          <a:bodyPr numCol="1">
            <a:noAutofit/>
          </a:bodyPr>
          <a:lstStyle>
            <a:lvl1pPr marL="0" indent="0">
              <a:spcAft>
                <a:spcPts val="1800"/>
              </a:spcAft>
              <a:buFont typeface="Arial" panose="020B0604020202020204" pitchFamily="34" charset="0"/>
              <a:buNone/>
              <a:defRPr sz="1400">
                <a:solidFill>
                  <a:srgbClr val="000000"/>
                </a:solidFill>
                <a:latin typeface="+mn-lt"/>
              </a:defRPr>
            </a:lvl1pPr>
            <a:lvl2pPr marL="457200" indent="0">
              <a:buFont typeface="Arial" panose="020B0604020202020204" pitchFamily="34" charset="0"/>
              <a:buNone/>
              <a:defRPr sz="1800"/>
            </a:lvl2pPr>
            <a:lvl3pPr marL="1257300" indent="-342900">
              <a:buFont typeface="Arial" panose="020B0604020202020204" pitchFamily="34" charset="0"/>
              <a:buChar char="•"/>
              <a:defRPr sz="1600"/>
            </a:lvl3pPr>
            <a:lvl4pPr marL="1657350" indent="-285750">
              <a:buFont typeface="Arial" panose="020B0604020202020204" pitchFamily="34" charset="0"/>
              <a:buChar char="•"/>
              <a:defRPr sz="1400"/>
            </a:lvl4pPr>
            <a:lvl5pPr marL="2114550" indent="-285750">
              <a:buFont typeface="Arial" panose="020B0604020202020204" pitchFamily="34" charset="0"/>
              <a:buChar char="•"/>
              <a:defRPr sz="1200" i="0" u="none"/>
            </a:lvl5pPr>
          </a:lstStyle>
          <a:p>
            <a:pPr lvl="0"/>
            <a:r>
              <a:rPr lang="en-GB"/>
              <a:t>Click to edit Master text styles</a:t>
            </a:r>
          </a:p>
        </p:txBody>
      </p:sp>
      <p:sp>
        <p:nvSpPr>
          <p:cNvPr id="14" name="Content Placeholder 2">
            <a:extLst>
              <a:ext uri="{FF2B5EF4-FFF2-40B4-BE49-F238E27FC236}">
                <a16:creationId xmlns:a16="http://schemas.microsoft.com/office/drawing/2014/main" id="{F43291AA-1C71-B549-8637-6F586FC78885}"/>
              </a:ext>
            </a:extLst>
          </p:cNvPr>
          <p:cNvSpPr>
            <a:spLocks noGrp="1"/>
          </p:cNvSpPr>
          <p:nvPr>
            <p:ph sz="quarter" idx="21"/>
          </p:nvPr>
        </p:nvSpPr>
        <p:spPr>
          <a:xfrm>
            <a:off x="3981600" y="5550736"/>
            <a:ext cx="3484801" cy="295291"/>
          </a:xfrm>
        </p:spPr>
        <p:txBody>
          <a:bodyPr numCol="1">
            <a:noAutofit/>
          </a:bodyPr>
          <a:lstStyle>
            <a:lvl1pPr marL="0" indent="0">
              <a:spcAft>
                <a:spcPts val="1800"/>
              </a:spcAft>
              <a:buFont typeface="Arial" panose="020B0604020202020204" pitchFamily="34" charset="0"/>
              <a:buNone/>
              <a:defRPr sz="1400">
                <a:solidFill>
                  <a:srgbClr val="000000"/>
                </a:solidFill>
                <a:latin typeface="+mn-lt"/>
              </a:defRPr>
            </a:lvl1pPr>
            <a:lvl2pPr marL="457200" indent="0">
              <a:buFont typeface="Arial" panose="020B0604020202020204" pitchFamily="34" charset="0"/>
              <a:buNone/>
              <a:defRPr sz="1800"/>
            </a:lvl2pPr>
            <a:lvl3pPr marL="1257300" indent="-342900">
              <a:buFont typeface="Arial" panose="020B0604020202020204" pitchFamily="34" charset="0"/>
              <a:buChar char="•"/>
              <a:defRPr sz="1600"/>
            </a:lvl3pPr>
            <a:lvl4pPr marL="1657350" indent="-285750">
              <a:buFont typeface="Arial" panose="020B0604020202020204" pitchFamily="34" charset="0"/>
              <a:buChar char="•"/>
              <a:defRPr sz="1400"/>
            </a:lvl4pPr>
            <a:lvl5pPr marL="2114550" indent="-285750">
              <a:buFont typeface="Arial" panose="020B0604020202020204" pitchFamily="34" charset="0"/>
              <a:buChar char="•"/>
              <a:defRPr sz="1200" i="0" u="none"/>
            </a:lvl5pPr>
          </a:lstStyle>
          <a:p>
            <a:pPr lvl="0"/>
            <a:r>
              <a:rPr lang="en-GB"/>
              <a:t>Click to edit Master text styles</a:t>
            </a:r>
          </a:p>
        </p:txBody>
      </p:sp>
      <p:sp>
        <p:nvSpPr>
          <p:cNvPr id="15" name="Title 1">
            <a:extLst>
              <a:ext uri="{FF2B5EF4-FFF2-40B4-BE49-F238E27FC236}">
                <a16:creationId xmlns:a16="http://schemas.microsoft.com/office/drawing/2014/main" id="{49DE4C68-135D-334F-99A5-7E4E95F07BF3}"/>
              </a:ext>
            </a:extLst>
          </p:cNvPr>
          <p:cNvSpPr>
            <a:spLocks noGrp="1"/>
          </p:cNvSpPr>
          <p:nvPr>
            <p:ph type="title"/>
          </p:nvPr>
        </p:nvSpPr>
        <p:spPr>
          <a:xfrm rot="5400000">
            <a:off x="2205000" y="-2205000"/>
            <a:ext cx="990000" cy="5400000"/>
          </a:xfrm>
          <a:prstGeom prst="round1Rect">
            <a:avLst>
              <a:gd name="adj" fmla="val 50000"/>
            </a:avLst>
          </a:prstGeom>
          <a:ln>
            <a:noFill/>
          </a:ln>
        </p:spPr>
        <p:style>
          <a:lnRef idx="2">
            <a:schemeClr val="dk1">
              <a:shade val="50000"/>
            </a:schemeClr>
          </a:lnRef>
          <a:fillRef idx="1">
            <a:schemeClr val="dk1"/>
          </a:fillRef>
          <a:effectRef idx="0">
            <a:schemeClr val="dk1"/>
          </a:effectRef>
          <a:fontRef idx="minor">
            <a:schemeClr val="lt1"/>
          </a:fontRef>
        </p:style>
        <p:txBody>
          <a:bodyPr vert="vert270" lIns="540000" tIns="540000" rIns="360000" bIns="540000">
            <a:normAutofit/>
          </a:bodyPr>
          <a:lstStyle>
            <a:lvl1pPr>
              <a:defRPr sz="2400" b="1">
                <a:solidFill>
                  <a:schemeClr val="bg1"/>
                </a:solidFill>
              </a:defRPr>
            </a:lvl1pPr>
          </a:lstStyle>
          <a:p>
            <a:r>
              <a:rPr lang="en-GB"/>
              <a:t>Click to edit Master title style</a:t>
            </a:r>
            <a:endParaRPr lang="en-US"/>
          </a:p>
        </p:txBody>
      </p:sp>
      <p:sp>
        <p:nvSpPr>
          <p:cNvPr id="17" name="Picture Placeholder 9">
            <a:extLst>
              <a:ext uri="{FF2B5EF4-FFF2-40B4-BE49-F238E27FC236}">
                <a16:creationId xmlns:a16="http://schemas.microsoft.com/office/drawing/2014/main" id="{F0312A1E-B4BB-3349-8E3C-30D0BD7DC532}"/>
              </a:ext>
            </a:extLst>
          </p:cNvPr>
          <p:cNvSpPr>
            <a:spLocks noGrp="1"/>
          </p:cNvSpPr>
          <p:nvPr>
            <p:ph type="pic" sz="quarter" idx="18"/>
          </p:nvPr>
        </p:nvSpPr>
        <p:spPr>
          <a:xfrm>
            <a:off x="496800" y="1486801"/>
            <a:ext cx="3642980" cy="3906000"/>
          </a:xfrm>
          <a:custGeom>
            <a:avLst/>
            <a:gdLst>
              <a:gd name="connsiteX0" fmla="*/ 0 w 3642980"/>
              <a:gd name="connsiteY0" fmla="*/ 0 h 3906000"/>
              <a:gd name="connsiteX1" fmla="*/ 3642980 w 3642980"/>
              <a:gd name="connsiteY1" fmla="*/ 0 h 3906000"/>
              <a:gd name="connsiteX2" fmla="*/ 3606231 w 3642980"/>
              <a:gd name="connsiteY2" fmla="*/ 93203 h 3906000"/>
              <a:gd name="connsiteX3" fmla="*/ 3236400 w 3642980"/>
              <a:gd name="connsiteY3" fmla="*/ 2188799 h 3906000"/>
              <a:gd name="connsiteX4" fmla="*/ 3428281 w 3642980"/>
              <a:gd name="connsiteY4" fmla="*/ 3711985 h 3906000"/>
              <a:gd name="connsiteX5" fmla="*/ 3483375 w 3642980"/>
              <a:gd name="connsiteY5" fmla="*/ 3906000 h 3906000"/>
              <a:gd name="connsiteX6" fmla="*/ 0 w 3642980"/>
              <a:gd name="connsiteY6" fmla="*/ 3906000 h 390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2980" h="3906000">
                <a:moveTo>
                  <a:pt x="0" y="0"/>
                </a:moveTo>
                <a:lnTo>
                  <a:pt x="3642980" y="0"/>
                </a:lnTo>
                <a:lnTo>
                  <a:pt x="3606231" y="93203"/>
                </a:lnTo>
                <a:cubicBezTo>
                  <a:pt x="3366975" y="746643"/>
                  <a:pt x="3236400" y="1452472"/>
                  <a:pt x="3236400" y="2188799"/>
                </a:cubicBezTo>
                <a:cubicBezTo>
                  <a:pt x="3236400" y="2714747"/>
                  <a:pt x="3303020" y="3225135"/>
                  <a:pt x="3428281" y="3711985"/>
                </a:cubicBezTo>
                <a:lnTo>
                  <a:pt x="3483375" y="3906000"/>
                </a:lnTo>
                <a:lnTo>
                  <a:pt x="0" y="3906000"/>
                </a:lnTo>
                <a:close/>
              </a:path>
            </a:pathLst>
          </a:custGeom>
          <a:noFill/>
          <a:ln w="76200">
            <a:solidFill>
              <a:schemeClr val="bg1"/>
            </a:solidFill>
          </a:ln>
        </p:spPr>
        <p:txBody>
          <a:bodyPr wrap="square">
            <a:noAutofit/>
          </a:bodyPr>
          <a:lstStyle>
            <a:lvl1pPr>
              <a:defRPr sz="1400">
                <a:latin typeface="+mn-lt"/>
              </a:defRPr>
            </a:lvl1pPr>
          </a:lstStyle>
          <a:p>
            <a:endParaRPr lang="en-US"/>
          </a:p>
        </p:txBody>
      </p:sp>
      <p:sp>
        <p:nvSpPr>
          <p:cNvPr id="16" name="Picture Placeholder 15">
            <a:extLst>
              <a:ext uri="{FF2B5EF4-FFF2-40B4-BE49-F238E27FC236}">
                <a16:creationId xmlns:a16="http://schemas.microsoft.com/office/drawing/2014/main" id="{83EDF7B2-2A6E-5C46-B91F-98360F960768}"/>
              </a:ext>
            </a:extLst>
          </p:cNvPr>
          <p:cNvSpPr>
            <a:spLocks noGrp="1"/>
          </p:cNvSpPr>
          <p:nvPr>
            <p:ph type="pic" sz="quarter" idx="22"/>
          </p:nvPr>
        </p:nvSpPr>
        <p:spPr>
          <a:xfrm>
            <a:off x="2698230" y="1486739"/>
            <a:ext cx="8996969" cy="3906000"/>
          </a:xfrm>
          <a:custGeom>
            <a:avLst/>
            <a:gdLst>
              <a:gd name="connsiteX0" fmla="*/ 0 w 8996969"/>
              <a:gd name="connsiteY0" fmla="*/ 0 h 3906000"/>
              <a:gd name="connsiteX1" fmla="*/ 8996969 w 8996969"/>
              <a:gd name="connsiteY1" fmla="*/ 0 h 3906000"/>
              <a:gd name="connsiteX2" fmla="*/ 8996969 w 8996969"/>
              <a:gd name="connsiteY2" fmla="*/ 3906000 h 3906000"/>
              <a:gd name="connsiteX3" fmla="*/ 1281928 w 8996969"/>
              <a:gd name="connsiteY3" fmla="*/ 3906000 h 3906000"/>
              <a:gd name="connsiteX4" fmla="*/ 1226851 w 8996969"/>
              <a:gd name="connsiteY4" fmla="*/ 3712047 h 3906000"/>
              <a:gd name="connsiteX5" fmla="*/ 1034970 w 8996969"/>
              <a:gd name="connsiteY5" fmla="*/ 2188861 h 3906000"/>
              <a:gd name="connsiteX6" fmla="*/ 1404801 w 8996969"/>
              <a:gd name="connsiteY6" fmla="*/ 93265 h 3906000"/>
              <a:gd name="connsiteX7" fmla="*/ 1441550 w 8996969"/>
              <a:gd name="connsiteY7" fmla="*/ 62 h 3906000"/>
              <a:gd name="connsiteX8" fmla="*/ 0 w 8996969"/>
              <a:gd name="connsiteY8" fmla="*/ 62 h 390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96969" h="3906000">
                <a:moveTo>
                  <a:pt x="0" y="0"/>
                </a:moveTo>
                <a:lnTo>
                  <a:pt x="8996969" y="0"/>
                </a:lnTo>
                <a:lnTo>
                  <a:pt x="8996969" y="3906000"/>
                </a:lnTo>
                <a:lnTo>
                  <a:pt x="1281928" y="3906000"/>
                </a:lnTo>
                <a:lnTo>
                  <a:pt x="1226851" y="3712047"/>
                </a:lnTo>
                <a:cubicBezTo>
                  <a:pt x="1101590" y="3225197"/>
                  <a:pt x="1034970" y="2714809"/>
                  <a:pt x="1034970" y="2188861"/>
                </a:cubicBezTo>
                <a:cubicBezTo>
                  <a:pt x="1034970" y="1452534"/>
                  <a:pt x="1165545" y="746705"/>
                  <a:pt x="1404801" y="93265"/>
                </a:cubicBezTo>
                <a:lnTo>
                  <a:pt x="1441550" y="62"/>
                </a:lnTo>
                <a:lnTo>
                  <a:pt x="0" y="62"/>
                </a:lnTo>
                <a:close/>
              </a:path>
            </a:pathLst>
          </a:custGeom>
          <a:noFill/>
          <a:ln w="76200">
            <a:solidFill>
              <a:schemeClr val="bg1"/>
            </a:solidFill>
          </a:ln>
        </p:spPr>
        <p:txBody>
          <a:bodyPr wrap="square">
            <a:noAutofit/>
          </a:bodyPr>
          <a:lstStyle>
            <a:lvl1pPr>
              <a:defRPr sz="1400"/>
            </a:lvl1pPr>
          </a:lstStyle>
          <a:p>
            <a:endParaRPr lang="en-US"/>
          </a:p>
        </p:txBody>
      </p:sp>
    </p:spTree>
    <p:extLst>
      <p:ext uri="{BB962C8B-B14F-4D97-AF65-F5344CB8AC3E}">
        <p14:creationId xmlns:p14="http://schemas.microsoft.com/office/powerpoint/2010/main" val="35053473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4">
    <p:bg>
      <p:bgRef idx="1001">
        <a:schemeClr val="bg1"/>
      </p:bgRef>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77DA5B05-15CB-834F-8086-A7D245CCF2D3}"/>
              </a:ext>
            </a:extLst>
          </p:cNvPr>
          <p:cNvSpPr>
            <a:spLocks noGrp="1"/>
          </p:cNvSpPr>
          <p:nvPr>
            <p:ph type="pic" sz="quarter" idx="18"/>
          </p:nvPr>
        </p:nvSpPr>
        <p:spPr>
          <a:xfrm>
            <a:off x="6097202" y="0"/>
            <a:ext cx="6094799" cy="6858000"/>
          </a:xfrm>
          <a:custGeom>
            <a:avLst/>
            <a:gdLst>
              <a:gd name="connsiteX0" fmla="*/ 1056070 w 6094799"/>
              <a:gd name="connsiteY0" fmla="*/ 0 h 6858000"/>
              <a:gd name="connsiteX1" fmla="*/ 6094799 w 6094799"/>
              <a:gd name="connsiteY1" fmla="*/ 0 h 6858000"/>
              <a:gd name="connsiteX2" fmla="*/ 6094799 w 6094799"/>
              <a:gd name="connsiteY2" fmla="*/ 6858000 h 6858000"/>
              <a:gd name="connsiteX3" fmla="*/ 1056070 w 6094799"/>
              <a:gd name="connsiteY3" fmla="*/ 6858000 h 6858000"/>
              <a:gd name="connsiteX4" fmla="*/ 1040896 w 6094799"/>
              <a:gd name="connsiteY4" fmla="*/ 6836661 h 6858000"/>
              <a:gd name="connsiteX5" fmla="*/ 0 w 6094799"/>
              <a:gd name="connsiteY5" fmla="*/ 3429000 h 6858000"/>
              <a:gd name="connsiteX6" fmla="*/ 1040896 w 6094799"/>
              <a:gd name="connsiteY6" fmla="*/ 2134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4799" h="6858000">
                <a:moveTo>
                  <a:pt x="1056070" y="0"/>
                </a:moveTo>
                <a:lnTo>
                  <a:pt x="6094799" y="0"/>
                </a:lnTo>
                <a:lnTo>
                  <a:pt x="6094799" y="6858000"/>
                </a:lnTo>
                <a:lnTo>
                  <a:pt x="1056070" y="6858000"/>
                </a:lnTo>
                <a:lnTo>
                  <a:pt x="1040896" y="6836661"/>
                </a:lnTo>
                <a:cubicBezTo>
                  <a:pt x="383728" y="5863924"/>
                  <a:pt x="0" y="4691275"/>
                  <a:pt x="0" y="3429000"/>
                </a:cubicBezTo>
                <a:cubicBezTo>
                  <a:pt x="0" y="2166726"/>
                  <a:pt x="383728" y="994076"/>
                  <a:pt x="1040896" y="21340"/>
                </a:cubicBezTo>
                <a:close/>
              </a:path>
            </a:pathLst>
          </a:custGeom>
          <a:noFill/>
          <a:ln>
            <a:noFill/>
          </a:ln>
        </p:spPr>
        <p:txBody>
          <a:bodyPr wrap="square">
            <a:noAutofit/>
          </a:bodyPr>
          <a:lstStyle>
            <a:lvl1pPr algn="l">
              <a:defRPr sz="1400">
                <a:latin typeface="+mn-lt"/>
              </a:defRPr>
            </a:lvl1pPr>
          </a:lstStyle>
          <a:p>
            <a:r>
              <a:rPr lang="en-US"/>
              <a:t>Click icon to add picture</a:t>
            </a:r>
          </a:p>
        </p:txBody>
      </p:sp>
      <p:pic>
        <p:nvPicPr>
          <p:cNvPr id="13" name="Picture 12">
            <a:extLst>
              <a:ext uri="{FF2B5EF4-FFF2-40B4-BE49-F238E27FC236}">
                <a16:creationId xmlns:a16="http://schemas.microsoft.com/office/drawing/2014/main" id="{5614F673-3E80-154A-A3AD-2702ACC7D8BC}"/>
              </a:ext>
            </a:extLst>
          </p:cNvPr>
          <p:cNvPicPr>
            <a:picLocks noChangeAspect="1"/>
          </p:cNvPicPr>
          <p:nvPr userDrawn="1"/>
        </p:nvPicPr>
        <p:blipFill>
          <a:blip r:embed="rId2"/>
          <a:stretch>
            <a:fillRect/>
          </a:stretch>
        </p:blipFill>
        <p:spPr>
          <a:xfrm>
            <a:off x="9308999" y="5868000"/>
            <a:ext cx="2883001" cy="990000"/>
          </a:xfrm>
          <a:prstGeom prst="rect">
            <a:avLst/>
          </a:prstGeom>
        </p:spPr>
      </p:pic>
      <p:sp>
        <p:nvSpPr>
          <p:cNvPr id="11" name="Subtitle 2">
            <a:extLst>
              <a:ext uri="{FF2B5EF4-FFF2-40B4-BE49-F238E27FC236}">
                <a16:creationId xmlns:a16="http://schemas.microsoft.com/office/drawing/2014/main" id="{37E0DCF6-E017-5349-AAFF-38CB2CA5DE12}"/>
              </a:ext>
            </a:extLst>
          </p:cNvPr>
          <p:cNvSpPr>
            <a:spLocks noGrp="1"/>
          </p:cNvSpPr>
          <p:nvPr>
            <p:ph type="subTitle" idx="1"/>
          </p:nvPr>
        </p:nvSpPr>
        <p:spPr>
          <a:xfrm>
            <a:off x="496802" y="4212238"/>
            <a:ext cx="4721374" cy="1655762"/>
          </a:xfrm>
        </p:spPr>
        <p:txBody>
          <a:bodyPr lIns="90000" tIns="90000" rIns="90000" bIns="90000">
            <a:normAutofit/>
          </a:bodyPr>
          <a:lstStyle>
            <a:lvl1pPr marL="0" indent="0" algn="l">
              <a:lnSpc>
                <a:spcPct val="100000"/>
              </a:lnSpc>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Text Placeholder 6">
            <a:extLst>
              <a:ext uri="{FF2B5EF4-FFF2-40B4-BE49-F238E27FC236}">
                <a16:creationId xmlns:a16="http://schemas.microsoft.com/office/drawing/2014/main" id="{FF5A2734-32C9-494A-9A28-0FD92D39A80D}"/>
              </a:ext>
            </a:extLst>
          </p:cNvPr>
          <p:cNvSpPr>
            <a:spLocks noGrp="1"/>
          </p:cNvSpPr>
          <p:nvPr>
            <p:ph type="body" sz="quarter" idx="19"/>
          </p:nvPr>
        </p:nvSpPr>
        <p:spPr>
          <a:xfrm>
            <a:off x="496738" y="2170817"/>
            <a:ext cx="4721375" cy="2023163"/>
          </a:xfrm>
        </p:spPr>
        <p:txBody>
          <a:bodyPr anchor="b">
            <a:normAutofit/>
          </a:bodyPr>
          <a:lstStyle>
            <a:lvl1pPr marL="0" indent="0">
              <a:lnSpc>
                <a:spcPct val="100000"/>
              </a:lnSpc>
              <a:buNone/>
              <a:defRPr sz="3600" b="1">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123064363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Image with text - opt3">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316344D8-FE94-E445-99F1-4441047C1851}"/>
              </a:ext>
            </a:extLst>
          </p:cNvPr>
          <p:cNvSpPr>
            <a:spLocks noGrp="1"/>
          </p:cNvSpPr>
          <p:nvPr>
            <p:ph sz="quarter" idx="15"/>
          </p:nvPr>
        </p:nvSpPr>
        <p:spPr>
          <a:xfrm>
            <a:off x="496800" y="5550736"/>
            <a:ext cx="3236400" cy="295291"/>
          </a:xfrm>
        </p:spPr>
        <p:txBody>
          <a:bodyPr numCol="1">
            <a:noAutofit/>
          </a:bodyPr>
          <a:lstStyle>
            <a:lvl1pPr marL="0" indent="0">
              <a:spcAft>
                <a:spcPts val="1800"/>
              </a:spcAft>
              <a:buFont typeface="Arial" panose="020B0604020202020204" pitchFamily="34" charset="0"/>
              <a:buNone/>
              <a:defRPr sz="1400">
                <a:solidFill>
                  <a:srgbClr val="000000"/>
                </a:solidFill>
                <a:latin typeface="+mn-lt"/>
              </a:defRPr>
            </a:lvl1pPr>
            <a:lvl2pPr marL="457200" indent="0">
              <a:buFont typeface="Arial" panose="020B0604020202020204" pitchFamily="34" charset="0"/>
              <a:buNone/>
              <a:defRPr sz="1800"/>
            </a:lvl2pPr>
            <a:lvl3pPr marL="1257300" indent="-342900">
              <a:buFont typeface="Arial" panose="020B0604020202020204" pitchFamily="34" charset="0"/>
              <a:buChar char="•"/>
              <a:defRPr sz="1600"/>
            </a:lvl3pPr>
            <a:lvl4pPr marL="1657350" indent="-285750">
              <a:buFont typeface="Arial" panose="020B0604020202020204" pitchFamily="34" charset="0"/>
              <a:buChar char="•"/>
              <a:defRPr sz="1400"/>
            </a:lvl4pPr>
            <a:lvl5pPr marL="2114550" indent="-285750">
              <a:buFont typeface="Arial" panose="020B0604020202020204" pitchFamily="34" charset="0"/>
              <a:buChar char="•"/>
              <a:defRPr sz="1200" i="0" u="none"/>
            </a:lvl5pPr>
          </a:lstStyle>
          <a:p>
            <a:pPr lvl="0"/>
            <a:r>
              <a:rPr lang="en-GB"/>
              <a:t>Click to edit Master text styles</a:t>
            </a:r>
          </a:p>
        </p:txBody>
      </p:sp>
      <p:sp>
        <p:nvSpPr>
          <p:cNvPr id="12" name="Content Placeholder 2">
            <a:extLst>
              <a:ext uri="{FF2B5EF4-FFF2-40B4-BE49-F238E27FC236}">
                <a16:creationId xmlns:a16="http://schemas.microsoft.com/office/drawing/2014/main" id="{56E9DB81-3944-E146-A14B-356D1E30D9B1}"/>
              </a:ext>
            </a:extLst>
          </p:cNvPr>
          <p:cNvSpPr>
            <a:spLocks noGrp="1"/>
          </p:cNvSpPr>
          <p:nvPr>
            <p:ph sz="quarter" idx="19"/>
          </p:nvPr>
        </p:nvSpPr>
        <p:spPr>
          <a:xfrm>
            <a:off x="7714801" y="5550736"/>
            <a:ext cx="3980398" cy="295291"/>
          </a:xfrm>
        </p:spPr>
        <p:txBody>
          <a:bodyPr numCol="1">
            <a:noAutofit/>
          </a:bodyPr>
          <a:lstStyle>
            <a:lvl1pPr marL="0" indent="0">
              <a:spcAft>
                <a:spcPts val="1800"/>
              </a:spcAft>
              <a:buFont typeface="Arial" panose="020B0604020202020204" pitchFamily="34" charset="0"/>
              <a:buNone/>
              <a:defRPr sz="1400">
                <a:solidFill>
                  <a:srgbClr val="000000"/>
                </a:solidFill>
                <a:latin typeface="+mn-lt"/>
              </a:defRPr>
            </a:lvl1pPr>
            <a:lvl2pPr marL="457200" indent="0">
              <a:buFont typeface="Arial" panose="020B0604020202020204" pitchFamily="34" charset="0"/>
              <a:buNone/>
              <a:defRPr sz="1800"/>
            </a:lvl2pPr>
            <a:lvl3pPr marL="1257300" indent="-342900">
              <a:buFont typeface="Arial" panose="020B0604020202020204" pitchFamily="34" charset="0"/>
              <a:buChar char="•"/>
              <a:defRPr sz="1600"/>
            </a:lvl3pPr>
            <a:lvl4pPr marL="1657350" indent="-285750">
              <a:buFont typeface="Arial" panose="020B0604020202020204" pitchFamily="34" charset="0"/>
              <a:buChar char="•"/>
              <a:defRPr sz="1400"/>
            </a:lvl4pPr>
            <a:lvl5pPr marL="2114550" indent="-285750">
              <a:buFont typeface="Arial" panose="020B0604020202020204" pitchFamily="34" charset="0"/>
              <a:buChar char="•"/>
              <a:defRPr sz="1200" i="0" u="none"/>
            </a:lvl5pPr>
          </a:lstStyle>
          <a:p>
            <a:pPr lvl="0"/>
            <a:r>
              <a:rPr lang="en-GB"/>
              <a:t>Click to edit Master text styles</a:t>
            </a:r>
          </a:p>
        </p:txBody>
      </p:sp>
      <p:sp>
        <p:nvSpPr>
          <p:cNvPr id="15" name="Title 1">
            <a:extLst>
              <a:ext uri="{FF2B5EF4-FFF2-40B4-BE49-F238E27FC236}">
                <a16:creationId xmlns:a16="http://schemas.microsoft.com/office/drawing/2014/main" id="{49DE4C68-135D-334F-99A5-7E4E95F07BF3}"/>
              </a:ext>
            </a:extLst>
          </p:cNvPr>
          <p:cNvSpPr>
            <a:spLocks noGrp="1"/>
          </p:cNvSpPr>
          <p:nvPr>
            <p:ph type="title"/>
          </p:nvPr>
        </p:nvSpPr>
        <p:spPr>
          <a:xfrm rot="5400000">
            <a:off x="2205000" y="-2205000"/>
            <a:ext cx="990000" cy="5400000"/>
          </a:xfrm>
          <a:prstGeom prst="round1Rect">
            <a:avLst>
              <a:gd name="adj" fmla="val 50000"/>
            </a:avLst>
          </a:prstGeom>
          <a:ln>
            <a:noFill/>
          </a:ln>
        </p:spPr>
        <p:style>
          <a:lnRef idx="2">
            <a:schemeClr val="dk1">
              <a:shade val="50000"/>
            </a:schemeClr>
          </a:lnRef>
          <a:fillRef idx="1">
            <a:schemeClr val="dk1"/>
          </a:fillRef>
          <a:effectRef idx="0">
            <a:schemeClr val="dk1"/>
          </a:effectRef>
          <a:fontRef idx="minor">
            <a:schemeClr val="lt1"/>
          </a:fontRef>
        </p:style>
        <p:txBody>
          <a:bodyPr vert="vert270" lIns="540000" tIns="540000" rIns="360000" bIns="540000">
            <a:normAutofit/>
          </a:bodyPr>
          <a:lstStyle>
            <a:lvl1pPr>
              <a:defRPr sz="2400" b="1">
                <a:solidFill>
                  <a:schemeClr val="bg1"/>
                </a:solidFill>
              </a:defRPr>
            </a:lvl1pPr>
          </a:lstStyle>
          <a:p>
            <a:r>
              <a:rPr lang="en-GB"/>
              <a:t>Click to edit Master title style</a:t>
            </a:r>
            <a:endParaRPr lang="en-US"/>
          </a:p>
        </p:txBody>
      </p:sp>
      <p:sp>
        <p:nvSpPr>
          <p:cNvPr id="18" name="Picture Placeholder 17">
            <a:extLst>
              <a:ext uri="{FF2B5EF4-FFF2-40B4-BE49-F238E27FC236}">
                <a16:creationId xmlns:a16="http://schemas.microsoft.com/office/drawing/2014/main" id="{AF381FC7-F611-9C42-823F-D22EE5A4A124}"/>
              </a:ext>
            </a:extLst>
          </p:cNvPr>
          <p:cNvSpPr>
            <a:spLocks noGrp="1"/>
          </p:cNvSpPr>
          <p:nvPr>
            <p:ph type="pic" sz="quarter" idx="22"/>
          </p:nvPr>
        </p:nvSpPr>
        <p:spPr>
          <a:xfrm>
            <a:off x="496800" y="1486738"/>
            <a:ext cx="8114038" cy="3906000"/>
          </a:xfrm>
          <a:custGeom>
            <a:avLst/>
            <a:gdLst>
              <a:gd name="connsiteX0" fmla="*/ 0 w 8114038"/>
              <a:gd name="connsiteY0" fmla="*/ 0 h 3906000"/>
              <a:gd name="connsiteX1" fmla="*/ 8114038 w 8114038"/>
              <a:gd name="connsiteY1" fmla="*/ 0 h 3906000"/>
              <a:gd name="connsiteX2" fmla="*/ 8114038 w 8114038"/>
              <a:gd name="connsiteY2" fmla="*/ 63 h 3906000"/>
              <a:gd name="connsiteX3" fmla="*/ 7376180 w 8114038"/>
              <a:gd name="connsiteY3" fmla="*/ 63 h 3906000"/>
              <a:gd name="connsiteX4" fmla="*/ 7339431 w 8114038"/>
              <a:gd name="connsiteY4" fmla="*/ 93266 h 3906000"/>
              <a:gd name="connsiteX5" fmla="*/ 6969601 w 8114038"/>
              <a:gd name="connsiteY5" fmla="*/ 2188862 h 3906000"/>
              <a:gd name="connsiteX6" fmla="*/ 7161481 w 8114038"/>
              <a:gd name="connsiteY6" fmla="*/ 3712048 h 3906000"/>
              <a:gd name="connsiteX7" fmla="*/ 7216557 w 8114038"/>
              <a:gd name="connsiteY7" fmla="*/ 3906000 h 3906000"/>
              <a:gd name="connsiteX8" fmla="*/ 0 w 8114038"/>
              <a:gd name="connsiteY8" fmla="*/ 3906000 h 390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14038" h="3906000">
                <a:moveTo>
                  <a:pt x="0" y="0"/>
                </a:moveTo>
                <a:lnTo>
                  <a:pt x="8114038" y="0"/>
                </a:lnTo>
                <a:lnTo>
                  <a:pt x="8114038" y="63"/>
                </a:lnTo>
                <a:lnTo>
                  <a:pt x="7376180" y="63"/>
                </a:lnTo>
                <a:lnTo>
                  <a:pt x="7339431" y="93266"/>
                </a:lnTo>
                <a:cubicBezTo>
                  <a:pt x="7100175" y="746706"/>
                  <a:pt x="6969601" y="1452535"/>
                  <a:pt x="6969601" y="2188862"/>
                </a:cubicBezTo>
                <a:cubicBezTo>
                  <a:pt x="6969601" y="2714810"/>
                  <a:pt x="7036220" y="3225198"/>
                  <a:pt x="7161481" y="3712048"/>
                </a:cubicBezTo>
                <a:lnTo>
                  <a:pt x="7216557" y="3906000"/>
                </a:lnTo>
                <a:lnTo>
                  <a:pt x="0" y="3906000"/>
                </a:lnTo>
                <a:close/>
              </a:path>
            </a:pathLst>
          </a:custGeom>
          <a:noFill/>
          <a:ln w="76200">
            <a:solidFill>
              <a:schemeClr val="bg1"/>
            </a:solidFill>
          </a:ln>
        </p:spPr>
        <p:txBody>
          <a:bodyPr wrap="square">
            <a:noAutofit/>
          </a:bodyPr>
          <a:lstStyle>
            <a:lvl1pPr>
              <a:defRPr sz="1400"/>
            </a:lvl1pPr>
          </a:lstStyle>
          <a:p>
            <a:endParaRPr lang="en-US"/>
          </a:p>
        </p:txBody>
      </p:sp>
      <p:sp>
        <p:nvSpPr>
          <p:cNvPr id="19" name="Picture Placeholder 10">
            <a:extLst>
              <a:ext uri="{FF2B5EF4-FFF2-40B4-BE49-F238E27FC236}">
                <a16:creationId xmlns:a16="http://schemas.microsoft.com/office/drawing/2014/main" id="{8355EFA7-E7F5-1343-A480-F8582468489C}"/>
              </a:ext>
            </a:extLst>
          </p:cNvPr>
          <p:cNvSpPr>
            <a:spLocks noGrp="1"/>
          </p:cNvSpPr>
          <p:nvPr>
            <p:ph type="pic" sz="quarter" idx="13"/>
          </p:nvPr>
        </p:nvSpPr>
        <p:spPr>
          <a:xfrm>
            <a:off x="7466401" y="1486801"/>
            <a:ext cx="4228798" cy="3906000"/>
          </a:xfrm>
          <a:custGeom>
            <a:avLst/>
            <a:gdLst>
              <a:gd name="connsiteX0" fmla="*/ 406579 w 4228798"/>
              <a:gd name="connsiteY0" fmla="*/ 0 h 3906000"/>
              <a:gd name="connsiteX1" fmla="*/ 4228798 w 4228798"/>
              <a:gd name="connsiteY1" fmla="*/ 0 h 3906000"/>
              <a:gd name="connsiteX2" fmla="*/ 4228798 w 4228798"/>
              <a:gd name="connsiteY2" fmla="*/ 3906000 h 3906000"/>
              <a:gd name="connsiteX3" fmla="*/ 246974 w 4228798"/>
              <a:gd name="connsiteY3" fmla="*/ 3906000 h 3906000"/>
              <a:gd name="connsiteX4" fmla="*/ 191880 w 4228798"/>
              <a:gd name="connsiteY4" fmla="*/ 3711985 h 3906000"/>
              <a:gd name="connsiteX5" fmla="*/ 0 w 4228798"/>
              <a:gd name="connsiteY5" fmla="*/ 2188799 h 3906000"/>
              <a:gd name="connsiteX6" fmla="*/ 369830 w 4228798"/>
              <a:gd name="connsiteY6" fmla="*/ 93203 h 390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28798" h="3906000">
                <a:moveTo>
                  <a:pt x="406579" y="0"/>
                </a:moveTo>
                <a:lnTo>
                  <a:pt x="4228798" y="0"/>
                </a:lnTo>
                <a:lnTo>
                  <a:pt x="4228798" y="3906000"/>
                </a:lnTo>
                <a:lnTo>
                  <a:pt x="246974" y="3906000"/>
                </a:lnTo>
                <a:lnTo>
                  <a:pt x="191880" y="3711985"/>
                </a:lnTo>
                <a:cubicBezTo>
                  <a:pt x="66619" y="3225135"/>
                  <a:pt x="0" y="2714747"/>
                  <a:pt x="0" y="2188799"/>
                </a:cubicBezTo>
                <a:cubicBezTo>
                  <a:pt x="0" y="1452472"/>
                  <a:pt x="130574" y="746643"/>
                  <a:pt x="369830" y="93203"/>
                </a:cubicBezTo>
                <a:close/>
              </a:path>
            </a:pathLst>
          </a:custGeom>
          <a:noFill/>
          <a:ln w="76200">
            <a:solidFill>
              <a:schemeClr val="bg1"/>
            </a:solidFill>
          </a:ln>
        </p:spPr>
        <p:txBody>
          <a:bodyPr wrap="square" lIns="90000">
            <a:noAutofit/>
          </a:bodyPr>
          <a:lstStyle>
            <a:lvl1pPr>
              <a:defRPr sz="1400">
                <a:latin typeface="+mn-lt"/>
              </a:defRPr>
            </a:lvl1pPr>
          </a:lstStyle>
          <a:p>
            <a:endParaRPr lang="en-US"/>
          </a:p>
        </p:txBody>
      </p:sp>
    </p:spTree>
    <p:extLst>
      <p:ext uri="{BB962C8B-B14F-4D97-AF65-F5344CB8AC3E}">
        <p14:creationId xmlns:p14="http://schemas.microsoft.com/office/powerpoint/2010/main" val="68807512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Image with text - opt4">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6E500B60-FFC6-164C-911A-5C954632940F}"/>
              </a:ext>
            </a:extLst>
          </p:cNvPr>
          <p:cNvSpPr>
            <a:spLocks noGrp="1"/>
          </p:cNvSpPr>
          <p:nvPr>
            <p:ph type="pic" sz="quarter" idx="18"/>
          </p:nvPr>
        </p:nvSpPr>
        <p:spPr>
          <a:xfrm>
            <a:off x="496800" y="1486801"/>
            <a:ext cx="3642980" cy="3906000"/>
          </a:xfrm>
          <a:custGeom>
            <a:avLst/>
            <a:gdLst>
              <a:gd name="connsiteX0" fmla="*/ 0 w 3642980"/>
              <a:gd name="connsiteY0" fmla="*/ 0 h 3906000"/>
              <a:gd name="connsiteX1" fmla="*/ 3642980 w 3642980"/>
              <a:gd name="connsiteY1" fmla="*/ 0 h 3906000"/>
              <a:gd name="connsiteX2" fmla="*/ 3606231 w 3642980"/>
              <a:gd name="connsiteY2" fmla="*/ 93203 h 3906000"/>
              <a:gd name="connsiteX3" fmla="*/ 3236400 w 3642980"/>
              <a:gd name="connsiteY3" fmla="*/ 2188799 h 3906000"/>
              <a:gd name="connsiteX4" fmla="*/ 3428281 w 3642980"/>
              <a:gd name="connsiteY4" fmla="*/ 3711985 h 3906000"/>
              <a:gd name="connsiteX5" fmla="*/ 3483375 w 3642980"/>
              <a:gd name="connsiteY5" fmla="*/ 3906000 h 3906000"/>
              <a:gd name="connsiteX6" fmla="*/ 0 w 3642980"/>
              <a:gd name="connsiteY6" fmla="*/ 3906000 h 390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2980" h="3906000">
                <a:moveTo>
                  <a:pt x="0" y="0"/>
                </a:moveTo>
                <a:lnTo>
                  <a:pt x="3642980" y="0"/>
                </a:lnTo>
                <a:lnTo>
                  <a:pt x="3606231" y="93203"/>
                </a:lnTo>
                <a:cubicBezTo>
                  <a:pt x="3366975" y="746643"/>
                  <a:pt x="3236400" y="1452472"/>
                  <a:pt x="3236400" y="2188799"/>
                </a:cubicBezTo>
                <a:cubicBezTo>
                  <a:pt x="3236400" y="2714747"/>
                  <a:pt x="3303020" y="3225135"/>
                  <a:pt x="3428281" y="3711985"/>
                </a:cubicBezTo>
                <a:lnTo>
                  <a:pt x="3483375" y="3906000"/>
                </a:lnTo>
                <a:lnTo>
                  <a:pt x="0" y="3906000"/>
                </a:lnTo>
                <a:close/>
              </a:path>
            </a:pathLst>
          </a:custGeom>
          <a:noFill/>
          <a:ln w="76200">
            <a:solidFill>
              <a:schemeClr val="bg1"/>
            </a:solidFill>
          </a:ln>
        </p:spPr>
        <p:txBody>
          <a:bodyPr wrap="square">
            <a:noAutofit/>
          </a:bodyPr>
          <a:lstStyle>
            <a:lvl1pPr>
              <a:defRPr sz="1400">
                <a:latin typeface="+mn-lt"/>
              </a:defRPr>
            </a:lvl1pPr>
          </a:lstStyle>
          <a:p>
            <a:endParaRPr lang="en-US"/>
          </a:p>
        </p:txBody>
      </p:sp>
      <p:sp>
        <p:nvSpPr>
          <p:cNvPr id="9" name="Content Placeholder 2">
            <a:extLst>
              <a:ext uri="{FF2B5EF4-FFF2-40B4-BE49-F238E27FC236}">
                <a16:creationId xmlns:a16="http://schemas.microsoft.com/office/drawing/2014/main" id="{316344D8-FE94-E445-99F1-4441047C1851}"/>
              </a:ext>
            </a:extLst>
          </p:cNvPr>
          <p:cNvSpPr>
            <a:spLocks noGrp="1"/>
          </p:cNvSpPr>
          <p:nvPr>
            <p:ph sz="quarter" idx="15"/>
          </p:nvPr>
        </p:nvSpPr>
        <p:spPr>
          <a:xfrm>
            <a:off x="496800" y="5550736"/>
            <a:ext cx="3236400" cy="295291"/>
          </a:xfrm>
        </p:spPr>
        <p:txBody>
          <a:bodyPr numCol="1">
            <a:noAutofit/>
          </a:bodyPr>
          <a:lstStyle>
            <a:lvl1pPr marL="0" indent="0">
              <a:spcAft>
                <a:spcPts val="1800"/>
              </a:spcAft>
              <a:buFont typeface="Arial" panose="020B0604020202020204" pitchFamily="34" charset="0"/>
              <a:buNone/>
              <a:defRPr sz="1400">
                <a:solidFill>
                  <a:srgbClr val="000000"/>
                </a:solidFill>
                <a:latin typeface="+mn-lt"/>
              </a:defRPr>
            </a:lvl1pPr>
            <a:lvl2pPr marL="457200" indent="0">
              <a:buFont typeface="Arial" panose="020B0604020202020204" pitchFamily="34" charset="0"/>
              <a:buNone/>
              <a:defRPr sz="1800"/>
            </a:lvl2pPr>
            <a:lvl3pPr marL="1257300" indent="-342900">
              <a:buFont typeface="Arial" panose="020B0604020202020204" pitchFamily="34" charset="0"/>
              <a:buChar char="•"/>
              <a:defRPr sz="1600"/>
            </a:lvl3pPr>
            <a:lvl4pPr marL="1657350" indent="-285750">
              <a:buFont typeface="Arial" panose="020B0604020202020204" pitchFamily="34" charset="0"/>
              <a:buChar char="•"/>
              <a:defRPr sz="1400"/>
            </a:lvl4pPr>
            <a:lvl5pPr marL="2114550" indent="-285750">
              <a:buFont typeface="Arial" panose="020B0604020202020204" pitchFamily="34" charset="0"/>
              <a:buChar char="•"/>
              <a:defRPr sz="1200" i="0" u="none"/>
            </a:lvl5pPr>
          </a:lstStyle>
          <a:p>
            <a:pPr lvl="0"/>
            <a:r>
              <a:rPr lang="en-GB"/>
              <a:t>Click to edit Master text styles</a:t>
            </a:r>
          </a:p>
        </p:txBody>
      </p:sp>
      <p:sp>
        <p:nvSpPr>
          <p:cNvPr id="11" name="Picture Placeholder 10">
            <a:extLst>
              <a:ext uri="{FF2B5EF4-FFF2-40B4-BE49-F238E27FC236}">
                <a16:creationId xmlns:a16="http://schemas.microsoft.com/office/drawing/2014/main" id="{5A32E743-B829-8344-9955-5F0C02DAC01D}"/>
              </a:ext>
            </a:extLst>
          </p:cNvPr>
          <p:cNvSpPr>
            <a:spLocks noGrp="1"/>
          </p:cNvSpPr>
          <p:nvPr>
            <p:ph type="pic" sz="quarter" idx="13"/>
          </p:nvPr>
        </p:nvSpPr>
        <p:spPr>
          <a:xfrm>
            <a:off x="7466401" y="1486801"/>
            <a:ext cx="4228798" cy="3906000"/>
          </a:xfrm>
          <a:custGeom>
            <a:avLst/>
            <a:gdLst>
              <a:gd name="connsiteX0" fmla="*/ 406579 w 4228798"/>
              <a:gd name="connsiteY0" fmla="*/ 0 h 3906000"/>
              <a:gd name="connsiteX1" fmla="*/ 4228798 w 4228798"/>
              <a:gd name="connsiteY1" fmla="*/ 0 h 3906000"/>
              <a:gd name="connsiteX2" fmla="*/ 4228798 w 4228798"/>
              <a:gd name="connsiteY2" fmla="*/ 3906000 h 3906000"/>
              <a:gd name="connsiteX3" fmla="*/ 246974 w 4228798"/>
              <a:gd name="connsiteY3" fmla="*/ 3906000 h 3906000"/>
              <a:gd name="connsiteX4" fmla="*/ 191880 w 4228798"/>
              <a:gd name="connsiteY4" fmla="*/ 3711985 h 3906000"/>
              <a:gd name="connsiteX5" fmla="*/ 0 w 4228798"/>
              <a:gd name="connsiteY5" fmla="*/ 2188799 h 3906000"/>
              <a:gd name="connsiteX6" fmla="*/ 369830 w 4228798"/>
              <a:gd name="connsiteY6" fmla="*/ 93203 h 390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28798" h="3906000">
                <a:moveTo>
                  <a:pt x="406579" y="0"/>
                </a:moveTo>
                <a:lnTo>
                  <a:pt x="4228798" y="0"/>
                </a:lnTo>
                <a:lnTo>
                  <a:pt x="4228798" y="3906000"/>
                </a:lnTo>
                <a:lnTo>
                  <a:pt x="246974" y="3906000"/>
                </a:lnTo>
                <a:lnTo>
                  <a:pt x="191880" y="3711985"/>
                </a:lnTo>
                <a:cubicBezTo>
                  <a:pt x="66619" y="3225135"/>
                  <a:pt x="0" y="2714747"/>
                  <a:pt x="0" y="2188799"/>
                </a:cubicBezTo>
                <a:cubicBezTo>
                  <a:pt x="0" y="1452472"/>
                  <a:pt x="130574" y="746643"/>
                  <a:pt x="369830" y="93203"/>
                </a:cubicBezTo>
                <a:close/>
              </a:path>
            </a:pathLst>
          </a:custGeom>
          <a:noFill/>
          <a:ln w="76200">
            <a:solidFill>
              <a:schemeClr val="bg1"/>
            </a:solidFill>
          </a:ln>
        </p:spPr>
        <p:txBody>
          <a:bodyPr wrap="square" lIns="90000">
            <a:noAutofit/>
          </a:bodyPr>
          <a:lstStyle>
            <a:lvl1pPr>
              <a:defRPr sz="1400">
                <a:latin typeface="+mn-lt"/>
              </a:defRPr>
            </a:lvl1pPr>
          </a:lstStyle>
          <a:p>
            <a:endParaRPr lang="en-US"/>
          </a:p>
        </p:txBody>
      </p:sp>
      <p:sp>
        <p:nvSpPr>
          <p:cNvPr id="12" name="Content Placeholder 2">
            <a:extLst>
              <a:ext uri="{FF2B5EF4-FFF2-40B4-BE49-F238E27FC236}">
                <a16:creationId xmlns:a16="http://schemas.microsoft.com/office/drawing/2014/main" id="{56E9DB81-3944-E146-A14B-356D1E30D9B1}"/>
              </a:ext>
            </a:extLst>
          </p:cNvPr>
          <p:cNvSpPr>
            <a:spLocks noGrp="1"/>
          </p:cNvSpPr>
          <p:nvPr>
            <p:ph sz="quarter" idx="19"/>
          </p:nvPr>
        </p:nvSpPr>
        <p:spPr>
          <a:xfrm>
            <a:off x="7714801" y="5550736"/>
            <a:ext cx="3980398" cy="295291"/>
          </a:xfrm>
        </p:spPr>
        <p:txBody>
          <a:bodyPr numCol="1">
            <a:noAutofit/>
          </a:bodyPr>
          <a:lstStyle>
            <a:lvl1pPr marL="0" indent="0">
              <a:spcAft>
                <a:spcPts val="1800"/>
              </a:spcAft>
              <a:buFont typeface="Arial" panose="020B0604020202020204" pitchFamily="34" charset="0"/>
              <a:buNone/>
              <a:defRPr sz="1400">
                <a:solidFill>
                  <a:srgbClr val="000000"/>
                </a:solidFill>
                <a:latin typeface="+mn-lt"/>
              </a:defRPr>
            </a:lvl1pPr>
            <a:lvl2pPr marL="457200" indent="0">
              <a:buFont typeface="Arial" panose="020B0604020202020204" pitchFamily="34" charset="0"/>
              <a:buNone/>
              <a:defRPr sz="1800"/>
            </a:lvl2pPr>
            <a:lvl3pPr marL="1257300" indent="-342900">
              <a:buFont typeface="Arial" panose="020B0604020202020204" pitchFamily="34" charset="0"/>
              <a:buChar char="•"/>
              <a:defRPr sz="1600"/>
            </a:lvl3pPr>
            <a:lvl4pPr marL="1657350" indent="-285750">
              <a:buFont typeface="Arial" panose="020B0604020202020204" pitchFamily="34" charset="0"/>
              <a:buChar char="•"/>
              <a:defRPr sz="1400"/>
            </a:lvl4pPr>
            <a:lvl5pPr marL="2114550" indent="-285750">
              <a:buFont typeface="Arial" panose="020B0604020202020204" pitchFamily="34" charset="0"/>
              <a:buChar char="•"/>
              <a:defRPr sz="1200" i="0" u="none"/>
            </a:lvl5pPr>
          </a:lstStyle>
          <a:p>
            <a:pPr lvl="0"/>
            <a:r>
              <a:rPr lang="en-GB"/>
              <a:t>Click to edit Master text styles</a:t>
            </a:r>
          </a:p>
        </p:txBody>
      </p:sp>
      <p:sp>
        <p:nvSpPr>
          <p:cNvPr id="13" name="Picture Placeholder 12">
            <a:extLst>
              <a:ext uri="{FF2B5EF4-FFF2-40B4-BE49-F238E27FC236}">
                <a16:creationId xmlns:a16="http://schemas.microsoft.com/office/drawing/2014/main" id="{6D4B509F-2B44-D94A-AD98-D560A0B725AF}"/>
              </a:ext>
            </a:extLst>
          </p:cNvPr>
          <p:cNvSpPr>
            <a:spLocks noGrp="1"/>
          </p:cNvSpPr>
          <p:nvPr>
            <p:ph type="pic" sz="quarter" idx="20"/>
          </p:nvPr>
        </p:nvSpPr>
        <p:spPr>
          <a:xfrm>
            <a:off x="3733200" y="1486801"/>
            <a:ext cx="4139780" cy="3906000"/>
          </a:xfrm>
          <a:custGeom>
            <a:avLst/>
            <a:gdLst>
              <a:gd name="connsiteX0" fmla="*/ 406580 w 4139780"/>
              <a:gd name="connsiteY0" fmla="*/ 0 h 3906000"/>
              <a:gd name="connsiteX1" fmla="*/ 4139780 w 4139780"/>
              <a:gd name="connsiteY1" fmla="*/ 0 h 3906000"/>
              <a:gd name="connsiteX2" fmla="*/ 4103031 w 4139780"/>
              <a:gd name="connsiteY2" fmla="*/ 93203 h 3906000"/>
              <a:gd name="connsiteX3" fmla="*/ 3733200 w 4139780"/>
              <a:gd name="connsiteY3" fmla="*/ 2188799 h 3906000"/>
              <a:gd name="connsiteX4" fmla="*/ 3925081 w 4139780"/>
              <a:gd name="connsiteY4" fmla="*/ 3711985 h 3906000"/>
              <a:gd name="connsiteX5" fmla="*/ 3980175 w 4139780"/>
              <a:gd name="connsiteY5" fmla="*/ 3906000 h 3906000"/>
              <a:gd name="connsiteX6" fmla="*/ 246975 w 4139780"/>
              <a:gd name="connsiteY6" fmla="*/ 3906000 h 3906000"/>
              <a:gd name="connsiteX7" fmla="*/ 191881 w 4139780"/>
              <a:gd name="connsiteY7" fmla="*/ 3711985 h 3906000"/>
              <a:gd name="connsiteX8" fmla="*/ 0 w 4139780"/>
              <a:gd name="connsiteY8" fmla="*/ 2188799 h 3906000"/>
              <a:gd name="connsiteX9" fmla="*/ 369831 w 4139780"/>
              <a:gd name="connsiteY9" fmla="*/ 93203 h 390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39780" h="3906000">
                <a:moveTo>
                  <a:pt x="406580" y="0"/>
                </a:moveTo>
                <a:lnTo>
                  <a:pt x="4139780" y="0"/>
                </a:lnTo>
                <a:lnTo>
                  <a:pt x="4103031" y="93203"/>
                </a:lnTo>
                <a:cubicBezTo>
                  <a:pt x="3863775" y="746643"/>
                  <a:pt x="3733200" y="1452472"/>
                  <a:pt x="3733200" y="2188799"/>
                </a:cubicBezTo>
                <a:cubicBezTo>
                  <a:pt x="3733200" y="2714747"/>
                  <a:pt x="3799820" y="3225135"/>
                  <a:pt x="3925081" y="3711985"/>
                </a:cubicBezTo>
                <a:lnTo>
                  <a:pt x="3980175" y="3906000"/>
                </a:lnTo>
                <a:lnTo>
                  <a:pt x="246975" y="3906000"/>
                </a:lnTo>
                <a:lnTo>
                  <a:pt x="191881" y="3711985"/>
                </a:lnTo>
                <a:cubicBezTo>
                  <a:pt x="66620" y="3225135"/>
                  <a:pt x="0" y="2714747"/>
                  <a:pt x="0" y="2188799"/>
                </a:cubicBezTo>
                <a:cubicBezTo>
                  <a:pt x="0" y="1452472"/>
                  <a:pt x="130575" y="746643"/>
                  <a:pt x="369831" y="93203"/>
                </a:cubicBezTo>
                <a:close/>
              </a:path>
            </a:pathLst>
          </a:custGeom>
          <a:noFill/>
          <a:ln w="76200">
            <a:solidFill>
              <a:schemeClr val="bg1"/>
            </a:solidFill>
          </a:ln>
        </p:spPr>
        <p:txBody>
          <a:bodyPr wrap="square">
            <a:noAutofit/>
          </a:bodyPr>
          <a:lstStyle>
            <a:lvl1pPr>
              <a:defRPr sz="1400">
                <a:latin typeface="+mn-lt"/>
              </a:defRPr>
            </a:lvl1pPr>
          </a:lstStyle>
          <a:p>
            <a:endParaRPr lang="en-US"/>
          </a:p>
        </p:txBody>
      </p:sp>
      <p:sp>
        <p:nvSpPr>
          <p:cNvPr id="14" name="Content Placeholder 2">
            <a:extLst>
              <a:ext uri="{FF2B5EF4-FFF2-40B4-BE49-F238E27FC236}">
                <a16:creationId xmlns:a16="http://schemas.microsoft.com/office/drawing/2014/main" id="{F43291AA-1C71-B549-8637-6F586FC78885}"/>
              </a:ext>
            </a:extLst>
          </p:cNvPr>
          <p:cNvSpPr>
            <a:spLocks noGrp="1"/>
          </p:cNvSpPr>
          <p:nvPr>
            <p:ph sz="quarter" idx="21"/>
          </p:nvPr>
        </p:nvSpPr>
        <p:spPr>
          <a:xfrm>
            <a:off x="3981600" y="5550736"/>
            <a:ext cx="3484801" cy="295291"/>
          </a:xfrm>
        </p:spPr>
        <p:txBody>
          <a:bodyPr numCol="1">
            <a:noAutofit/>
          </a:bodyPr>
          <a:lstStyle>
            <a:lvl1pPr marL="0" indent="0">
              <a:spcAft>
                <a:spcPts val="1800"/>
              </a:spcAft>
              <a:buFont typeface="Arial" panose="020B0604020202020204" pitchFamily="34" charset="0"/>
              <a:buNone/>
              <a:defRPr sz="1400">
                <a:solidFill>
                  <a:srgbClr val="000000"/>
                </a:solidFill>
                <a:latin typeface="+mn-lt"/>
              </a:defRPr>
            </a:lvl1pPr>
            <a:lvl2pPr marL="457200" indent="0">
              <a:buFont typeface="Arial" panose="020B0604020202020204" pitchFamily="34" charset="0"/>
              <a:buNone/>
              <a:defRPr sz="1800"/>
            </a:lvl2pPr>
            <a:lvl3pPr marL="1257300" indent="-342900">
              <a:buFont typeface="Arial" panose="020B0604020202020204" pitchFamily="34" charset="0"/>
              <a:buChar char="•"/>
              <a:defRPr sz="1600"/>
            </a:lvl3pPr>
            <a:lvl4pPr marL="1657350" indent="-285750">
              <a:buFont typeface="Arial" panose="020B0604020202020204" pitchFamily="34" charset="0"/>
              <a:buChar char="•"/>
              <a:defRPr sz="1400"/>
            </a:lvl4pPr>
            <a:lvl5pPr marL="2114550" indent="-285750">
              <a:buFont typeface="Arial" panose="020B0604020202020204" pitchFamily="34" charset="0"/>
              <a:buChar char="•"/>
              <a:defRPr sz="1200" i="0" u="none"/>
            </a:lvl5pPr>
          </a:lstStyle>
          <a:p>
            <a:pPr lvl="0"/>
            <a:r>
              <a:rPr lang="en-GB"/>
              <a:t>Click to edit Master text styles</a:t>
            </a:r>
          </a:p>
        </p:txBody>
      </p:sp>
      <p:sp>
        <p:nvSpPr>
          <p:cNvPr id="15" name="Title 1">
            <a:extLst>
              <a:ext uri="{FF2B5EF4-FFF2-40B4-BE49-F238E27FC236}">
                <a16:creationId xmlns:a16="http://schemas.microsoft.com/office/drawing/2014/main" id="{49DE4C68-135D-334F-99A5-7E4E95F07BF3}"/>
              </a:ext>
            </a:extLst>
          </p:cNvPr>
          <p:cNvSpPr>
            <a:spLocks noGrp="1"/>
          </p:cNvSpPr>
          <p:nvPr>
            <p:ph type="title"/>
          </p:nvPr>
        </p:nvSpPr>
        <p:spPr>
          <a:xfrm rot="5400000">
            <a:off x="2205000" y="-2205000"/>
            <a:ext cx="990000" cy="5400000"/>
          </a:xfrm>
          <a:prstGeom prst="round1Rect">
            <a:avLst>
              <a:gd name="adj" fmla="val 50000"/>
            </a:avLst>
          </a:prstGeom>
          <a:ln>
            <a:noFill/>
          </a:ln>
        </p:spPr>
        <p:style>
          <a:lnRef idx="2">
            <a:schemeClr val="dk1">
              <a:shade val="50000"/>
            </a:schemeClr>
          </a:lnRef>
          <a:fillRef idx="1">
            <a:schemeClr val="dk1"/>
          </a:fillRef>
          <a:effectRef idx="0">
            <a:schemeClr val="dk1"/>
          </a:effectRef>
          <a:fontRef idx="minor">
            <a:schemeClr val="lt1"/>
          </a:fontRef>
        </p:style>
        <p:txBody>
          <a:bodyPr vert="vert270" lIns="540000" tIns="540000" rIns="360000" bIns="540000">
            <a:normAutofit/>
          </a:bodyPr>
          <a:lstStyle>
            <a:lvl1pPr>
              <a:defRPr sz="2400" b="1">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219266520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Intro page - opt1">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EB66069A-F642-4241-9CCB-434C2C72344D}"/>
              </a:ext>
            </a:extLst>
          </p:cNvPr>
          <p:cNvSpPr>
            <a:spLocks noGrp="1"/>
          </p:cNvSpPr>
          <p:nvPr>
            <p:ph type="pic" sz="quarter" idx="18"/>
          </p:nvPr>
        </p:nvSpPr>
        <p:spPr>
          <a:xfrm>
            <a:off x="6097202" y="0"/>
            <a:ext cx="6094799" cy="6858000"/>
          </a:xfrm>
          <a:custGeom>
            <a:avLst/>
            <a:gdLst>
              <a:gd name="connsiteX0" fmla="*/ 1056070 w 6094799"/>
              <a:gd name="connsiteY0" fmla="*/ 0 h 6858000"/>
              <a:gd name="connsiteX1" fmla="*/ 6094799 w 6094799"/>
              <a:gd name="connsiteY1" fmla="*/ 0 h 6858000"/>
              <a:gd name="connsiteX2" fmla="*/ 6094799 w 6094799"/>
              <a:gd name="connsiteY2" fmla="*/ 6858000 h 6858000"/>
              <a:gd name="connsiteX3" fmla="*/ 1056070 w 6094799"/>
              <a:gd name="connsiteY3" fmla="*/ 6858000 h 6858000"/>
              <a:gd name="connsiteX4" fmla="*/ 1040896 w 6094799"/>
              <a:gd name="connsiteY4" fmla="*/ 6836661 h 6858000"/>
              <a:gd name="connsiteX5" fmla="*/ 0 w 6094799"/>
              <a:gd name="connsiteY5" fmla="*/ 3429000 h 6858000"/>
              <a:gd name="connsiteX6" fmla="*/ 1040896 w 6094799"/>
              <a:gd name="connsiteY6" fmla="*/ 2134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4799" h="6858000">
                <a:moveTo>
                  <a:pt x="1056070" y="0"/>
                </a:moveTo>
                <a:lnTo>
                  <a:pt x="6094799" y="0"/>
                </a:lnTo>
                <a:lnTo>
                  <a:pt x="6094799" y="6858000"/>
                </a:lnTo>
                <a:lnTo>
                  <a:pt x="1056070" y="6858000"/>
                </a:lnTo>
                <a:lnTo>
                  <a:pt x="1040896" y="6836661"/>
                </a:lnTo>
                <a:cubicBezTo>
                  <a:pt x="383728" y="5863924"/>
                  <a:pt x="0" y="4691275"/>
                  <a:pt x="0" y="3429000"/>
                </a:cubicBezTo>
                <a:cubicBezTo>
                  <a:pt x="0" y="2166726"/>
                  <a:pt x="383728" y="994076"/>
                  <a:pt x="1040896" y="21340"/>
                </a:cubicBezTo>
                <a:close/>
              </a:path>
            </a:pathLst>
          </a:custGeom>
          <a:noFill/>
          <a:ln>
            <a:noFill/>
          </a:ln>
        </p:spPr>
        <p:txBody>
          <a:bodyPr wrap="square">
            <a:noAutofit/>
          </a:bodyPr>
          <a:lstStyle>
            <a:lvl1pPr algn="l">
              <a:defRPr sz="1400">
                <a:latin typeface="+mn-lt"/>
              </a:defRPr>
            </a:lvl1pPr>
          </a:lstStyle>
          <a:p>
            <a:endParaRPr lang="en-US"/>
          </a:p>
        </p:txBody>
      </p:sp>
      <p:sp>
        <p:nvSpPr>
          <p:cNvPr id="8" name="Title 7">
            <a:extLst>
              <a:ext uri="{FF2B5EF4-FFF2-40B4-BE49-F238E27FC236}">
                <a16:creationId xmlns:a16="http://schemas.microsoft.com/office/drawing/2014/main" id="{4C4A9306-5DA3-144E-A910-7E2DA2D5084D}"/>
              </a:ext>
            </a:extLst>
          </p:cNvPr>
          <p:cNvSpPr>
            <a:spLocks noGrp="1"/>
          </p:cNvSpPr>
          <p:nvPr>
            <p:ph type="title"/>
          </p:nvPr>
        </p:nvSpPr>
        <p:spPr>
          <a:xfrm rot="5400000">
            <a:off x="2205000" y="-2205000"/>
            <a:ext cx="990000" cy="5400000"/>
          </a:xfrm>
          <a:prstGeom prst="round1Rect">
            <a:avLst>
              <a:gd name="adj" fmla="val 50000"/>
            </a:avLst>
          </a:prstGeom>
          <a:ln>
            <a:noFill/>
          </a:ln>
        </p:spPr>
        <p:style>
          <a:lnRef idx="2">
            <a:schemeClr val="dk1">
              <a:shade val="50000"/>
            </a:schemeClr>
          </a:lnRef>
          <a:fillRef idx="1">
            <a:schemeClr val="dk1"/>
          </a:fillRef>
          <a:effectRef idx="0">
            <a:schemeClr val="dk1"/>
          </a:effectRef>
          <a:fontRef idx="minor">
            <a:schemeClr val="lt1"/>
          </a:fontRef>
        </p:style>
        <p:txBody>
          <a:bodyPr vert="vert270" lIns="540000" tIns="540000" rIns="360000" bIns="540000">
            <a:normAutofit/>
          </a:bodyPr>
          <a:lstStyle>
            <a:lvl1pPr>
              <a:defRPr sz="2400" b="1">
                <a:solidFill>
                  <a:schemeClr val="bg1"/>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E2B163D-95B4-4A4E-9B8E-1B66D56E34C2}"/>
              </a:ext>
            </a:extLst>
          </p:cNvPr>
          <p:cNvSpPr>
            <a:spLocks noGrp="1"/>
          </p:cNvSpPr>
          <p:nvPr>
            <p:ph sz="quarter" idx="19"/>
          </p:nvPr>
        </p:nvSpPr>
        <p:spPr>
          <a:xfrm>
            <a:off x="500975" y="1587498"/>
            <a:ext cx="4114800" cy="3993493"/>
          </a:xfrm>
        </p:spPr>
        <p:txBody>
          <a:bodyPr anchor="ctr"/>
          <a:lstStyle>
            <a:lvl1pPr marL="0" indent="0">
              <a:lnSpc>
                <a:spcPct val="100000"/>
              </a:lnSpc>
              <a:buNone/>
              <a:defRPr/>
            </a:lvl1pPr>
            <a:lvl2pPr marL="457200" indent="0">
              <a:lnSpc>
                <a:spcPct val="100000"/>
              </a:lnSpc>
              <a:buNone/>
              <a:defRPr/>
            </a:lvl2pPr>
            <a:lvl3pPr marL="914400" indent="0">
              <a:lnSpc>
                <a:spcPct val="100000"/>
              </a:lnSpc>
              <a:buNone/>
              <a:defRPr/>
            </a:lvl3pPr>
            <a:lvl4pPr marL="1371600" indent="0">
              <a:lnSpc>
                <a:spcPct val="100000"/>
              </a:lnSpc>
              <a:buNone/>
              <a:defRPr/>
            </a:lvl4pPr>
            <a:lvl5pPr marL="1828800" indent="0">
              <a:lnSpc>
                <a:spcPct val="100000"/>
              </a:lnSpc>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9" name="Picture 8">
            <a:extLst>
              <a:ext uri="{FF2B5EF4-FFF2-40B4-BE49-F238E27FC236}">
                <a16:creationId xmlns:a16="http://schemas.microsoft.com/office/drawing/2014/main" id="{A80380D9-8216-5845-8BF1-8B754023D5BD}"/>
              </a:ext>
            </a:extLst>
          </p:cNvPr>
          <p:cNvPicPr>
            <a:picLocks noChangeAspect="1"/>
          </p:cNvPicPr>
          <p:nvPr userDrawn="1"/>
        </p:nvPicPr>
        <p:blipFill>
          <a:blip r:embed="rId2"/>
          <a:stretch>
            <a:fillRect/>
          </a:stretch>
        </p:blipFill>
        <p:spPr>
          <a:xfrm>
            <a:off x="9308999" y="5868000"/>
            <a:ext cx="2883001" cy="990000"/>
          </a:xfrm>
          <a:prstGeom prst="rect">
            <a:avLst/>
          </a:prstGeom>
        </p:spPr>
      </p:pic>
    </p:spTree>
    <p:extLst>
      <p:ext uri="{BB962C8B-B14F-4D97-AF65-F5344CB8AC3E}">
        <p14:creationId xmlns:p14="http://schemas.microsoft.com/office/powerpoint/2010/main" val="214268306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Intro page - opt2">
    <p:bg>
      <p:bgRef idx="1001">
        <a:schemeClr val="bg1"/>
      </p:bgRef>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EB66069A-F642-4241-9CCB-434C2C72344D}"/>
              </a:ext>
            </a:extLst>
          </p:cNvPr>
          <p:cNvSpPr>
            <a:spLocks noGrp="1"/>
          </p:cNvSpPr>
          <p:nvPr>
            <p:ph type="pic" sz="quarter" idx="18"/>
          </p:nvPr>
        </p:nvSpPr>
        <p:spPr>
          <a:xfrm>
            <a:off x="6097202" y="0"/>
            <a:ext cx="6094799" cy="6858000"/>
          </a:xfrm>
          <a:custGeom>
            <a:avLst/>
            <a:gdLst>
              <a:gd name="connsiteX0" fmla="*/ 1056070 w 6094799"/>
              <a:gd name="connsiteY0" fmla="*/ 0 h 6858000"/>
              <a:gd name="connsiteX1" fmla="*/ 6094799 w 6094799"/>
              <a:gd name="connsiteY1" fmla="*/ 0 h 6858000"/>
              <a:gd name="connsiteX2" fmla="*/ 6094799 w 6094799"/>
              <a:gd name="connsiteY2" fmla="*/ 6858000 h 6858000"/>
              <a:gd name="connsiteX3" fmla="*/ 1056070 w 6094799"/>
              <a:gd name="connsiteY3" fmla="*/ 6858000 h 6858000"/>
              <a:gd name="connsiteX4" fmla="*/ 1040896 w 6094799"/>
              <a:gd name="connsiteY4" fmla="*/ 6836661 h 6858000"/>
              <a:gd name="connsiteX5" fmla="*/ 0 w 6094799"/>
              <a:gd name="connsiteY5" fmla="*/ 3429000 h 6858000"/>
              <a:gd name="connsiteX6" fmla="*/ 1040896 w 6094799"/>
              <a:gd name="connsiteY6" fmla="*/ 2134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4799" h="6858000">
                <a:moveTo>
                  <a:pt x="1056070" y="0"/>
                </a:moveTo>
                <a:lnTo>
                  <a:pt x="6094799" y="0"/>
                </a:lnTo>
                <a:lnTo>
                  <a:pt x="6094799" y="6858000"/>
                </a:lnTo>
                <a:lnTo>
                  <a:pt x="1056070" y="6858000"/>
                </a:lnTo>
                <a:lnTo>
                  <a:pt x="1040896" y="6836661"/>
                </a:lnTo>
                <a:cubicBezTo>
                  <a:pt x="383728" y="5863924"/>
                  <a:pt x="0" y="4691275"/>
                  <a:pt x="0" y="3429000"/>
                </a:cubicBezTo>
                <a:cubicBezTo>
                  <a:pt x="0" y="2166726"/>
                  <a:pt x="383728" y="994076"/>
                  <a:pt x="1040896" y="21340"/>
                </a:cubicBezTo>
                <a:close/>
              </a:path>
            </a:pathLst>
          </a:custGeom>
          <a:noFill/>
          <a:ln>
            <a:noFill/>
          </a:ln>
        </p:spPr>
        <p:txBody>
          <a:bodyPr wrap="square">
            <a:noAutofit/>
          </a:bodyPr>
          <a:lstStyle>
            <a:lvl1pPr algn="l">
              <a:defRPr sz="1400">
                <a:latin typeface="+mn-lt"/>
              </a:defRPr>
            </a:lvl1pPr>
          </a:lstStyle>
          <a:p>
            <a:endParaRPr lang="en-US"/>
          </a:p>
        </p:txBody>
      </p:sp>
      <p:sp>
        <p:nvSpPr>
          <p:cNvPr id="3" name="Content Placeholder 2">
            <a:extLst>
              <a:ext uri="{FF2B5EF4-FFF2-40B4-BE49-F238E27FC236}">
                <a16:creationId xmlns:a16="http://schemas.microsoft.com/office/drawing/2014/main" id="{8E2B163D-95B4-4A4E-9B8E-1B66D56E34C2}"/>
              </a:ext>
            </a:extLst>
          </p:cNvPr>
          <p:cNvSpPr>
            <a:spLocks noGrp="1"/>
          </p:cNvSpPr>
          <p:nvPr>
            <p:ph sz="quarter" idx="19"/>
          </p:nvPr>
        </p:nvSpPr>
        <p:spPr>
          <a:xfrm>
            <a:off x="500975" y="1587498"/>
            <a:ext cx="4114800" cy="3993493"/>
          </a:xfrm>
        </p:spPr>
        <p:txBody>
          <a:bodyPr anchor="ctr"/>
          <a:lstStyle>
            <a:lvl1pPr marL="0" indent="0">
              <a:lnSpc>
                <a:spcPct val="100000"/>
              </a:lnSpc>
              <a:buNone/>
              <a:defRPr>
                <a:solidFill>
                  <a:schemeClr val="tx1"/>
                </a:solidFill>
              </a:defRPr>
            </a:lvl1pPr>
            <a:lvl2pPr marL="457200" indent="0">
              <a:lnSpc>
                <a:spcPct val="100000"/>
              </a:lnSpc>
              <a:buNone/>
              <a:defRPr>
                <a:solidFill>
                  <a:schemeClr val="tx1"/>
                </a:solidFill>
              </a:defRPr>
            </a:lvl2pPr>
            <a:lvl3pPr marL="914400" indent="0">
              <a:lnSpc>
                <a:spcPct val="100000"/>
              </a:lnSpc>
              <a:buNone/>
              <a:defRPr>
                <a:solidFill>
                  <a:schemeClr val="tx1"/>
                </a:solidFill>
              </a:defRPr>
            </a:lvl3pPr>
            <a:lvl4pPr marL="1371600" indent="0">
              <a:lnSpc>
                <a:spcPct val="100000"/>
              </a:lnSpc>
              <a:buNone/>
              <a:defRPr>
                <a:solidFill>
                  <a:schemeClr val="tx1"/>
                </a:solidFill>
              </a:defRPr>
            </a:lvl4pPr>
            <a:lvl5pPr marL="1828800" indent="0">
              <a:lnSpc>
                <a:spcPct val="100000"/>
              </a:lnSpc>
              <a:buNone/>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Title 1">
            <a:extLst>
              <a:ext uri="{FF2B5EF4-FFF2-40B4-BE49-F238E27FC236}">
                <a16:creationId xmlns:a16="http://schemas.microsoft.com/office/drawing/2014/main" id="{D250AA72-416D-4A43-817C-67E907D6B0EB}"/>
              </a:ext>
            </a:extLst>
          </p:cNvPr>
          <p:cNvSpPr>
            <a:spLocks noGrp="1"/>
          </p:cNvSpPr>
          <p:nvPr>
            <p:ph type="title"/>
          </p:nvPr>
        </p:nvSpPr>
        <p:spPr/>
        <p:txBody>
          <a:bodyPr/>
          <a:lstStyle/>
          <a:p>
            <a:r>
              <a:rPr lang="en-GB"/>
              <a:t>Click to edit Master title style</a:t>
            </a:r>
            <a:endParaRPr lang="en-US"/>
          </a:p>
        </p:txBody>
      </p:sp>
      <p:pic>
        <p:nvPicPr>
          <p:cNvPr id="10" name="Picture 9">
            <a:extLst>
              <a:ext uri="{FF2B5EF4-FFF2-40B4-BE49-F238E27FC236}">
                <a16:creationId xmlns:a16="http://schemas.microsoft.com/office/drawing/2014/main" id="{29F25764-77E8-9447-93EF-ABDAAC8839EC}"/>
              </a:ext>
            </a:extLst>
          </p:cNvPr>
          <p:cNvPicPr>
            <a:picLocks noChangeAspect="1"/>
          </p:cNvPicPr>
          <p:nvPr userDrawn="1"/>
        </p:nvPicPr>
        <p:blipFill>
          <a:blip r:embed="rId2"/>
          <a:stretch>
            <a:fillRect/>
          </a:stretch>
        </p:blipFill>
        <p:spPr>
          <a:xfrm>
            <a:off x="9308400" y="5867794"/>
            <a:ext cx="2883600" cy="990206"/>
          </a:xfrm>
          <a:prstGeom prst="rect">
            <a:avLst/>
          </a:prstGeom>
        </p:spPr>
      </p:pic>
    </p:spTree>
    <p:extLst>
      <p:ext uri="{BB962C8B-B14F-4D97-AF65-F5344CB8AC3E}">
        <p14:creationId xmlns:p14="http://schemas.microsoft.com/office/powerpoint/2010/main" val="305487315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Intro page - opt3">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8B7A1C6D-8F8A-1C4B-BE9E-66547C9A6BCC}"/>
              </a:ext>
            </a:extLst>
          </p:cNvPr>
          <p:cNvSpPr>
            <a:spLocks noGrp="1"/>
          </p:cNvSpPr>
          <p:nvPr>
            <p:ph type="pic" sz="quarter" idx="10"/>
          </p:nvPr>
        </p:nvSpPr>
        <p:spPr>
          <a:xfrm>
            <a:off x="0" y="0"/>
            <a:ext cx="7152070" cy="6858000"/>
          </a:xfrm>
          <a:custGeom>
            <a:avLst/>
            <a:gdLst>
              <a:gd name="connsiteX0" fmla="*/ 0 w 7152070"/>
              <a:gd name="connsiteY0" fmla="*/ 0 h 6858000"/>
              <a:gd name="connsiteX1" fmla="*/ 7152070 w 7152070"/>
              <a:gd name="connsiteY1" fmla="*/ 0 h 6858000"/>
              <a:gd name="connsiteX2" fmla="*/ 7136896 w 7152070"/>
              <a:gd name="connsiteY2" fmla="*/ 21340 h 6858000"/>
              <a:gd name="connsiteX3" fmla="*/ 6096000 w 7152070"/>
              <a:gd name="connsiteY3" fmla="*/ 3429000 h 6858000"/>
              <a:gd name="connsiteX4" fmla="*/ 7136896 w 7152070"/>
              <a:gd name="connsiteY4" fmla="*/ 6836661 h 6858000"/>
              <a:gd name="connsiteX5" fmla="*/ 7152070 w 7152070"/>
              <a:gd name="connsiteY5" fmla="*/ 6858000 h 6858000"/>
              <a:gd name="connsiteX6" fmla="*/ 0 w 71520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52070" h="6858000">
                <a:moveTo>
                  <a:pt x="0" y="0"/>
                </a:moveTo>
                <a:lnTo>
                  <a:pt x="7152070" y="0"/>
                </a:lnTo>
                <a:lnTo>
                  <a:pt x="7136896" y="21340"/>
                </a:lnTo>
                <a:cubicBezTo>
                  <a:pt x="6479728" y="994076"/>
                  <a:pt x="6096000" y="2166726"/>
                  <a:pt x="6096000" y="3429000"/>
                </a:cubicBezTo>
                <a:cubicBezTo>
                  <a:pt x="6096000" y="4691275"/>
                  <a:pt x="6479728" y="5863924"/>
                  <a:pt x="7136896" y="6836661"/>
                </a:cubicBezTo>
                <a:lnTo>
                  <a:pt x="7152070" y="6858000"/>
                </a:lnTo>
                <a:lnTo>
                  <a:pt x="0" y="6858000"/>
                </a:lnTo>
                <a:close/>
              </a:path>
            </a:pathLst>
          </a:custGeom>
          <a:noFill/>
        </p:spPr>
        <p:txBody>
          <a:bodyPr wrap="square" anchor="ctr">
            <a:noAutofit/>
          </a:bodyPr>
          <a:lstStyle>
            <a:lvl1pPr>
              <a:lnSpc>
                <a:spcPct val="100000"/>
              </a:lnSpc>
              <a:defRPr sz="1400">
                <a:latin typeface="+mn-lt"/>
              </a:defRPr>
            </a:lvl1pPr>
          </a:lstStyle>
          <a:p>
            <a:endParaRPr lang="en-US"/>
          </a:p>
        </p:txBody>
      </p:sp>
      <p:sp>
        <p:nvSpPr>
          <p:cNvPr id="7" name="Freeform 6">
            <a:extLst>
              <a:ext uri="{FF2B5EF4-FFF2-40B4-BE49-F238E27FC236}">
                <a16:creationId xmlns:a16="http://schemas.microsoft.com/office/drawing/2014/main" id="{8F44B10F-F2BA-7D47-BB7A-0AF7C1E0B063}"/>
              </a:ext>
            </a:extLst>
          </p:cNvPr>
          <p:cNvSpPr/>
          <p:nvPr userDrawn="1"/>
        </p:nvSpPr>
        <p:spPr>
          <a:xfrm>
            <a:off x="6097200" y="0"/>
            <a:ext cx="6094800" cy="6858000"/>
          </a:xfrm>
          <a:custGeom>
            <a:avLst/>
            <a:gdLst>
              <a:gd name="connsiteX0" fmla="*/ 1056071 w 6094800"/>
              <a:gd name="connsiteY0" fmla="*/ 0 h 6858000"/>
              <a:gd name="connsiteX1" fmla="*/ 6094800 w 6094800"/>
              <a:gd name="connsiteY1" fmla="*/ 0 h 6858000"/>
              <a:gd name="connsiteX2" fmla="*/ 6094800 w 6094800"/>
              <a:gd name="connsiteY2" fmla="*/ 6858000 h 6858000"/>
              <a:gd name="connsiteX3" fmla="*/ 1056071 w 6094800"/>
              <a:gd name="connsiteY3" fmla="*/ 6858000 h 6858000"/>
              <a:gd name="connsiteX4" fmla="*/ 1040896 w 6094800"/>
              <a:gd name="connsiteY4" fmla="*/ 6836661 h 6858000"/>
              <a:gd name="connsiteX5" fmla="*/ 0 w 6094800"/>
              <a:gd name="connsiteY5" fmla="*/ 3429000 h 6858000"/>
              <a:gd name="connsiteX6" fmla="*/ 1040896 w 6094800"/>
              <a:gd name="connsiteY6" fmla="*/ 21339 h 6858000"/>
              <a:gd name="connsiteX7" fmla="*/ 1056071 w 6094800"/>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4800" h="6858000">
                <a:moveTo>
                  <a:pt x="1056071" y="0"/>
                </a:moveTo>
                <a:lnTo>
                  <a:pt x="6094800" y="0"/>
                </a:lnTo>
                <a:lnTo>
                  <a:pt x="6094800" y="6858000"/>
                </a:lnTo>
                <a:lnTo>
                  <a:pt x="1056071" y="6858000"/>
                </a:lnTo>
                <a:lnTo>
                  <a:pt x="1040896" y="6836661"/>
                </a:lnTo>
                <a:cubicBezTo>
                  <a:pt x="383729" y="5863924"/>
                  <a:pt x="0" y="4691275"/>
                  <a:pt x="0" y="3429000"/>
                </a:cubicBezTo>
                <a:cubicBezTo>
                  <a:pt x="0" y="2166726"/>
                  <a:pt x="383729" y="994076"/>
                  <a:pt x="1040896" y="21339"/>
                </a:cubicBezTo>
                <a:lnTo>
                  <a:pt x="1056071"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7" name="Picture 16">
            <a:extLst>
              <a:ext uri="{FF2B5EF4-FFF2-40B4-BE49-F238E27FC236}">
                <a16:creationId xmlns:a16="http://schemas.microsoft.com/office/drawing/2014/main" id="{2BF97615-454C-7940-BB47-28DA7EC0F006}"/>
              </a:ext>
            </a:extLst>
          </p:cNvPr>
          <p:cNvPicPr>
            <a:picLocks noChangeAspect="1"/>
          </p:cNvPicPr>
          <p:nvPr userDrawn="1"/>
        </p:nvPicPr>
        <p:blipFill>
          <a:blip r:embed="rId2"/>
          <a:stretch>
            <a:fillRect/>
          </a:stretch>
        </p:blipFill>
        <p:spPr>
          <a:xfrm>
            <a:off x="9308400" y="5867794"/>
            <a:ext cx="2883600" cy="990206"/>
          </a:xfrm>
          <a:prstGeom prst="rect">
            <a:avLst/>
          </a:prstGeom>
        </p:spPr>
      </p:pic>
      <p:sp>
        <p:nvSpPr>
          <p:cNvPr id="8" name="Title 7">
            <a:extLst>
              <a:ext uri="{FF2B5EF4-FFF2-40B4-BE49-F238E27FC236}">
                <a16:creationId xmlns:a16="http://schemas.microsoft.com/office/drawing/2014/main" id="{4C4A9306-5DA3-144E-A910-7E2DA2D5084D}"/>
              </a:ext>
            </a:extLst>
          </p:cNvPr>
          <p:cNvSpPr>
            <a:spLocks noGrp="1"/>
          </p:cNvSpPr>
          <p:nvPr>
            <p:ph type="title"/>
          </p:nvPr>
        </p:nvSpPr>
        <p:spPr>
          <a:xfrm rot="5400000">
            <a:off x="2205000" y="-2205000"/>
            <a:ext cx="990000" cy="5400000"/>
          </a:xfrm>
          <a:prstGeom prst="round1Rect">
            <a:avLst>
              <a:gd name="adj" fmla="val 50000"/>
            </a:avLst>
          </a:prstGeom>
          <a:solidFill>
            <a:schemeClr val="bg1"/>
          </a:solidFill>
          <a:ln>
            <a:noFill/>
          </a:ln>
        </p:spPr>
        <p:style>
          <a:lnRef idx="2">
            <a:schemeClr val="dk1"/>
          </a:lnRef>
          <a:fillRef idx="1">
            <a:schemeClr val="lt1"/>
          </a:fillRef>
          <a:effectRef idx="0">
            <a:schemeClr val="dk1"/>
          </a:effectRef>
          <a:fontRef idx="minor">
            <a:schemeClr val="dk1"/>
          </a:fontRef>
        </p:style>
        <p:txBody>
          <a:bodyPr vert="vert270" lIns="540000" tIns="540000" rIns="360000" bIns="540000">
            <a:normAutofit/>
          </a:bodyPr>
          <a:lstStyle>
            <a:lvl1pPr>
              <a:lnSpc>
                <a:spcPct val="100000"/>
              </a:lnSpc>
              <a:defRPr sz="2400" b="1">
                <a:solidFill>
                  <a:schemeClr val="tx1"/>
                </a:solidFill>
              </a:defRPr>
            </a:lvl1pPr>
          </a:lstStyle>
          <a:p>
            <a:r>
              <a:rPr lang="en-GB"/>
              <a:t>Click to edit Master title style</a:t>
            </a:r>
            <a:endParaRPr lang="en-US"/>
          </a:p>
        </p:txBody>
      </p:sp>
      <p:sp>
        <p:nvSpPr>
          <p:cNvPr id="6" name="Content Placeholder 5">
            <a:extLst>
              <a:ext uri="{FF2B5EF4-FFF2-40B4-BE49-F238E27FC236}">
                <a16:creationId xmlns:a16="http://schemas.microsoft.com/office/drawing/2014/main" id="{0417E5C9-6255-844F-878F-9F40845D90B1}"/>
              </a:ext>
            </a:extLst>
          </p:cNvPr>
          <p:cNvSpPr>
            <a:spLocks noGrp="1"/>
          </p:cNvSpPr>
          <p:nvPr>
            <p:ph sz="quarter" idx="17"/>
          </p:nvPr>
        </p:nvSpPr>
        <p:spPr>
          <a:xfrm>
            <a:off x="7381198" y="1587498"/>
            <a:ext cx="4114799" cy="3994152"/>
          </a:xfrm>
        </p:spPr>
        <p:txBody>
          <a:bodyPr anchor="ctr"/>
          <a:lstStyle>
            <a:lvl1pPr marL="0" indent="0" algn="l">
              <a:lnSpc>
                <a:spcPct val="100000"/>
              </a:lnSpc>
              <a:buNone/>
              <a:defRPr>
                <a:solidFill>
                  <a:schemeClr val="bg1"/>
                </a:solidFill>
              </a:defRPr>
            </a:lvl1pPr>
            <a:lvl2pPr marL="457200" indent="0" algn="l">
              <a:lnSpc>
                <a:spcPct val="100000"/>
              </a:lnSpc>
              <a:buNone/>
              <a:defRPr>
                <a:solidFill>
                  <a:schemeClr val="bg1"/>
                </a:solidFill>
              </a:defRPr>
            </a:lvl2pPr>
            <a:lvl3pPr marL="914400" indent="0" algn="l">
              <a:lnSpc>
                <a:spcPct val="100000"/>
              </a:lnSpc>
              <a:buNone/>
              <a:defRPr>
                <a:solidFill>
                  <a:schemeClr val="bg1"/>
                </a:solidFill>
              </a:defRPr>
            </a:lvl3pPr>
            <a:lvl4pPr marL="1371600" indent="0" algn="l">
              <a:lnSpc>
                <a:spcPct val="100000"/>
              </a:lnSpc>
              <a:buNone/>
              <a:defRPr>
                <a:solidFill>
                  <a:schemeClr val="bg1"/>
                </a:solidFill>
              </a:defRPr>
            </a:lvl4pPr>
            <a:lvl5pPr marL="1828800" indent="0" algn="l">
              <a:lnSpc>
                <a:spcPct val="100000"/>
              </a:lnSpc>
              <a:buNone/>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50657254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Intro page - opt4">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8B7A1C6D-8F8A-1C4B-BE9E-66547C9A6BCC}"/>
              </a:ext>
            </a:extLst>
          </p:cNvPr>
          <p:cNvSpPr>
            <a:spLocks noGrp="1"/>
          </p:cNvSpPr>
          <p:nvPr>
            <p:ph type="pic" sz="quarter" idx="10"/>
          </p:nvPr>
        </p:nvSpPr>
        <p:spPr>
          <a:xfrm>
            <a:off x="0" y="0"/>
            <a:ext cx="7152070" cy="6858000"/>
          </a:xfrm>
          <a:custGeom>
            <a:avLst/>
            <a:gdLst>
              <a:gd name="connsiteX0" fmla="*/ 0 w 7152070"/>
              <a:gd name="connsiteY0" fmla="*/ 0 h 6858000"/>
              <a:gd name="connsiteX1" fmla="*/ 7152070 w 7152070"/>
              <a:gd name="connsiteY1" fmla="*/ 0 h 6858000"/>
              <a:gd name="connsiteX2" fmla="*/ 7136896 w 7152070"/>
              <a:gd name="connsiteY2" fmla="*/ 21340 h 6858000"/>
              <a:gd name="connsiteX3" fmla="*/ 6096000 w 7152070"/>
              <a:gd name="connsiteY3" fmla="*/ 3429000 h 6858000"/>
              <a:gd name="connsiteX4" fmla="*/ 7136896 w 7152070"/>
              <a:gd name="connsiteY4" fmla="*/ 6836661 h 6858000"/>
              <a:gd name="connsiteX5" fmla="*/ 7152070 w 7152070"/>
              <a:gd name="connsiteY5" fmla="*/ 6858000 h 6858000"/>
              <a:gd name="connsiteX6" fmla="*/ 0 w 71520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52070" h="6858000">
                <a:moveTo>
                  <a:pt x="0" y="0"/>
                </a:moveTo>
                <a:lnTo>
                  <a:pt x="7152070" y="0"/>
                </a:lnTo>
                <a:lnTo>
                  <a:pt x="7136896" y="21340"/>
                </a:lnTo>
                <a:cubicBezTo>
                  <a:pt x="6479728" y="994076"/>
                  <a:pt x="6096000" y="2166726"/>
                  <a:pt x="6096000" y="3429000"/>
                </a:cubicBezTo>
                <a:cubicBezTo>
                  <a:pt x="6096000" y="4691275"/>
                  <a:pt x="6479728" y="5863924"/>
                  <a:pt x="7136896" y="6836661"/>
                </a:cubicBezTo>
                <a:lnTo>
                  <a:pt x="7152070" y="6858000"/>
                </a:lnTo>
                <a:lnTo>
                  <a:pt x="0" y="6858000"/>
                </a:lnTo>
                <a:close/>
              </a:path>
            </a:pathLst>
          </a:custGeom>
          <a:noFill/>
        </p:spPr>
        <p:txBody>
          <a:bodyPr wrap="square" anchor="ctr">
            <a:noAutofit/>
          </a:bodyPr>
          <a:lstStyle>
            <a:lvl1pPr>
              <a:lnSpc>
                <a:spcPct val="100000"/>
              </a:lnSpc>
              <a:defRPr sz="1400">
                <a:latin typeface="+mn-lt"/>
              </a:defRPr>
            </a:lvl1pPr>
          </a:lstStyle>
          <a:p>
            <a:endParaRPr lang="en-US"/>
          </a:p>
        </p:txBody>
      </p:sp>
      <p:sp>
        <p:nvSpPr>
          <p:cNvPr id="8" name="Title 7">
            <a:extLst>
              <a:ext uri="{FF2B5EF4-FFF2-40B4-BE49-F238E27FC236}">
                <a16:creationId xmlns:a16="http://schemas.microsoft.com/office/drawing/2014/main" id="{4C4A9306-5DA3-144E-A910-7E2DA2D5084D}"/>
              </a:ext>
            </a:extLst>
          </p:cNvPr>
          <p:cNvSpPr>
            <a:spLocks noGrp="1"/>
          </p:cNvSpPr>
          <p:nvPr>
            <p:ph type="title"/>
          </p:nvPr>
        </p:nvSpPr>
        <p:spPr>
          <a:xfrm rot="5400000">
            <a:off x="2205000" y="-2205000"/>
            <a:ext cx="990000" cy="5400000"/>
          </a:xfrm>
          <a:prstGeom prst="round1Rect">
            <a:avLst>
              <a:gd name="adj" fmla="val 50000"/>
            </a:avLst>
          </a:prstGeom>
          <a:solidFill>
            <a:schemeClr val="tx1"/>
          </a:solidFill>
          <a:ln>
            <a:noFill/>
          </a:ln>
        </p:spPr>
        <p:style>
          <a:lnRef idx="2">
            <a:schemeClr val="dk1"/>
          </a:lnRef>
          <a:fillRef idx="1">
            <a:schemeClr val="lt1"/>
          </a:fillRef>
          <a:effectRef idx="0">
            <a:schemeClr val="dk1"/>
          </a:effectRef>
          <a:fontRef idx="minor">
            <a:schemeClr val="dk1"/>
          </a:fontRef>
        </p:style>
        <p:txBody>
          <a:bodyPr vert="vert270" lIns="540000" tIns="540000" rIns="360000" bIns="540000">
            <a:normAutofit/>
          </a:bodyPr>
          <a:lstStyle>
            <a:lvl1pPr>
              <a:lnSpc>
                <a:spcPct val="100000"/>
              </a:lnSpc>
              <a:defRPr sz="2400" b="1">
                <a:solidFill>
                  <a:schemeClr val="bg1"/>
                </a:solidFill>
              </a:defRPr>
            </a:lvl1pPr>
          </a:lstStyle>
          <a:p>
            <a:r>
              <a:rPr lang="en-GB"/>
              <a:t>Click to edit Master title style</a:t>
            </a:r>
            <a:endParaRPr lang="en-US"/>
          </a:p>
        </p:txBody>
      </p:sp>
      <p:sp>
        <p:nvSpPr>
          <p:cNvPr id="6" name="Content Placeholder 5">
            <a:extLst>
              <a:ext uri="{FF2B5EF4-FFF2-40B4-BE49-F238E27FC236}">
                <a16:creationId xmlns:a16="http://schemas.microsoft.com/office/drawing/2014/main" id="{0417E5C9-6255-844F-878F-9F40845D90B1}"/>
              </a:ext>
            </a:extLst>
          </p:cNvPr>
          <p:cNvSpPr>
            <a:spLocks noGrp="1"/>
          </p:cNvSpPr>
          <p:nvPr>
            <p:ph sz="quarter" idx="17"/>
          </p:nvPr>
        </p:nvSpPr>
        <p:spPr>
          <a:xfrm>
            <a:off x="7381198" y="1587498"/>
            <a:ext cx="4114799" cy="3994152"/>
          </a:xfrm>
        </p:spPr>
        <p:txBody>
          <a:bodyPr anchor="ctr"/>
          <a:lstStyle>
            <a:lvl1pPr marL="0" indent="0" algn="l">
              <a:lnSpc>
                <a:spcPct val="100000"/>
              </a:lnSpc>
              <a:buNone/>
              <a:defRPr>
                <a:solidFill>
                  <a:schemeClr val="tx1"/>
                </a:solidFill>
              </a:defRPr>
            </a:lvl1pPr>
            <a:lvl2pPr marL="457200" indent="0" algn="l">
              <a:lnSpc>
                <a:spcPct val="100000"/>
              </a:lnSpc>
              <a:buNone/>
              <a:defRPr>
                <a:solidFill>
                  <a:schemeClr val="tx1"/>
                </a:solidFill>
              </a:defRPr>
            </a:lvl2pPr>
            <a:lvl3pPr marL="914400" indent="0" algn="l">
              <a:lnSpc>
                <a:spcPct val="100000"/>
              </a:lnSpc>
              <a:buNone/>
              <a:defRPr>
                <a:solidFill>
                  <a:schemeClr val="tx1"/>
                </a:solidFill>
              </a:defRPr>
            </a:lvl3pPr>
            <a:lvl4pPr marL="1371600" indent="0" algn="l">
              <a:lnSpc>
                <a:spcPct val="100000"/>
              </a:lnSpc>
              <a:buNone/>
              <a:defRPr>
                <a:solidFill>
                  <a:schemeClr val="tx1"/>
                </a:solidFill>
              </a:defRPr>
            </a:lvl4pPr>
            <a:lvl5pPr marL="1828800" indent="0" algn="l">
              <a:lnSpc>
                <a:spcPct val="100000"/>
              </a:lnSpc>
              <a:buNone/>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55433757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ntents page - 1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3DB3E-91BC-E84A-9D2F-B28D6931B2F2}"/>
              </a:ext>
            </a:extLst>
          </p:cNvPr>
          <p:cNvSpPr>
            <a:spLocks noGrp="1"/>
          </p:cNvSpPr>
          <p:nvPr>
            <p:ph type="title"/>
          </p:nvPr>
        </p:nvSpPr>
        <p:spPr>
          <a:xfrm rot="5400000">
            <a:off x="2205000" y="-2205000"/>
            <a:ext cx="990000" cy="5400000"/>
          </a:xfrm>
          <a:prstGeom prst="round1Rect">
            <a:avLst>
              <a:gd name="adj" fmla="val 50000"/>
            </a:avLst>
          </a:prstGeom>
          <a:ln>
            <a:noFill/>
          </a:ln>
        </p:spPr>
        <p:style>
          <a:lnRef idx="2">
            <a:schemeClr val="dk1">
              <a:shade val="50000"/>
            </a:schemeClr>
          </a:lnRef>
          <a:fillRef idx="1">
            <a:schemeClr val="dk1"/>
          </a:fillRef>
          <a:effectRef idx="0">
            <a:schemeClr val="dk1"/>
          </a:effectRef>
          <a:fontRef idx="minor">
            <a:schemeClr val="lt1"/>
          </a:fontRef>
        </p:style>
        <p:txBody>
          <a:bodyPr vert="vert270" lIns="540000" tIns="540000" rIns="360000" bIns="540000">
            <a:normAutofit/>
          </a:bodyPr>
          <a:lstStyle>
            <a:lvl1pPr>
              <a:lnSpc>
                <a:spcPct val="100000"/>
              </a:lnSpc>
              <a:defRPr sz="2400" b="1">
                <a:solidFill>
                  <a:schemeClr val="bg1"/>
                </a:solidFill>
              </a:defRPr>
            </a:lvl1pPr>
          </a:lstStyle>
          <a:p>
            <a:r>
              <a:rPr lang="en-GB"/>
              <a:t>Click to edit Master title style</a:t>
            </a:r>
            <a:endParaRPr lang="en-US"/>
          </a:p>
        </p:txBody>
      </p:sp>
      <p:sp>
        <p:nvSpPr>
          <p:cNvPr id="8" name="Content Placeholder 7">
            <a:extLst>
              <a:ext uri="{FF2B5EF4-FFF2-40B4-BE49-F238E27FC236}">
                <a16:creationId xmlns:a16="http://schemas.microsoft.com/office/drawing/2014/main" id="{55DC694A-1BB2-2649-B76A-1D1580A75BC3}"/>
              </a:ext>
            </a:extLst>
          </p:cNvPr>
          <p:cNvSpPr>
            <a:spLocks noGrp="1"/>
          </p:cNvSpPr>
          <p:nvPr>
            <p:ph sz="quarter" idx="10"/>
          </p:nvPr>
        </p:nvSpPr>
        <p:spPr>
          <a:xfrm>
            <a:off x="496801" y="1486800"/>
            <a:ext cx="11198398" cy="4876422"/>
          </a:xfrm>
        </p:spPr>
        <p:txBody>
          <a:bodyPr/>
          <a:lstStyle>
            <a:lvl1pPr marL="0" indent="0">
              <a:lnSpc>
                <a:spcPct val="100000"/>
              </a:lnSpc>
              <a:buNone/>
              <a:defRPr/>
            </a:lvl1pPr>
            <a:lvl2pPr marL="457200" indent="0">
              <a:lnSpc>
                <a:spcPct val="100000"/>
              </a:lnSpc>
              <a:buNone/>
              <a:defRPr/>
            </a:lvl2pPr>
            <a:lvl3pPr marL="914400" indent="0">
              <a:lnSpc>
                <a:spcPct val="100000"/>
              </a:lnSpc>
              <a:buNone/>
              <a:defRPr/>
            </a:lvl3pPr>
            <a:lvl4pPr marL="1371600" indent="0">
              <a:lnSpc>
                <a:spcPct val="100000"/>
              </a:lnSpc>
              <a:buNone/>
              <a:defRPr/>
            </a:lvl4pPr>
            <a:lvl5pPr marL="1828800" indent="0">
              <a:lnSpc>
                <a:spcPct val="100000"/>
              </a:lnSpc>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2347420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tents page - 2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DD364-F7A6-504C-B6DF-817158FF994C}"/>
              </a:ext>
            </a:extLst>
          </p:cNvPr>
          <p:cNvSpPr>
            <a:spLocks noGrp="1"/>
          </p:cNvSpPr>
          <p:nvPr>
            <p:ph type="title"/>
          </p:nvPr>
        </p:nvSpPr>
        <p:spPr>
          <a:xfrm rot="5400000">
            <a:off x="2205000" y="-2205000"/>
            <a:ext cx="990000" cy="5400000"/>
          </a:xfrm>
          <a:prstGeom prst="round1Rect">
            <a:avLst>
              <a:gd name="adj" fmla="val 50000"/>
            </a:avLst>
          </a:prstGeom>
          <a:ln>
            <a:noFill/>
          </a:ln>
        </p:spPr>
        <p:style>
          <a:lnRef idx="2">
            <a:schemeClr val="dk1">
              <a:shade val="50000"/>
            </a:schemeClr>
          </a:lnRef>
          <a:fillRef idx="1">
            <a:schemeClr val="dk1"/>
          </a:fillRef>
          <a:effectRef idx="0">
            <a:schemeClr val="dk1"/>
          </a:effectRef>
          <a:fontRef idx="minor">
            <a:schemeClr val="lt1"/>
          </a:fontRef>
        </p:style>
        <p:txBody>
          <a:bodyPr vert="vert270" lIns="540000" tIns="540000" rIns="360000" bIns="540000">
            <a:normAutofit/>
          </a:bodyPr>
          <a:lstStyle>
            <a:lvl1pPr>
              <a:defRPr sz="2400" b="1">
                <a:solidFill>
                  <a:schemeClr val="bg1"/>
                </a:solidFill>
              </a:defRPr>
            </a:lvl1pPr>
          </a:lstStyle>
          <a:p>
            <a:r>
              <a:rPr lang="en-GB"/>
              <a:t>Click to edit Master title style</a:t>
            </a:r>
            <a:endParaRPr lang="en-US"/>
          </a:p>
        </p:txBody>
      </p:sp>
      <p:pic>
        <p:nvPicPr>
          <p:cNvPr id="4" name="Picture 3">
            <a:extLst>
              <a:ext uri="{FF2B5EF4-FFF2-40B4-BE49-F238E27FC236}">
                <a16:creationId xmlns:a16="http://schemas.microsoft.com/office/drawing/2014/main" id="{08F663EF-4FDF-B047-832E-55B74ACBBE98}"/>
              </a:ext>
            </a:extLst>
          </p:cNvPr>
          <p:cNvPicPr>
            <a:picLocks noChangeAspect="1"/>
          </p:cNvPicPr>
          <p:nvPr userDrawn="1"/>
        </p:nvPicPr>
        <p:blipFill>
          <a:blip r:embed="rId2"/>
          <a:stretch>
            <a:fillRect/>
          </a:stretch>
        </p:blipFill>
        <p:spPr>
          <a:xfrm>
            <a:off x="9308999" y="5868000"/>
            <a:ext cx="2883001" cy="990000"/>
          </a:xfrm>
          <a:prstGeom prst="rect">
            <a:avLst/>
          </a:prstGeom>
        </p:spPr>
      </p:pic>
      <p:sp>
        <p:nvSpPr>
          <p:cNvPr id="6" name="Content Placeholder 7">
            <a:extLst>
              <a:ext uri="{FF2B5EF4-FFF2-40B4-BE49-F238E27FC236}">
                <a16:creationId xmlns:a16="http://schemas.microsoft.com/office/drawing/2014/main" id="{297538B2-2B4B-D048-8890-432F99A7ADAA}"/>
              </a:ext>
            </a:extLst>
          </p:cNvPr>
          <p:cNvSpPr>
            <a:spLocks noGrp="1"/>
          </p:cNvSpPr>
          <p:nvPr>
            <p:ph sz="quarter" idx="10"/>
          </p:nvPr>
        </p:nvSpPr>
        <p:spPr>
          <a:xfrm>
            <a:off x="496801" y="1486800"/>
            <a:ext cx="11198398" cy="4876422"/>
          </a:xfrm>
        </p:spPr>
        <p:txBody>
          <a:bodyPr numCol="2" spcCol="540000"/>
          <a:lstStyle>
            <a:lvl1pPr marL="0" indent="0" algn="l">
              <a:lnSpc>
                <a:spcPct val="100000"/>
              </a:lnSpc>
              <a:buNone/>
              <a:defRPr/>
            </a:lvl1pPr>
            <a:lvl2pPr marL="457200" indent="0" algn="l">
              <a:lnSpc>
                <a:spcPct val="100000"/>
              </a:lnSpc>
              <a:buNone/>
              <a:defRPr/>
            </a:lvl2pPr>
            <a:lvl3pPr marL="914400" indent="0" algn="l">
              <a:lnSpc>
                <a:spcPct val="100000"/>
              </a:lnSpc>
              <a:buNone/>
              <a:defRPr/>
            </a:lvl3pPr>
            <a:lvl4pPr marL="1371600" indent="0" algn="l">
              <a:lnSpc>
                <a:spcPct val="100000"/>
              </a:lnSpc>
              <a:buNone/>
              <a:defRPr/>
            </a:lvl4pPr>
            <a:lvl5pPr marL="1828800" indent="0" algn="l">
              <a:lnSpc>
                <a:spcPct val="100000"/>
              </a:lnSpc>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42740774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s page - 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E7137-D714-CA41-9883-C5D4CC9F83CA}"/>
              </a:ext>
            </a:extLst>
          </p:cNvPr>
          <p:cNvSpPr>
            <a:spLocks noGrp="1"/>
          </p:cNvSpPr>
          <p:nvPr>
            <p:ph type="title"/>
          </p:nvPr>
        </p:nvSpPr>
        <p:spPr>
          <a:xfrm rot="5400000">
            <a:off x="2205000" y="-2205000"/>
            <a:ext cx="990000" cy="5400000"/>
          </a:xfrm>
          <a:prstGeom prst="round1Rect">
            <a:avLst>
              <a:gd name="adj" fmla="val 50000"/>
            </a:avLst>
          </a:prstGeom>
          <a:ln>
            <a:noFill/>
          </a:ln>
        </p:spPr>
        <p:style>
          <a:lnRef idx="2">
            <a:schemeClr val="dk1">
              <a:shade val="50000"/>
            </a:schemeClr>
          </a:lnRef>
          <a:fillRef idx="1">
            <a:schemeClr val="dk1"/>
          </a:fillRef>
          <a:effectRef idx="0">
            <a:schemeClr val="dk1"/>
          </a:effectRef>
          <a:fontRef idx="minor">
            <a:schemeClr val="lt1"/>
          </a:fontRef>
        </p:style>
        <p:txBody>
          <a:bodyPr vert="vert270" lIns="540000" tIns="540000" rIns="360000" bIns="540000">
            <a:normAutofit/>
          </a:bodyPr>
          <a:lstStyle>
            <a:lvl1pPr>
              <a:defRPr sz="2400" b="1">
                <a:solidFill>
                  <a:schemeClr val="bg1"/>
                </a:solidFill>
              </a:defRPr>
            </a:lvl1pPr>
          </a:lstStyle>
          <a:p>
            <a:r>
              <a:rPr lang="en-GB"/>
              <a:t>Click to edit Master title style</a:t>
            </a:r>
            <a:endParaRPr lang="en-US"/>
          </a:p>
        </p:txBody>
      </p:sp>
      <p:pic>
        <p:nvPicPr>
          <p:cNvPr id="4" name="Picture 3">
            <a:extLst>
              <a:ext uri="{FF2B5EF4-FFF2-40B4-BE49-F238E27FC236}">
                <a16:creationId xmlns:a16="http://schemas.microsoft.com/office/drawing/2014/main" id="{9FC07BD8-5972-5C44-831A-D1AE7AC54EB5}"/>
              </a:ext>
            </a:extLst>
          </p:cNvPr>
          <p:cNvPicPr>
            <a:picLocks noChangeAspect="1"/>
          </p:cNvPicPr>
          <p:nvPr userDrawn="1"/>
        </p:nvPicPr>
        <p:blipFill>
          <a:blip r:embed="rId2"/>
          <a:stretch>
            <a:fillRect/>
          </a:stretch>
        </p:blipFill>
        <p:spPr>
          <a:xfrm>
            <a:off x="9308999" y="5868000"/>
            <a:ext cx="2883001" cy="990000"/>
          </a:xfrm>
          <a:prstGeom prst="rect">
            <a:avLst/>
          </a:prstGeom>
        </p:spPr>
      </p:pic>
      <p:sp>
        <p:nvSpPr>
          <p:cNvPr id="6" name="Content Placeholder 7">
            <a:extLst>
              <a:ext uri="{FF2B5EF4-FFF2-40B4-BE49-F238E27FC236}">
                <a16:creationId xmlns:a16="http://schemas.microsoft.com/office/drawing/2014/main" id="{246DE491-D4FE-F742-8FD2-EA7AC0C6DBF4}"/>
              </a:ext>
            </a:extLst>
          </p:cNvPr>
          <p:cNvSpPr>
            <a:spLocks noGrp="1"/>
          </p:cNvSpPr>
          <p:nvPr>
            <p:ph sz="quarter" idx="10"/>
          </p:nvPr>
        </p:nvSpPr>
        <p:spPr>
          <a:xfrm>
            <a:off x="496801" y="1486800"/>
            <a:ext cx="11198398" cy="4876422"/>
          </a:xfrm>
        </p:spPr>
        <p:txBody>
          <a:bodyPr numCol="3" spcCol="540000"/>
          <a:lstStyle>
            <a:lvl1pPr marL="0" indent="0">
              <a:lnSpc>
                <a:spcPct val="100000"/>
              </a:lnSpc>
              <a:buNone/>
              <a:defRPr/>
            </a:lvl1pPr>
            <a:lvl2pPr marL="457200" indent="0">
              <a:lnSpc>
                <a:spcPct val="100000"/>
              </a:lnSpc>
              <a:buNone/>
              <a:defRPr/>
            </a:lvl2pPr>
            <a:lvl3pPr marL="914400" indent="0">
              <a:lnSpc>
                <a:spcPct val="100000"/>
              </a:lnSpc>
              <a:buNone/>
              <a:defRPr/>
            </a:lvl3pPr>
            <a:lvl4pPr marL="1371600" indent="0">
              <a:lnSpc>
                <a:spcPct val="100000"/>
              </a:lnSpc>
              <a:buNone/>
              <a:defRPr/>
            </a:lvl4pPr>
            <a:lvl5pPr marL="1828800" indent="0">
              <a:lnSpc>
                <a:spcPct val="100000"/>
              </a:lnSpc>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45276276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Quote slid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846FDF7B-D123-1948-ACB2-0976BAF8181C}"/>
              </a:ext>
            </a:extLst>
          </p:cNvPr>
          <p:cNvSpPr>
            <a:spLocks noGrp="1"/>
          </p:cNvSpPr>
          <p:nvPr>
            <p:ph type="pic" sz="quarter" idx="11"/>
          </p:nvPr>
        </p:nvSpPr>
        <p:spPr>
          <a:xfrm>
            <a:off x="0" y="0"/>
            <a:ext cx="12192000" cy="6858000"/>
          </a:xfrm>
        </p:spPr>
        <p:txBody>
          <a:bodyPr anchor="ctr">
            <a:normAutofit/>
          </a:bodyPr>
          <a:lstStyle>
            <a:lvl1pPr>
              <a:defRPr sz="1400"/>
            </a:lvl1pPr>
          </a:lstStyle>
          <a:p>
            <a:endParaRPr lang="en-US"/>
          </a:p>
        </p:txBody>
      </p:sp>
      <p:sp>
        <p:nvSpPr>
          <p:cNvPr id="8" name="Title 7">
            <a:extLst>
              <a:ext uri="{FF2B5EF4-FFF2-40B4-BE49-F238E27FC236}">
                <a16:creationId xmlns:a16="http://schemas.microsoft.com/office/drawing/2014/main" id="{4C4A9306-5DA3-144E-A910-7E2DA2D5084D}"/>
              </a:ext>
            </a:extLst>
          </p:cNvPr>
          <p:cNvSpPr>
            <a:spLocks noGrp="1"/>
          </p:cNvSpPr>
          <p:nvPr>
            <p:ph type="title"/>
          </p:nvPr>
        </p:nvSpPr>
        <p:spPr>
          <a:xfrm rot="5400000">
            <a:off x="2205000" y="-2205000"/>
            <a:ext cx="990000" cy="5400000"/>
          </a:xfrm>
          <a:prstGeom prst="round1Rect">
            <a:avLst>
              <a:gd name="adj" fmla="val 50000"/>
            </a:avLst>
          </a:prstGeom>
          <a:solidFill>
            <a:schemeClr val="bg1"/>
          </a:solidFill>
          <a:ln>
            <a:noFill/>
          </a:ln>
        </p:spPr>
        <p:style>
          <a:lnRef idx="2">
            <a:schemeClr val="dk1"/>
          </a:lnRef>
          <a:fillRef idx="1">
            <a:schemeClr val="lt1"/>
          </a:fillRef>
          <a:effectRef idx="0">
            <a:schemeClr val="dk1"/>
          </a:effectRef>
          <a:fontRef idx="minor">
            <a:schemeClr val="dk1"/>
          </a:fontRef>
        </p:style>
        <p:txBody>
          <a:bodyPr vert="vert270" lIns="540000" tIns="540000" rIns="360000" bIns="540000">
            <a:normAutofit/>
          </a:bodyPr>
          <a:lstStyle>
            <a:lvl1pPr>
              <a:lnSpc>
                <a:spcPct val="100000"/>
              </a:lnSpc>
              <a:defRPr sz="2400" b="1">
                <a:solidFill>
                  <a:schemeClr val="tx1"/>
                </a:solidFill>
              </a:defRPr>
            </a:lvl1pPr>
          </a:lstStyle>
          <a:p>
            <a:r>
              <a:rPr lang="en-GB"/>
              <a:t>Click to edit Master title style</a:t>
            </a:r>
            <a:endParaRPr lang="en-US"/>
          </a:p>
        </p:txBody>
      </p:sp>
      <p:sp>
        <p:nvSpPr>
          <p:cNvPr id="7" name="Content Placeholder 7">
            <a:extLst>
              <a:ext uri="{FF2B5EF4-FFF2-40B4-BE49-F238E27FC236}">
                <a16:creationId xmlns:a16="http://schemas.microsoft.com/office/drawing/2014/main" id="{809074BF-0C33-F948-B99F-36319DF0CA63}"/>
              </a:ext>
            </a:extLst>
          </p:cNvPr>
          <p:cNvSpPr>
            <a:spLocks noGrp="1"/>
          </p:cNvSpPr>
          <p:nvPr>
            <p:ph sz="quarter" idx="10"/>
          </p:nvPr>
        </p:nvSpPr>
        <p:spPr>
          <a:xfrm>
            <a:off x="496801" y="1486800"/>
            <a:ext cx="11198398" cy="4876422"/>
          </a:xfrm>
        </p:spPr>
        <p:txBody>
          <a:bodyPr/>
          <a:lstStyle>
            <a:lvl1pPr marL="0" indent="0">
              <a:lnSpc>
                <a:spcPct val="100000"/>
              </a:lnSpc>
              <a:buNone/>
              <a:defRPr>
                <a:solidFill>
                  <a:schemeClr val="bg1"/>
                </a:solidFill>
              </a:defRPr>
            </a:lvl1pPr>
            <a:lvl2pPr marL="457200" indent="0">
              <a:lnSpc>
                <a:spcPct val="100000"/>
              </a:lnSpc>
              <a:buNone/>
              <a:defRPr>
                <a:solidFill>
                  <a:schemeClr val="bg1"/>
                </a:solidFill>
              </a:defRPr>
            </a:lvl2pPr>
            <a:lvl3pPr marL="914400" indent="0">
              <a:lnSpc>
                <a:spcPct val="100000"/>
              </a:lnSpc>
              <a:buNone/>
              <a:defRPr>
                <a:solidFill>
                  <a:schemeClr val="bg1"/>
                </a:solidFill>
              </a:defRPr>
            </a:lvl3pPr>
            <a:lvl4pPr marL="1371600" indent="0">
              <a:lnSpc>
                <a:spcPct val="100000"/>
              </a:lnSpc>
              <a:buNone/>
              <a:defRPr>
                <a:solidFill>
                  <a:schemeClr val="bg1"/>
                </a:solidFill>
              </a:defRPr>
            </a:lvl4pPr>
            <a:lvl5pPr marL="1828800" indent="0">
              <a:lnSpc>
                <a:spcPct val="100000"/>
              </a:lnSpc>
              <a:buNone/>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7" name="Picture 16">
            <a:extLst>
              <a:ext uri="{FF2B5EF4-FFF2-40B4-BE49-F238E27FC236}">
                <a16:creationId xmlns:a16="http://schemas.microsoft.com/office/drawing/2014/main" id="{2BF97615-454C-7940-BB47-28DA7EC0F006}"/>
              </a:ext>
            </a:extLst>
          </p:cNvPr>
          <p:cNvPicPr>
            <a:picLocks noChangeAspect="1"/>
          </p:cNvPicPr>
          <p:nvPr userDrawn="1"/>
        </p:nvPicPr>
        <p:blipFill>
          <a:blip r:embed="rId2"/>
          <a:stretch>
            <a:fillRect/>
          </a:stretch>
        </p:blipFill>
        <p:spPr>
          <a:xfrm>
            <a:off x="9308400" y="5867794"/>
            <a:ext cx="2883600" cy="990206"/>
          </a:xfrm>
          <a:prstGeom prst="rect">
            <a:avLst/>
          </a:prstGeom>
        </p:spPr>
      </p:pic>
    </p:spTree>
    <p:extLst>
      <p:ext uri="{BB962C8B-B14F-4D97-AF65-F5344CB8AC3E}">
        <p14:creationId xmlns:p14="http://schemas.microsoft.com/office/powerpoint/2010/main" val="137122937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slide - opt1">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6995206C-556C-CF4B-A00A-37410746BEF7}"/>
              </a:ext>
            </a:extLst>
          </p:cNvPr>
          <p:cNvSpPr>
            <a:spLocks noGrp="1"/>
          </p:cNvSpPr>
          <p:nvPr>
            <p:ph type="pic" sz="quarter" idx="10"/>
          </p:nvPr>
        </p:nvSpPr>
        <p:spPr>
          <a:xfrm>
            <a:off x="0" y="0"/>
            <a:ext cx="12192000" cy="5868000"/>
          </a:xfrm>
          <a:solidFill>
            <a:schemeClr val="tx1"/>
          </a:solidFill>
        </p:spPr>
        <p:txBody>
          <a:bodyPr anchor="ctr">
            <a:normAutofit/>
          </a:bodyPr>
          <a:lstStyle>
            <a:lvl1pPr>
              <a:defRPr sz="1400"/>
            </a:lvl1pPr>
          </a:lstStyle>
          <a:p>
            <a:r>
              <a:rPr lang="en-US"/>
              <a:t>Click icon to add picture</a:t>
            </a:r>
          </a:p>
        </p:txBody>
      </p:sp>
      <p:sp>
        <p:nvSpPr>
          <p:cNvPr id="2" name="Title 1">
            <a:extLst>
              <a:ext uri="{FF2B5EF4-FFF2-40B4-BE49-F238E27FC236}">
                <a16:creationId xmlns:a16="http://schemas.microsoft.com/office/drawing/2014/main" id="{C2FF08CD-E600-F140-B767-DB95BDD0925D}"/>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08080160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martAr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83B31-1E79-9D44-B19F-A7413CF29743}"/>
              </a:ext>
            </a:extLst>
          </p:cNvPr>
          <p:cNvSpPr>
            <a:spLocks noGrp="1"/>
          </p:cNvSpPr>
          <p:nvPr>
            <p:ph type="title"/>
          </p:nvPr>
        </p:nvSpPr>
        <p:spPr>
          <a:xfrm rot="5400000">
            <a:off x="2205000" y="-2205000"/>
            <a:ext cx="990000" cy="5400000"/>
          </a:xfrm>
          <a:prstGeom prst="round1Rect">
            <a:avLst>
              <a:gd name="adj" fmla="val 50000"/>
            </a:avLst>
          </a:prstGeom>
          <a:ln>
            <a:noFill/>
          </a:ln>
        </p:spPr>
        <p:style>
          <a:lnRef idx="2">
            <a:schemeClr val="dk1">
              <a:shade val="50000"/>
            </a:schemeClr>
          </a:lnRef>
          <a:fillRef idx="1">
            <a:schemeClr val="dk1"/>
          </a:fillRef>
          <a:effectRef idx="0">
            <a:schemeClr val="dk1"/>
          </a:effectRef>
          <a:fontRef idx="minor">
            <a:schemeClr val="lt1"/>
          </a:fontRef>
        </p:style>
        <p:txBody>
          <a:bodyPr vert="vert270" lIns="540000" tIns="540000" rIns="360000" bIns="540000">
            <a:normAutofit/>
          </a:bodyPr>
          <a:lstStyle>
            <a:lvl1pPr>
              <a:defRPr sz="2400" b="1">
                <a:solidFill>
                  <a:schemeClr val="bg1"/>
                </a:solidFill>
              </a:defRPr>
            </a:lvl1pPr>
          </a:lstStyle>
          <a:p>
            <a:r>
              <a:rPr lang="en-GB"/>
              <a:t>Click to edit Master title style</a:t>
            </a:r>
            <a:endParaRPr lang="en-US"/>
          </a:p>
        </p:txBody>
      </p:sp>
      <p:sp>
        <p:nvSpPr>
          <p:cNvPr id="7" name="SmartArt Placeholder 6">
            <a:extLst>
              <a:ext uri="{FF2B5EF4-FFF2-40B4-BE49-F238E27FC236}">
                <a16:creationId xmlns:a16="http://schemas.microsoft.com/office/drawing/2014/main" id="{B09C828F-BDD9-854A-BD60-8BA274172F89}"/>
              </a:ext>
            </a:extLst>
          </p:cNvPr>
          <p:cNvSpPr>
            <a:spLocks noGrp="1"/>
          </p:cNvSpPr>
          <p:nvPr>
            <p:ph type="dgm" sz="quarter" idx="10"/>
          </p:nvPr>
        </p:nvSpPr>
        <p:spPr>
          <a:xfrm>
            <a:off x="496799" y="1486800"/>
            <a:ext cx="11198399" cy="4876422"/>
          </a:xfrm>
        </p:spPr>
        <p:txBody>
          <a:bodyPr/>
          <a:lstStyle>
            <a:lvl1pPr>
              <a:lnSpc>
                <a:spcPct val="100000"/>
              </a:lnSpc>
              <a:defRPr/>
            </a:lvl1pPr>
          </a:lstStyle>
          <a:p>
            <a:endParaRPr lang="en-US"/>
          </a:p>
        </p:txBody>
      </p:sp>
    </p:spTree>
    <p:extLst>
      <p:ext uri="{BB962C8B-B14F-4D97-AF65-F5344CB8AC3E}">
        <p14:creationId xmlns:p14="http://schemas.microsoft.com/office/powerpoint/2010/main" val="100072841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Media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83B31-1E79-9D44-B19F-A7413CF29743}"/>
              </a:ext>
            </a:extLst>
          </p:cNvPr>
          <p:cNvSpPr>
            <a:spLocks noGrp="1"/>
          </p:cNvSpPr>
          <p:nvPr>
            <p:ph type="title"/>
          </p:nvPr>
        </p:nvSpPr>
        <p:spPr>
          <a:xfrm rot="5400000">
            <a:off x="2205000" y="-2205000"/>
            <a:ext cx="990000" cy="5400000"/>
          </a:xfrm>
          <a:prstGeom prst="round1Rect">
            <a:avLst>
              <a:gd name="adj" fmla="val 50000"/>
            </a:avLst>
          </a:prstGeom>
          <a:ln>
            <a:noFill/>
          </a:ln>
        </p:spPr>
        <p:style>
          <a:lnRef idx="2">
            <a:schemeClr val="dk1">
              <a:shade val="50000"/>
            </a:schemeClr>
          </a:lnRef>
          <a:fillRef idx="1">
            <a:schemeClr val="dk1"/>
          </a:fillRef>
          <a:effectRef idx="0">
            <a:schemeClr val="dk1"/>
          </a:effectRef>
          <a:fontRef idx="minor">
            <a:schemeClr val="lt1"/>
          </a:fontRef>
        </p:style>
        <p:txBody>
          <a:bodyPr vert="vert270" lIns="540000" tIns="540000" rIns="360000" bIns="540000">
            <a:normAutofit/>
          </a:bodyPr>
          <a:lstStyle>
            <a:lvl1pPr>
              <a:defRPr sz="2400" b="1">
                <a:solidFill>
                  <a:schemeClr val="bg1"/>
                </a:solidFill>
              </a:defRPr>
            </a:lvl1pPr>
          </a:lstStyle>
          <a:p>
            <a:r>
              <a:rPr lang="en-GB"/>
              <a:t>Click to edit Master title style</a:t>
            </a:r>
            <a:endParaRPr lang="en-US"/>
          </a:p>
        </p:txBody>
      </p:sp>
      <p:pic>
        <p:nvPicPr>
          <p:cNvPr id="8" name="Picture 7">
            <a:extLst>
              <a:ext uri="{FF2B5EF4-FFF2-40B4-BE49-F238E27FC236}">
                <a16:creationId xmlns:a16="http://schemas.microsoft.com/office/drawing/2014/main" id="{1931EE41-AD9E-2C45-AD24-656AE92C6ADA}"/>
              </a:ext>
            </a:extLst>
          </p:cNvPr>
          <p:cNvPicPr>
            <a:picLocks noChangeAspect="1"/>
          </p:cNvPicPr>
          <p:nvPr userDrawn="1"/>
        </p:nvPicPr>
        <p:blipFill>
          <a:blip r:embed="rId2"/>
          <a:stretch>
            <a:fillRect/>
          </a:stretch>
        </p:blipFill>
        <p:spPr>
          <a:xfrm>
            <a:off x="9308999" y="5868000"/>
            <a:ext cx="2883001" cy="990000"/>
          </a:xfrm>
          <a:prstGeom prst="rect">
            <a:avLst/>
          </a:prstGeom>
        </p:spPr>
      </p:pic>
      <p:sp>
        <p:nvSpPr>
          <p:cNvPr id="4" name="Media Placeholder 3">
            <a:extLst>
              <a:ext uri="{FF2B5EF4-FFF2-40B4-BE49-F238E27FC236}">
                <a16:creationId xmlns:a16="http://schemas.microsoft.com/office/drawing/2014/main" id="{6C8EE765-C22A-7A45-8ABD-FAFE6E0BDFFF}"/>
              </a:ext>
            </a:extLst>
          </p:cNvPr>
          <p:cNvSpPr>
            <a:spLocks noGrp="1"/>
          </p:cNvSpPr>
          <p:nvPr>
            <p:ph type="media" sz="quarter" idx="11"/>
          </p:nvPr>
        </p:nvSpPr>
        <p:spPr>
          <a:xfrm>
            <a:off x="496800" y="1486799"/>
            <a:ext cx="11198399" cy="4876421"/>
          </a:xfrm>
        </p:spPr>
        <p:txBody>
          <a:bodyPr/>
          <a:lstStyle>
            <a:lvl1pPr>
              <a:lnSpc>
                <a:spcPct val="100000"/>
              </a:lnSpc>
              <a:defRPr/>
            </a:lvl1pPr>
          </a:lstStyle>
          <a:p>
            <a:endParaRPr lang="en-US"/>
          </a:p>
        </p:txBody>
      </p:sp>
    </p:spTree>
    <p:extLst>
      <p:ext uri="{BB962C8B-B14F-4D97-AF65-F5344CB8AC3E}">
        <p14:creationId xmlns:p14="http://schemas.microsoft.com/office/powerpoint/2010/main" val="10207102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83B31-1E79-9D44-B19F-A7413CF29743}"/>
              </a:ext>
            </a:extLst>
          </p:cNvPr>
          <p:cNvSpPr>
            <a:spLocks noGrp="1"/>
          </p:cNvSpPr>
          <p:nvPr>
            <p:ph type="title"/>
          </p:nvPr>
        </p:nvSpPr>
        <p:spPr>
          <a:xfrm rot="5400000">
            <a:off x="2205000" y="-2205000"/>
            <a:ext cx="990000" cy="5400000"/>
          </a:xfrm>
          <a:prstGeom prst="round1Rect">
            <a:avLst>
              <a:gd name="adj" fmla="val 50000"/>
            </a:avLst>
          </a:prstGeom>
          <a:ln>
            <a:noFill/>
          </a:ln>
        </p:spPr>
        <p:style>
          <a:lnRef idx="2">
            <a:schemeClr val="dk1">
              <a:shade val="50000"/>
            </a:schemeClr>
          </a:lnRef>
          <a:fillRef idx="1">
            <a:schemeClr val="dk1"/>
          </a:fillRef>
          <a:effectRef idx="0">
            <a:schemeClr val="dk1"/>
          </a:effectRef>
          <a:fontRef idx="minor">
            <a:schemeClr val="lt1"/>
          </a:fontRef>
        </p:style>
        <p:txBody>
          <a:bodyPr vert="vert270" lIns="540000" tIns="540000" rIns="360000" bIns="540000">
            <a:normAutofit/>
          </a:bodyPr>
          <a:lstStyle>
            <a:lvl1pPr>
              <a:defRPr sz="2400" b="1">
                <a:solidFill>
                  <a:schemeClr val="bg1"/>
                </a:solidFill>
              </a:defRPr>
            </a:lvl1pPr>
          </a:lstStyle>
          <a:p>
            <a:r>
              <a:rPr lang="en-GB"/>
              <a:t>Click to edit Master title style</a:t>
            </a:r>
            <a:endParaRPr lang="en-US"/>
          </a:p>
        </p:txBody>
      </p:sp>
      <p:pic>
        <p:nvPicPr>
          <p:cNvPr id="8" name="Picture 7">
            <a:extLst>
              <a:ext uri="{FF2B5EF4-FFF2-40B4-BE49-F238E27FC236}">
                <a16:creationId xmlns:a16="http://schemas.microsoft.com/office/drawing/2014/main" id="{1931EE41-AD9E-2C45-AD24-656AE92C6ADA}"/>
              </a:ext>
            </a:extLst>
          </p:cNvPr>
          <p:cNvPicPr>
            <a:picLocks noChangeAspect="1"/>
          </p:cNvPicPr>
          <p:nvPr userDrawn="1"/>
        </p:nvPicPr>
        <p:blipFill>
          <a:blip r:embed="rId2"/>
          <a:stretch>
            <a:fillRect/>
          </a:stretch>
        </p:blipFill>
        <p:spPr>
          <a:xfrm>
            <a:off x="9308999" y="5868000"/>
            <a:ext cx="2883001" cy="990000"/>
          </a:xfrm>
          <a:prstGeom prst="rect">
            <a:avLst/>
          </a:prstGeom>
        </p:spPr>
      </p:pic>
    </p:spTree>
    <p:extLst>
      <p:ext uri="{BB962C8B-B14F-4D97-AF65-F5344CB8AC3E}">
        <p14:creationId xmlns:p14="http://schemas.microsoft.com/office/powerpoint/2010/main" val="334172613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losing slide - opt1">
    <p:bg>
      <p:bgRef idx="1001">
        <a:schemeClr val="bg1"/>
      </p:bgRef>
    </p:bg>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64224CBC-A2E2-EE40-9347-402E2D061293}"/>
              </a:ext>
            </a:extLst>
          </p:cNvPr>
          <p:cNvSpPr>
            <a:spLocks noChangeAspect="1"/>
          </p:cNvSpPr>
          <p:nvPr userDrawn="1"/>
        </p:nvSpPr>
        <p:spPr>
          <a:xfrm>
            <a:off x="6096000" y="-2665800"/>
            <a:ext cx="12189600" cy="121896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Picture Placeholder 27">
            <a:extLst>
              <a:ext uri="{FF2B5EF4-FFF2-40B4-BE49-F238E27FC236}">
                <a16:creationId xmlns:a16="http://schemas.microsoft.com/office/drawing/2014/main" id="{BC8E738E-3DDA-5B42-BF31-DD3EDD9F7711}"/>
              </a:ext>
            </a:extLst>
          </p:cNvPr>
          <p:cNvSpPr>
            <a:spLocks noGrp="1"/>
          </p:cNvSpPr>
          <p:nvPr>
            <p:ph type="pic" sz="quarter" idx="10"/>
          </p:nvPr>
        </p:nvSpPr>
        <p:spPr>
          <a:xfrm>
            <a:off x="0" y="0"/>
            <a:ext cx="7152070" cy="6858000"/>
          </a:xfrm>
          <a:custGeom>
            <a:avLst/>
            <a:gdLst>
              <a:gd name="connsiteX0" fmla="*/ 0 w 7152070"/>
              <a:gd name="connsiteY0" fmla="*/ 0 h 6858000"/>
              <a:gd name="connsiteX1" fmla="*/ 7152070 w 7152070"/>
              <a:gd name="connsiteY1" fmla="*/ 0 h 6858000"/>
              <a:gd name="connsiteX2" fmla="*/ 7136896 w 7152070"/>
              <a:gd name="connsiteY2" fmla="*/ 21340 h 6858000"/>
              <a:gd name="connsiteX3" fmla="*/ 6096000 w 7152070"/>
              <a:gd name="connsiteY3" fmla="*/ 3429000 h 6858000"/>
              <a:gd name="connsiteX4" fmla="*/ 7136896 w 7152070"/>
              <a:gd name="connsiteY4" fmla="*/ 6836661 h 6858000"/>
              <a:gd name="connsiteX5" fmla="*/ 7152070 w 7152070"/>
              <a:gd name="connsiteY5" fmla="*/ 6858000 h 6858000"/>
              <a:gd name="connsiteX6" fmla="*/ 0 w 71520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52070" h="6858000">
                <a:moveTo>
                  <a:pt x="0" y="0"/>
                </a:moveTo>
                <a:lnTo>
                  <a:pt x="7152070" y="0"/>
                </a:lnTo>
                <a:lnTo>
                  <a:pt x="7136896" y="21340"/>
                </a:lnTo>
                <a:cubicBezTo>
                  <a:pt x="6479728" y="994076"/>
                  <a:pt x="6096000" y="2166726"/>
                  <a:pt x="6096000" y="3429000"/>
                </a:cubicBezTo>
                <a:cubicBezTo>
                  <a:pt x="6096000" y="4691275"/>
                  <a:pt x="6479728" y="5863924"/>
                  <a:pt x="7136896" y="6836661"/>
                </a:cubicBezTo>
                <a:lnTo>
                  <a:pt x="7152070" y="6858000"/>
                </a:lnTo>
                <a:lnTo>
                  <a:pt x="0" y="6858000"/>
                </a:lnTo>
                <a:close/>
              </a:path>
            </a:pathLst>
          </a:custGeom>
          <a:noFill/>
          <a:ln>
            <a:noFill/>
          </a:ln>
        </p:spPr>
        <p:txBody>
          <a:bodyPr wrap="square" anchor="ctr">
            <a:noAutofit/>
          </a:bodyPr>
          <a:lstStyle>
            <a:lvl1pPr>
              <a:lnSpc>
                <a:spcPct val="100000"/>
              </a:lnSpc>
              <a:defRPr sz="1400">
                <a:latin typeface="+mn-lt"/>
              </a:defRPr>
            </a:lvl1pPr>
          </a:lstStyle>
          <a:p>
            <a:endParaRPr lang="en-US"/>
          </a:p>
        </p:txBody>
      </p:sp>
      <p:sp>
        <p:nvSpPr>
          <p:cNvPr id="9" name="Title 1">
            <a:extLst>
              <a:ext uri="{FF2B5EF4-FFF2-40B4-BE49-F238E27FC236}">
                <a16:creationId xmlns:a16="http://schemas.microsoft.com/office/drawing/2014/main" id="{6F385FA2-C5D5-2C49-88B8-A63942BBB30D}"/>
              </a:ext>
            </a:extLst>
          </p:cNvPr>
          <p:cNvSpPr>
            <a:spLocks noGrp="1"/>
          </p:cNvSpPr>
          <p:nvPr>
            <p:ph type="ctrTitle"/>
          </p:nvPr>
        </p:nvSpPr>
        <p:spPr>
          <a:xfrm>
            <a:off x="6973823" y="2170612"/>
            <a:ext cx="4721375" cy="2023163"/>
          </a:xfrm>
          <a:prstGeom prst="rect">
            <a:avLst/>
          </a:prstGeom>
          <a:noFill/>
        </p:spPr>
        <p:txBody>
          <a:bodyPr vert="horz" lIns="90000" tIns="90000" rIns="90000" bIns="90000" anchor="b">
            <a:normAutofit/>
          </a:bodyPr>
          <a:lstStyle>
            <a:lvl1pPr algn="l">
              <a:defRPr sz="3600" b="1">
                <a:solidFill>
                  <a:schemeClr val="tx1"/>
                </a:solidFill>
              </a:defRPr>
            </a:lvl1pPr>
          </a:lstStyle>
          <a:p>
            <a:r>
              <a:rPr lang="en-GB"/>
              <a:t>Click to edit Master title style</a:t>
            </a:r>
            <a:endParaRPr lang="en-US"/>
          </a:p>
        </p:txBody>
      </p:sp>
      <p:sp>
        <p:nvSpPr>
          <p:cNvPr id="10" name="Subtitle 2">
            <a:extLst>
              <a:ext uri="{FF2B5EF4-FFF2-40B4-BE49-F238E27FC236}">
                <a16:creationId xmlns:a16="http://schemas.microsoft.com/office/drawing/2014/main" id="{7AF1F2CA-F2EF-0940-972E-441686DD69A9}"/>
              </a:ext>
            </a:extLst>
          </p:cNvPr>
          <p:cNvSpPr>
            <a:spLocks noGrp="1"/>
          </p:cNvSpPr>
          <p:nvPr>
            <p:ph type="subTitle" idx="1"/>
          </p:nvPr>
        </p:nvSpPr>
        <p:spPr>
          <a:xfrm>
            <a:off x="6973824" y="4212032"/>
            <a:ext cx="4721374" cy="1655762"/>
          </a:xfrm>
        </p:spPr>
        <p:txBody>
          <a:bodyPr lIns="90000" tIns="90000" rIns="90000" b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44433621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Closing slide - opt2">
    <p:bg>
      <p:bgRef idx="1001">
        <a:schemeClr val="bg1"/>
      </p:bgRef>
    </p:bg>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64224CBC-A2E2-EE40-9347-402E2D061293}"/>
              </a:ext>
            </a:extLst>
          </p:cNvPr>
          <p:cNvSpPr>
            <a:spLocks noChangeAspect="1"/>
          </p:cNvSpPr>
          <p:nvPr userDrawn="1"/>
        </p:nvSpPr>
        <p:spPr>
          <a:xfrm>
            <a:off x="6096000" y="-2665800"/>
            <a:ext cx="12189600" cy="121896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Picture Placeholder 27">
            <a:extLst>
              <a:ext uri="{FF2B5EF4-FFF2-40B4-BE49-F238E27FC236}">
                <a16:creationId xmlns:a16="http://schemas.microsoft.com/office/drawing/2014/main" id="{BC8E738E-3DDA-5B42-BF31-DD3EDD9F7711}"/>
              </a:ext>
            </a:extLst>
          </p:cNvPr>
          <p:cNvSpPr>
            <a:spLocks noGrp="1"/>
          </p:cNvSpPr>
          <p:nvPr>
            <p:ph type="pic" sz="quarter" idx="10"/>
          </p:nvPr>
        </p:nvSpPr>
        <p:spPr>
          <a:xfrm>
            <a:off x="0" y="0"/>
            <a:ext cx="7152070" cy="6858000"/>
          </a:xfrm>
          <a:custGeom>
            <a:avLst/>
            <a:gdLst>
              <a:gd name="connsiteX0" fmla="*/ 0 w 7152070"/>
              <a:gd name="connsiteY0" fmla="*/ 0 h 6858000"/>
              <a:gd name="connsiteX1" fmla="*/ 7152070 w 7152070"/>
              <a:gd name="connsiteY1" fmla="*/ 0 h 6858000"/>
              <a:gd name="connsiteX2" fmla="*/ 7136896 w 7152070"/>
              <a:gd name="connsiteY2" fmla="*/ 21340 h 6858000"/>
              <a:gd name="connsiteX3" fmla="*/ 6096000 w 7152070"/>
              <a:gd name="connsiteY3" fmla="*/ 3429000 h 6858000"/>
              <a:gd name="connsiteX4" fmla="*/ 7136896 w 7152070"/>
              <a:gd name="connsiteY4" fmla="*/ 6836661 h 6858000"/>
              <a:gd name="connsiteX5" fmla="*/ 7152070 w 7152070"/>
              <a:gd name="connsiteY5" fmla="*/ 6858000 h 6858000"/>
              <a:gd name="connsiteX6" fmla="*/ 0 w 71520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52070" h="6858000">
                <a:moveTo>
                  <a:pt x="0" y="0"/>
                </a:moveTo>
                <a:lnTo>
                  <a:pt x="7152070" y="0"/>
                </a:lnTo>
                <a:lnTo>
                  <a:pt x="7136896" y="21340"/>
                </a:lnTo>
                <a:cubicBezTo>
                  <a:pt x="6479728" y="994076"/>
                  <a:pt x="6096000" y="2166726"/>
                  <a:pt x="6096000" y="3429000"/>
                </a:cubicBezTo>
                <a:cubicBezTo>
                  <a:pt x="6096000" y="4691275"/>
                  <a:pt x="6479728" y="5863924"/>
                  <a:pt x="7136896" y="6836661"/>
                </a:cubicBezTo>
                <a:lnTo>
                  <a:pt x="7152070" y="6858000"/>
                </a:lnTo>
                <a:lnTo>
                  <a:pt x="0" y="6858000"/>
                </a:lnTo>
                <a:close/>
              </a:path>
            </a:pathLst>
          </a:custGeom>
          <a:noFill/>
          <a:ln>
            <a:noFill/>
          </a:ln>
        </p:spPr>
        <p:txBody>
          <a:bodyPr wrap="square" anchor="ctr">
            <a:noAutofit/>
          </a:bodyPr>
          <a:lstStyle>
            <a:lvl1pPr>
              <a:lnSpc>
                <a:spcPct val="100000"/>
              </a:lnSpc>
              <a:defRPr sz="1400">
                <a:latin typeface="+mn-lt"/>
              </a:defRPr>
            </a:lvl1pPr>
          </a:lstStyle>
          <a:p>
            <a:endParaRPr lang="en-US"/>
          </a:p>
        </p:txBody>
      </p:sp>
      <p:sp>
        <p:nvSpPr>
          <p:cNvPr id="12" name="Freeform 11">
            <a:extLst>
              <a:ext uri="{FF2B5EF4-FFF2-40B4-BE49-F238E27FC236}">
                <a16:creationId xmlns:a16="http://schemas.microsoft.com/office/drawing/2014/main" id="{45F05F63-1904-594D-9572-835CAA02171F}"/>
              </a:ext>
            </a:extLst>
          </p:cNvPr>
          <p:cNvSpPr/>
          <p:nvPr userDrawn="1"/>
        </p:nvSpPr>
        <p:spPr>
          <a:xfrm>
            <a:off x="6097200" y="0"/>
            <a:ext cx="6094800" cy="6858000"/>
          </a:xfrm>
          <a:custGeom>
            <a:avLst/>
            <a:gdLst>
              <a:gd name="connsiteX0" fmla="*/ 1056071 w 6094800"/>
              <a:gd name="connsiteY0" fmla="*/ 0 h 6858000"/>
              <a:gd name="connsiteX1" fmla="*/ 6094800 w 6094800"/>
              <a:gd name="connsiteY1" fmla="*/ 0 h 6858000"/>
              <a:gd name="connsiteX2" fmla="*/ 6094800 w 6094800"/>
              <a:gd name="connsiteY2" fmla="*/ 6858000 h 6858000"/>
              <a:gd name="connsiteX3" fmla="*/ 1056071 w 6094800"/>
              <a:gd name="connsiteY3" fmla="*/ 6858000 h 6858000"/>
              <a:gd name="connsiteX4" fmla="*/ 1040896 w 6094800"/>
              <a:gd name="connsiteY4" fmla="*/ 6836661 h 6858000"/>
              <a:gd name="connsiteX5" fmla="*/ 0 w 6094800"/>
              <a:gd name="connsiteY5" fmla="*/ 3429000 h 6858000"/>
              <a:gd name="connsiteX6" fmla="*/ 1040896 w 6094800"/>
              <a:gd name="connsiteY6" fmla="*/ 21339 h 6858000"/>
              <a:gd name="connsiteX7" fmla="*/ 1056071 w 6094800"/>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4800" h="6858000">
                <a:moveTo>
                  <a:pt x="1056071" y="0"/>
                </a:moveTo>
                <a:lnTo>
                  <a:pt x="6094800" y="0"/>
                </a:lnTo>
                <a:lnTo>
                  <a:pt x="6094800" y="6858000"/>
                </a:lnTo>
                <a:lnTo>
                  <a:pt x="1056071" y="6858000"/>
                </a:lnTo>
                <a:lnTo>
                  <a:pt x="1040896" y="6836661"/>
                </a:lnTo>
                <a:cubicBezTo>
                  <a:pt x="383729" y="5863924"/>
                  <a:pt x="0" y="4691275"/>
                  <a:pt x="0" y="3429000"/>
                </a:cubicBezTo>
                <a:cubicBezTo>
                  <a:pt x="0" y="2166726"/>
                  <a:pt x="383729" y="994076"/>
                  <a:pt x="1040896" y="21339"/>
                </a:cubicBezTo>
                <a:lnTo>
                  <a:pt x="1056071"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Picture 7">
            <a:extLst>
              <a:ext uri="{FF2B5EF4-FFF2-40B4-BE49-F238E27FC236}">
                <a16:creationId xmlns:a16="http://schemas.microsoft.com/office/drawing/2014/main" id="{A4429B51-64CF-B846-A64B-6344A35507AA}"/>
              </a:ext>
            </a:extLst>
          </p:cNvPr>
          <p:cNvPicPr>
            <a:picLocks noChangeAspect="1"/>
          </p:cNvPicPr>
          <p:nvPr userDrawn="1"/>
        </p:nvPicPr>
        <p:blipFill>
          <a:blip r:embed="rId2"/>
          <a:stretch>
            <a:fillRect/>
          </a:stretch>
        </p:blipFill>
        <p:spPr>
          <a:xfrm>
            <a:off x="9308400" y="5867794"/>
            <a:ext cx="2883600" cy="990206"/>
          </a:xfrm>
          <a:prstGeom prst="rect">
            <a:avLst/>
          </a:prstGeom>
        </p:spPr>
      </p:pic>
      <p:sp>
        <p:nvSpPr>
          <p:cNvPr id="9" name="Title 1">
            <a:extLst>
              <a:ext uri="{FF2B5EF4-FFF2-40B4-BE49-F238E27FC236}">
                <a16:creationId xmlns:a16="http://schemas.microsoft.com/office/drawing/2014/main" id="{6F385FA2-C5D5-2C49-88B8-A63942BBB30D}"/>
              </a:ext>
            </a:extLst>
          </p:cNvPr>
          <p:cNvSpPr>
            <a:spLocks noGrp="1"/>
          </p:cNvSpPr>
          <p:nvPr>
            <p:ph type="ctrTitle"/>
          </p:nvPr>
        </p:nvSpPr>
        <p:spPr>
          <a:xfrm>
            <a:off x="6973823" y="2170612"/>
            <a:ext cx="4721375" cy="2023163"/>
          </a:xfrm>
          <a:prstGeom prst="rect">
            <a:avLst/>
          </a:prstGeom>
          <a:noFill/>
        </p:spPr>
        <p:txBody>
          <a:bodyPr vert="horz" lIns="90000" tIns="90000" rIns="90000" bIns="90000" anchor="b">
            <a:normAutofit/>
          </a:bodyPr>
          <a:lstStyle>
            <a:lvl1pPr algn="l">
              <a:defRPr sz="3600" b="1">
                <a:solidFill>
                  <a:schemeClr val="bg1"/>
                </a:solidFill>
              </a:defRPr>
            </a:lvl1pPr>
          </a:lstStyle>
          <a:p>
            <a:r>
              <a:rPr lang="en-GB"/>
              <a:t>Click to edit Master title style</a:t>
            </a:r>
            <a:endParaRPr lang="en-US"/>
          </a:p>
        </p:txBody>
      </p:sp>
      <p:sp>
        <p:nvSpPr>
          <p:cNvPr id="10" name="Subtitle 2">
            <a:extLst>
              <a:ext uri="{FF2B5EF4-FFF2-40B4-BE49-F238E27FC236}">
                <a16:creationId xmlns:a16="http://schemas.microsoft.com/office/drawing/2014/main" id="{7AF1F2CA-F2EF-0940-972E-441686DD69A9}"/>
              </a:ext>
            </a:extLst>
          </p:cNvPr>
          <p:cNvSpPr>
            <a:spLocks noGrp="1"/>
          </p:cNvSpPr>
          <p:nvPr>
            <p:ph type="subTitle" idx="1"/>
          </p:nvPr>
        </p:nvSpPr>
        <p:spPr>
          <a:xfrm>
            <a:off x="6973824" y="4212032"/>
            <a:ext cx="4721374" cy="1655762"/>
          </a:xfrm>
        </p:spPr>
        <p:txBody>
          <a:bodyPr lIns="90000" tIns="90000" rIns="90000" bIns="9000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20484684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11">
            <a:extLst>
              <a:ext uri="{FF2B5EF4-FFF2-40B4-BE49-F238E27FC236}">
                <a16:creationId xmlns:a16="http://schemas.microsoft.com/office/drawing/2014/main" id="{0EB87302-D4F1-81DC-EF13-12320B2A452F}"/>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12">
            <a:extLst>
              <a:ext uri="{FF2B5EF4-FFF2-40B4-BE49-F238E27FC236}">
                <a16:creationId xmlns:a16="http://schemas.microsoft.com/office/drawing/2014/main" id="{CB7A66CB-303E-93EF-FEE0-1E41837624A7}"/>
              </a:ext>
            </a:extLst>
          </p:cNvPr>
          <p:cNvSpPr>
            <a:spLocks noGrp="1" noChangeArrowheads="1"/>
          </p:cNvSpPr>
          <p:nvPr>
            <p:ph type="ftr" sz="quarter" idx="11"/>
          </p:nvPr>
        </p:nvSpPr>
        <p:spPr>
          <a:ln/>
        </p:spPr>
        <p:txBody>
          <a:bodyPr/>
          <a:lstStyle>
            <a:lvl1pPr>
              <a:defRPr/>
            </a:lvl1pPr>
          </a:lstStyle>
          <a:p>
            <a:pPr>
              <a:defRPr/>
            </a:pPr>
            <a:r>
              <a:rPr lang="en-GB"/>
              <a:t>Serving Local People</a:t>
            </a:r>
          </a:p>
        </p:txBody>
      </p:sp>
      <p:sp>
        <p:nvSpPr>
          <p:cNvPr id="6" name="Rectangle 13">
            <a:extLst>
              <a:ext uri="{FF2B5EF4-FFF2-40B4-BE49-F238E27FC236}">
                <a16:creationId xmlns:a16="http://schemas.microsoft.com/office/drawing/2014/main" id="{F7727EDD-CE34-33B5-F8D2-31BFF52C015E}"/>
              </a:ext>
            </a:extLst>
          </p:cNvPr>
          <p:cNvSpPr>
            <a:spLocks noGrp="1" noChangeArrowheads="1"/>
          </p:cNvSpPr>
          <p:nvPr>
            <p:ph type="sldNum" sz="quarter" idx="12"/>
          </p:nvPr>
        </p:nvSpPr>
        <p:spPr>
          <a:ln/>
        </p:spPr>
        <p:txBody>
          <a:bodyPr/>
          <a:lstStyle>
            <a:lvl1pPr>
              <a:defRPr/>
            </a:lvl1pPr>
          </a:lstStyle>
          <a:p>
            <a:fld id="{5EA1CF80-C62E-4071-A662-F3F065175C7E}" type="slidenum">
              <a:rPr lang="en-GB" altLang="en-US"/>
              <a:pPr/>
              <a:t>‹#›</a:t>
            </a:fld>
            <a:endParaRPr lang="en-GB" altLang="en-US"/>
          </a:p>
        </p:txBody>
      </p:sp>
    </p:spTree>
    <p:extLst>
      <p:ext uri="{BB962C8B-B14F-4D97-AF65-F5344CB8AC3E}">
        <p14:creationId xmlns:p14="http://schemas.microsoft.com/office/powerpoint/2010/main" val="2753038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age slide - opt2">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6995206C-556C-CF4B-A00A-37410746BEF7}"/>
              </a:ext>
            </a:extLst>
          </p:cNvPr>
          <p:cNvSpPr>
            <a:spLocks noGrp="1"/>
          </p:cNvSpPr>
          <p:nvPr>
            <p:ph type="pic" sz="quarter" idx="10"/>
          </p:nvPr>
        </p:nvSpPr>
        <p:spPr>
          <a:xfrm>
            <a:off x="496800" y="1481328"/>
            <a:ext cx="11198397" cy="4386672"/>
          </a:xfrm>
          <a:prstGeom prst="round2DiagRect">
            <a:avLst/>
          </a:prstGeom>
          <a:noFill/>
          <a:ln w="76200">
            <a:solidFill>
              <a:schemeClr val="bg1"/>
            </a:solidFill>
          </a:ln>
        </p:spPr>
        <p:txBody>
          <a:bodyPr anchor="ctr">
            <a:normAutofit/>
          </a:bodyPr>
          <a:lstStyle>
            <a:lvl1pPr>
              <a:defRPr sz="1400"/>
            </a:lvl1pPr>
          </a:lstStyle>
          <a:p>
            <a:r>
              <a:rPr lang="en-US"/>
              <a:t>Click icon to add picture</a:t>
            </a:r>
          </a:p>
        </p:txBody>
      </p:sp>
      <p:sp>
        <p:nvSpPr>
          <p:cNvPr id="2" name="Title 1">
            <a:extLst>
              <a:ext uri="{FF2B5EF4-FFF2-40B4-BE49-F238E27FC236}">
                <a16:creationId xmlns:a16="http://schemas.microsoft.com/office/drawing/2014/main" id="{C2FF08CD-E600-F140-B767-DB95BDD0925D}"/>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33630523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age slide - opt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9DE5E1E2-CF01-AB44-8C6D-73C7E4896800}"/>
              </a:ext>
            </a:extLst>
          </p:cNvPr>
          <p:cNvSpPr>
            <a:spLocks noGrp="1"/>
          </p:cNvSpPr>
          <p:nvPr>
            <p:ph type="pic" sz="quarter" idx="18"/>
          </p:nvPr>
        </p:nvSpPr>
        <p:spPr>
          <a:xfrm>
            <a:off x="496800" y="1486800"/>
            <a:ext cx="3650191" cy="4379399"/>
          </a:xfrm>
          <a:custGeom>
            <a:avLst/>
            <a:gdLst>
              <a:gd name="connsiteX0" fmla="*/ 0 w 3650191"/>
              <a:gd name="connsiteY0" fmla="*/ 0 h 4379399"/>
              <a:gd name="connsiteX1" fmla="*/ 3650191 w 3650191"/>
              <a:gd name="connsiteY1" fmla="*/ 0 h 4379399"/>
              <a:gd name="connsiteX2" fmla="*/ 3606231 w 3650191"/>
              <a:gd name="connsiteY2" fmla="*/ 111492 h 4379399"/>
              <a:gd name="connsiteX3" fmla="*/ 3236400 w 3650191"/>
              <a:gd name="connsiteY3" fmla="*/ 2207088 h 4379399"/>
              <a:gd name="connsiteX4" fmla="*/ 3606231 w 3650191"/>
              <a:gd name="connsiteY4" fmla="*/ 4302685 h 4379399"/>
              <a:gd name="connsiteX5" fmla="*/ 3636479 w 3650191"/>
              <a:gd name="connsiteY5" fmla="*/ 4379399 h 4379399"/>
              <a:gd name="connsiteX6" fmla="*/ 0 w 3650191"/>
              <a:gd name="connsiteY6" fmla="*/ 4379399 h 4379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50191" h="4379399">
                <a:moveTo>
                  <a:pt x="0" y="0"/>
                </a:moveTo>
                <a:lnTo>
                  <a:pt x="3650191" y="0"/>
                </a:lnTo>
                <a:lnTo>
                  <a:pt x="3606231" y="111492"/>
                </a:lnTo>
                <a:cubicBezTo>
                  <a:pt x="3366975" y="764932"/>
                  <a:pt x="3236400" y="1470761"/>
                  <a:pt x="3236400" y="2207088"/>
                </a:cubicBezTo>
                <a:cubicBezTo>
                  <a:pt x="3236400" y="2943415"/>
                  <a:pt x="3366975" y="3649244"/>
                  <a:pt x="3606231" y="4302685"/>
                </a:cubicBezTo>
                <a:lnTo>
                  <a:pt x="3636479" y="4379399"/>
                </a:lnTo>
                <a:lnTo>
                  <a:pt x="0" y="4379399"/>
                </a:lnTo>
                <a:close/>
              </a:path>
            </a:pathLst>
          </a:custGeom>
          <a:noFill/>
          <a:ln w="76200">
            <a:solidFill>
              <a:schemeClr val="bg1"/>
            </a:solidFill>
          </a:ln>
        </p:spPr>
        <p:txBody>
          <a:bodyPr wrap="square">
            <a:noAutofit/>
          </a:bodyPr>
          <a:lstStyle>
            <a:lvl1pPr>
              <a:defRPr sz="1400">
                <a:latin typeface="+mn-lt"/>
              </a:defRPr>
            </a:lvl1pPr>
          </a:lstStyle>
          <a:p>
            <a:r>
              <a:rPr lang="en-US"/>
              <a:t>Click icon to add picture</a:t>
            </a:r>
          </a:p>
        </p:txBody>
      </p:sp>
      <p:sp>
        <p:nvSpPr>
          <p:cNvPr id="2" name="Title 1">
            <a:extLst>
              <a:ext uri="{FF2B5EF4-FFF2-40B4-BE49-F238E27FC236}">
                <a16:creationId xmlns:a16="http://schemas.microsoft.com/office/drawing/2014/main" id="{BA33A6E4-E0E5-C849-92C3-C16B4E865E2B}"/>
              </a:ext>
            </a:extLst>
          </p:cNvPr>
          <p:cNvSpPr>
            <a:spLocks noGrp="1"/>
          </p:cNvSpPr>
          <p:nvPr>
            <p:ph type="title"/>
          </p:nvPr>
        </p:nvSpPr>
        <p:spPr>
          <a:xfrm rot="5400000">
            <a:off x="2205000" y="-2205000"/>
            <a:ext cx="990000" cy="5400000"/>
          </a:xfrm>
          <a:prstGeom prst="round1Rect">
            <a:avLst>
              <a:gd name="adj" fmla="val 50000"/>
            </a:avLst>
          </a:prstGeom>
          <a:ln>
            <a:noFill/>
          </a:ln>
        </p:spPr>
        <p:style>
          <a:lnRef idx="2">
            <a:schemeClr val="dk1">
              <a:shade val="50000"/>
            </a:schemeClr>
          </a:lnRef>
          <a:fillRef idx="1">
            <a:schemeClr val="dk1"/>
          </a:fillRef>
          <a:effectRef idx="0">
            <a:schemeClr val="dk1"/>
          </a:effectRef>
          <a:fontRef idx="minor">
            <a:schemeClr val="lt1"/>
          </a:fontRef>
        </p:style>
        <p:txBody>
          <a:bodyPr vert="vert270" lIns="540000" tIns="540000" rIns="360000" bIns="540000">
            <a:normAutofit/>
          </a:bodyPr>
          <a:lstStyle>
            <a:lvl1pPr>
              <a:defRPr sz="2400" b="1">
                <a:solidFill>
                  <a:schemeClr val="bg1"/>
                </a:solidFill>
              </a:defRPr>
            </a:lvl1pPr>
          </a:lstStyle>
          <a:p>
            <a:r>
              <a:rPr lang="en-US"/>
              <a:t>Click to edit Master title style</a:t>
            </a:r>
          </a:p>
        </p:txBody>
      </p:sp>
      <p:sp>
        <p:nvSpPr>
          <p:cNvPr id="14" name="Picture Placeholder 13">
            <a:extLst>
              <a:ext uri="{FF2B5EF4-FFF2-40B4-BE49-F238E27FC236}">
                <a16:creationId xmlns:a16="http://schemas.microsoft.com/office/drawing/2014/main" id="{67C7CC89-88D1-8B40-8908-A1345C6B291E}"/>
              </a:ext>
            </a:extLst>
          </p:cNvPr>
          <p:cNvSpPr>
            <a:spLocks noGrp="1"/>
          </p:cNvSpPr>
          <p:nvPr>
            <p:ph type="pic" sz="quarter" idx="19"/>
          </p:nvPr>
        </p:nvSpPr>
        <p:spPr>
          <a:xfrm>
            <a:off x="3733200" y="1486800"/>
            <a:ext cx="7961999" cy="4379399"/>
          </a:xfrm>
          <a:custGeom>
            <a:avLst/>
            <a:gdLst>
              <a:gd name="connsiteX0" fmla="*/ 406580 w 7961999"/>
              <a:gd name="connsiteY0" fmla="*/ 0 h 4379399"/>
              <a:gd name="connsiteX1" fmla="*/ 7961999 w 7961999"/>
              <a:gd name="connsiteY1" fmla="*/ 0 h 4379399"/>
              <a:gd name="connsiteX2" fmla="*/ 7961999 w 7961999"/>
              <a:gd name="connsiteY2" fmla="*/ 4379399 h 4379399"/>
              <a:gd name="connsiteX3" fmla="*/ 407289 w 7961999"/>
              <a:gd name="connsiteY3" fmla="*/ 4379399 h 4379399"/>
              <a:gd name="connsiteX4" fmla="*/ 369831 w 7961999"/>
              <a:gd name="connsiteY4" fmla="*/ 4284397 h 4379399"/>
              <a:gd name="connsiteX5" fmla="*/ 0 w 7961999"/>
              <a:gd name="connsiteY5" fmla="*/ 2188800 h 4379399"/>
              <a:gd name="connsiteX6" fmla="*/ 369831 w 7961999"/>
              <a:gd name="connsiteY6" fmla="*/ 93204 h 4379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61999" h="4379399">
                <a:moveTo>
                  <a:pt x="406580" y="0"/>
                </a:moveTo>
                <a:lnTo>
                  <a:pt x="7961999" y="0"/>
                </a:lnTo>
                <a:lnTo>
                  <a:pt x="7961999" y="4379399"/>
                </a:lnTo>
                <a:lnTo>
                  <a:pt x="407289" y="4379399"/>
                </a:lnTo>
                <a:lnTo>
                  <a:pt x="369831" y="4284397"/>
                </a:lnTo>
                <a:cubicBezTo>
                  <a:pt x="130575" y="3630956"/>
                  <a:pt x="0" y="2925127"/>
                  <a:pt x="0" y="2188800"/>
                </a:cubicBezTo>
                <a:cubicBezTo>
                  <a:pt x="0" y="1452473"/>
                  <a:pt x="130575" y="746644"/>
                  <a:pt x="369831" y="93204"/>
                </a:cubicBezTo>
                <a:close/>
              </a:path>
            </a:pathLst>
          </a:custGeom>
          <a:noFill/>
          <a:ln w="76200">
            <a:solidFill>
              <a:schemeClr val="bg1"/>
            </a:solidFill>
          </a:ln>
        </p:spPr>
        <p:txBody>
          <a:bodyPr wrap="square">
            <a:noAutofit/>
          </a:bodyPr>
          <a:lstStyle>
            <a:lvl1pPr>
              <a:defRPr sz="1400">
                <a:latin typeface="+mn-lt"/>
              </a:defRPr>
            </a:lvl1pPr>
          </a:lstStyle>
          <a:p>
            <a:r>
              <a:rPr lang="en-US"/>
              <a:t>Click icon to add picture</a:t>
            </a:r>
          </a:p>
        </p:txBody>
      </p:sp>
    </p:spTree>
    <p:extLst>
      <p:ext uri="{BB962C8B-B14F-4D97-AF65-F5344CB8AC3E}">
        <p14:creationId xmlns:p14="http://schemas.microsoft.com/office/powerpoint/2010/main" val="224380255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15:guide id="1" orient="horz" pos="2160">
          <p15:clr>
            <a:srgbClr val="FBAE40"/>
          </p15:clr>
        </p15:guide>
        <p15:guide id="2" pos="717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 slide - opt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A8807-CE92-6549-9407-F4E26B078EDA}"/>
              </a:ext>
            </a:extLst>
          </p:cNvPr>
          <p:cNvSpPr>
            <a:spLocks noGrp="1"/>
          </p:cNvSpPr>
          <p:nvPr>
            <p:ph type="title"/>
          </p:nvPr>
        </p:nvSpPr>
        <p:spPr>
          <a:xfrm rot="5400000">
            <a:off x="2205000" y="-2205000"/>
            <a:ext cx="990000" cy="5400000"/>
          </a:xfrm>
          <a:prstGeom prst="round1Rect">
            <a:avLst>
              <a:gd name="adj" fmla="val 50000"/>
            </a:avLst>
          </a:prstGeom>
          <a:ln>
            <a:noFill/>
          </a:ln>
        </p:spPr>
        <p:style>
          <a:lnRef idx="2">
            <a:schemeClr val="dk1">
              <a:shade val="50000"/>
            </a:schemeClr>
          </a:lnRef>
          <a:fillRef idx="1">
            <a:schemeClr val="dk1"/>
          </a:fillRef>
          <a:effectRef idx="0">
            <a:schemeClr val="dk1"/>
          </a:effectRef>
          <a:fontRef idx="minor">
            <a:schemeClr val="lt1"/>
          </a:fontRef>
        </p:style>
        <p:txBody>
          <a:bodyPr vert="vert270" lIns="540000" tIns="540000" rIns="360000" bIns="540000">
            <a:normAutofit/>
          </a:bodyPr>
          <a:lstStyle>
            <a:lvl1pPr>
              <a:defRPr sz="2400" b="1">
                <a:solidFill>
                  <a:schemeClr val="bg1"/>
                </a:solidFill>
              </a:defRPr>
            </a:lvl1pPr>
          </a:lstStyle>
          <a:p>
            <a:r>
              <a:rPr lang="en-US"/>
              <a:t>Click to edit Master title style</a:t>
            </a:r>
          </a:p>
        </p:txBody>
      </p:sp>
      <p:sp>
        <p:nvSpPr>
          <p:cNvPr id="14" name="Picture Placeholder 13">
            <a:extLst>
              <a:ext uri="{FF2B5EF4-FFF2-40B4-BE49-F238E27FC236}">
                <a16:creationId xmlns:a16="http://schemas.microsoft.com/office/drawing/2014/main" id="{5184B7C7-6DE9-DF49-ABAF-BA7B9D6036D3}"/>
              </a:ext>
            </a:extLst>
          </p:cNvPr>
          <p:cNvSpPr>
            <a:spLocks noGrp="1"/>
          </p:cNvSpPr>
          <p:nvPr>
            <p:ph type="pic" sz="quarter" idx="22"/>
          </p:nvPr>
        </p:nvSpPr>
        <p:spPr>
          <a:xfrm>
            <a:off x="496800" y="1486799"/>
            <a:ext cx="7554713" cy="4379398"/>
          </a:xfrm>
          <a:custGeom>
            <a:avLst/>
            <a:gdLst>
              <a:gd name="connsiteX0" fmla="*/ 0 w 7554713"/>
              <a:gd name="connsiteY0" fmla="*/ 0 h 4379398"/>
              <a:gd name="connsiteX1" fmla="*/ 7554713 w 7554713"/>
              <a:gd name="connsiteY1" fmla="*/ 0 h 4379398"/>
              <a:gd name="connsiteX2" fmla="*/ 7554713 w 7554713"/>
              <a:gd name="connsiteY2" fmla="*/ 2 h 4379398"/>
              <a:gd name="connsiteX3" fmla="*/ 7376180 w 7554713"/>
              <a:gd name="connsiteY3" fmla="*/ 2 h 4379398"/>
              <a:gd name="connsiteX4" fmla="*/ 7339431 w 7554713"/>
              <a:gd name="connsiteY4" fmla="*/ 93206 h 4379398"/>
              <a:gd name="connsiteX5" fmla="*/ 6969601 w 7554713"/>
              <a:gd name="connsiteY5" fmla="*/ 2188802 h 4379398"/>
              <a:gd name="connsiteX6" fmla="*/ 7339431 w 7554713"/>
              <a:gd name="connsiteY6" fmla="*/ 4284399 h 4379398"/>
              <a:gd name="connsiteX7" fmla="*/ 7376889 w 7554713"/>
              <a:gd name="connsiteY7" fmla="*/ 4379398 h 4379398"/>
              <a:gd name="connsiteX8" fmla="*/ 0 w 7554713"/>
              <a:gd name="connsiteY8" fmla="*/ 4379398 h 4379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54713" h="4379398">
                <a:moveTo>
                  <a:pt x="0" y="0"/>
                </a:moveTo>
                <a:lnTo>
                  <a:pt x="7554713" y="0"/>
                </a:lnTo>
                <a:lnTo>
                  <a:pt x="7554713" y="2"/>
                </a:lnTo>
                <a:lnTo>
                  <a:pt x="7376180" y="2"/>
                </a:lnTo>
                <a:lnTo>
                  <a:pt x="7339431" y="93206"/>
                </a:lnTo>
                <a:cubicBezTo>
                  <a:pt x="7100175" y="746646"/>
                  <a:pt x="6969601" y="1452475"/>
                  <a:pt x="6969601" y="2188802"/>
                </a:cubicBezTo>
                <a:cubicBezTo>
                  <a:pt x="6969601" y="2925129"/>
                  <a:pt x="7100175" y="3630958"/>
                  <a:pt x="7339431" y="4284399"/>
                </a:cubicBezTo>
                <a:lnTo>
                  <a:pt x="7376889" y="4379398"/>
                </a:lnTo>
                <a:lnTo>
                  <a:pt x="0" y="4379398"/>
                </a:lnTo>
                <a:close/>
              </a:path>
            </a:pathLst>
          </a:custGeom>
          <a:noFill/>
          <a:ln w="76200">
            <a:solidFill>
              <a:schemeClr val="bg1"/>
            </a:solidFill>
          </a:ln>
        </p:spPr>
        <p:txBody>
          <a:bodyPr wrap="square">
            <a:noAutofit/>
          </a:bodyPr>
          <a:lstStyle>
            <a:lvl1pPr>
              <a:defRPr sz="1400"/>
            </a:lvl1pPr>
          </a:lstStyle>
          <a:p>
            <a:r>
              <a:rPr lang="en-US"/>
              <a:t>Click icon to add picture</a:t>
            </a:r>
          </a:p>
        </p:txBody>
      </p:sp>
      <p:sp>
        <p:nvSpPr>
          <p:cNvPr id="15" name="Picture Placeholder 10">
            <a:extLst>
              <a:ext uri="{FF2B5EF4-FFF2-40B4-BE49-F238E27FC236}">
                <a16:creationId xmlns:a16="http://schemas.microsoft.com/office/drawing/2014/main" id="{E6D15436-C388-9E4B-9392-C345CFE848B4}"/>
              </a:ext>
            </a:extLst>
          </p:cNvPr>
          <p:cNvSpPr>
            <a:spLocks noGrp="1"/>
          </p:cNvSpPr>
          <p:nvPr>
            <p:ph type="pic" sz="quarter" idx="19"/>
          </p:nvPr>
        </p:nvSpPr>
        <p:spPr>
          <a:xfrm>
            <a:off x="7466401" y="1486801"/>
            <a:ext cx="4228798" cy="4379399"/>
          </a:xfrm>
          <a:custGeom>
            <a:avLst/>
            <a:gdLst>
              <a:gd name="connsiteX0" fmla="*/ 406579 w 4228798"/>
              <a:gd name="connsiteY0" fmla="*/ 0 h 4379399"/>
              <a:gd name="connsiteX1" fmla="*/ 4228798 w 4228798"/>
              <a:gd name="connsiteY1" fmla="*/ 0 h 4379399"/>
              <a:gd name="connsiteX2" fmla="*/ 4228798 w 4228798"/>
              <a:gd name="connsiteY2" fmla="*/ 4379399 h 4379399"/>
              <a:gd name="connsiteX3" fmla="*/ 407289 w 4228798"/>
              <a:gd name="connsiteY3" fmla="*/ 4379399 h 4379399"/>
              <a:gd name="connsiteX4" fmla="*/ 369830 w 4228798"/>
              <a:gd name="connsiteY4" fmla="*/ 4284397 h 4379399"/>
              <a:gd name="connsiteX5" fmla="*/ 0 w 4228798"/>
              <a:gd name="connsiteY5" fmla="*/ 2188800 h 4379399"/>
              <a:gd name="connsiteX6" fmla="*/ 369830 w 4228798"/>
              <a:gd name="connsiteY6" fmla="*/ 93204 h 4379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28798" h="4379399">
                <a:moveTo>
                  <a:pt x="406579" y="0"/>
                </a:moveTo>
                <a:lnTo>
                  <a:pt x="4228798" y="0"/>
                </a:lnTo>
                <a:lnTo>
                  <a:pt x="4228798" y="4379399"/>
                </a:lnTo>
                <a:lnTo>
                  <a:pt x="407289" y="4379399"/>
                </a:lnTo>
                <a:lnTo>
                  <a:pt x="369830" y="4284397"/>
                </a:lnTo>
                <a:cubicBezTo>
                  <a:pt x="130574" y="3630956"/>
                  <a:pt x="0" y="2925127"/>
                  <a:pt x="0" y="2188800"/>
                </a:cubicBezTo>
                <a:cubicBezTo>
                  <a:pt x="0" y="1452473"/>
                  <a:pt x="130574" y="746644"/>
                  <a:pt x="369830" y="93204"/>
                </a:cubicBezTo>
                <a:close/>
              </a:path>
            </a:pathLst>
          </a:custGeom>
          <a:noFill/>
          <a:ln w="76200">
            <a:solidFill>
              <a:schemeClr val="bg1"/>
            </a:solidFill>
          </a:ln>
        </p:spPr>
        <p:txBody>
          <a:bodyPr wrap="square" lIns="90000">
            <a:noAutofit/>
          </a:bodyPr>
          <a:lstStyle>
            <a:lvl1pPr>
              <a:defRPr sz="1400">
                <a:latin typeface="+mn-lt"/>
              </a:defRPr>
            </a:lvl1pPr>
          </a:lstStyle>
          <a:p>
            <a:r>
              <a:rPr lang="en-US"/>
              <a:t>Click icon to add picture</a:t>
            </a:r>
          </a:p>
        </p:txBody>
      </p:sp>
    </p:spTree>
    <p:extLst>
      <p:ext uri="{BB962C8B-B14F-4D97-AF65-F5344CB8AC3E}">
        <p14:creationId xmlns:p14="http://schemas.microsoft.com/office/powerpoint/2010/main" val="169487689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 slide - opt5">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19F51E6-0DA1-D94E-9F6B-5031697B0E12}"/>
              </a:ext>
            </a:extLst>
          </p:cNvPr>
          <p:cNvSpPr>
            <a:spLocks noGrp="1"/>
          </p:cNvSpPr>
          <p:nvPr>
            <p:ph type="pic" sz="quarter" idx="21"/>
          </p:nvPr>
        </p:nvSpPr>
        <p:spPr>
          <a:xfrm>
            <a:off x="496800" y="1486800"/>
            <a:ext cx="3643689" cy="4379399"/>
          </a:xfrm>
          <a:custGeom>
            <a:avLst/>
            <a:gdLst>
              <a:gd name="connsiteX0" fmla="*/ 0 w 3643689"/>
              <a:gd name="connsiteY0" fmla="*/ 0 h 4379399"/>
              <a:gd name="connsiteX1" fmla="*/ 3642980 w 3643689"/>
              <a:gd name="connsiteY1" fmla="*/ 0 h 4379399"/>
              <a:gd name="connsiteX2" fmla="*/ 3606231 w 3643689"/>
              <a:gd name="connsiteY2" fmla="*/ 93204 h 4379399"/>
              <a:gd name="connsiteX3" fmla="*/ 3236400 w 3643689"/>
              <a:gd name="connsiteY3" fmla="*/ 2188800 h 4379399"/>
              <a:gd name="connsiteX4" fmla="*/ 3606231 w 3643689"/>
              <a:gd name="connsiteY4" fmla="*/ 4284397 h 4379399"/>
              <a:gd name="connsiteX5" fmla="*/ 3643689 w 3643689"/>
              <a:gd name="connsiteY5" fmla="*/ 4379399 h 4379399"/>
              <a:gd name="connsiteX6" fmla="*/ 0 w 3643689"/>
              <a:gd name="connsiteY6" fmla="*/ 4379399 h 4379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3689" h="4379399">
                <a:moveTo>
                  <a:pt x="0" y="0"/>
                </a:moveTo>
                <a:lnTo>
                  <a:pt x="3642980" y="0"/>
                </a:lnTo>
                <a:lnTo>
                  <a:pt x="3606231" y="93204"/>
                </a:lnTo>
                <a:cubicBezTo>
                  <a:pt x="3366975" y="746644"/>
                  <a:pt x="3236400" y="1452473"/>
                  <a:pt x="3236400" y="2188800"/>
                </a:cubicBezTo>
                <a:cubicBezTo>
                  <a:pt x="3236400" y="2925127"/>
                  <a:pt x="3366975" y="3630956"/>
                  <a:pt x="3606231" y="4284397"/>
                </a:cubicBezTo>
                <a:lnTo>
                  <a:pt x="3643689" y="4379399"/>
                </a:lnTo>
                <a:lnTo>
                  <a:pt x="0" y="4379399"/>
                </a:lnTo>
                <a:close/>
              </a:path>
            </a:pathLst>
          </a:custGeom>
          <a:noFill/>
          <a:ln w="76200">
            <a:solidFill>
              <a:schemeClr val="bg1"/>
            </a:solidFill>
          </a:ln>
        </p:spPr>
        <p:txBody>
          <a:bodyPr wrap="square">
            <a:noAutofit/>
          </a:bodyPr>
          <a:lstStyle>
            <a:lvl1pPr>
              <a:defRPr sz="1400">
                <a:latin typeface="+mn-lt"/>
              </a:defRPr>
            </a:lvl1pPr>
          </a:lstStyle>
          <a:p>
            <a:r>
              <a:rPr lang="en-US"/>
              <a:t>Click icon to add picture</a:t>
            </a:r>
          </a:p>
        </p:txBody>
      </p:sp>
      <p:sp>
        <p:nvSpPr>
          <p:cNvPr id="10" name="Picture Placeholder 9">
            <a:extLst>
              <a:ext uri="{FF2B5EF4-FFF2-40B4-BE49-F238E27FC236}">
                <a16:creationId xmlns:a16="http://schemas.microsoft.com/office/drawing/2014/main" id="{99389C16-A457-D94B-8EB8-772F9BCECB84}"/>
              </a:ext>
            </a:extLst>
          </p:cNvPr>
          <p:cNvSpPr>
            <a:spLocks noGrp="1"/>
          </p:cNvSpPr>
          <p:nvPr>
            <p:ph type="pic" sz="quarter" idx="13"/>
          </p:nvPr>
        </p:nvSpPr>
        <p:spPr>
          <a:xfrm>
            <a:off x="3733201" y="1486801"/>
            <a:ext cx="4140489" cy="4379399"/>
          </a:xfrm>
          <a:custGeom>
            <a:avLst/>
            <a:gdLst>
              <a:gd name="connsiteX0" fmla="*/ 406580 w 4140489"/>
              <a:gd name="connsiteY0" fmla="*/ 0 h 4379399"/>
              <a:gd name="connsiteX1" fmla="*/ 4139779 w 4140489"/>
              <a:gd name="connsiteY1" fmla="*/ 0 h 4379399"/>
              <a:gd name="connsiteX2" fmla="*/ 4103030 w 4140489"/>
              <a:gd name="connsiteY2" fmla="*/ 93203 h 4379399"/>
              <a:gd name="connsiteX3" fmla="*/ 3733199 w 4140489"/>
              <a:gd name="connsiteY3" fmla="*/ 2188799 h 4379399"/>
              <a:gd name="connsiteX4" fmla="*/ 4103030 w 4140489"/>
              <a:gd name="connsiteY4" fmla="*/ 4284396 h 4379399"/>
              <a:gd name="connsiteX5" fmla="*/ 4140489 w 4140489"/>
              <a:gd name="connsiteY5" fmla="*/ 4379399 h 4379399"/>
              <a:gd name="connsiteX6" fmla="*/ 407289 w 4140489"/>
              <a:gd name="connsiteY6" fmla="*/ 4379399 h 4379399"/>
              <a:gd name="connsiteX7" fmla="*/ 369831 w 4140489"/>
              <a:gd name="connsiteY7" fmla="*/ 4284397 h 4379399"/>
              <a:gd name="connsiteX8" fmla="*/ 0 w 4140489"/>
              <a:gd name="connsiteY8" fmla="*/ 2188800 h 4379399"/>
              <a:gd name="connsiteX9" fmla="*/ 369831 w 4140489"/>
              <a:gd name="connsiteY9" fmla="*/ 93204 h 4379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40489" h="4379399">
                <a:moveTo>
                  <a:pt x="406580" y="0"/>
                </a:moveTo>
                <a:lnTo>
                  <a:pt x="4139779" y="0"/>
                </a:lnTo>
                <a:lnTo>
                  <a:pt x="4103030" y="93203"/>
                </a:lnTo>
                <a:cubicBezTo>
                  <a:pt x="3863774" y="746643"/>
                  <a:pt x="3733199" y="1452472"/>
                  <a:pt x="3733199" y="2188799"/>
                </a:cubicBezTo>
                <a:cubicBezTo>
                  <a:pt x="3733199" y="2925126"/>
                  <a:pt x="3863774" y="3630955"/>
                  <a:pt x="4103030" y="4284396"/>
                </a:cubicBezTo>
                <a:lnTo>
                  <a:pt x="4140489" y="4379399"/>
                </a:lnTo>
                <a:lnTo>
                  <a:pt x="407289" y="4379399"/>
                </a:lnTo>
                <a:lnTo>
                  <a:pt x="369831" y="4284397"/>
                </a:lnTo>
                <a:cubicBezTo>
                  <a:pt x="130575" y="3630956"/>
                  <a:pt x="0" y="2925127"/>
                  <a:pt x="0" y="2188800"/>
                </a:cubicBezTo>
                <a:cubicBezTo>
                  <a:pt x="0" y="1452473"/>
                  <a:pt x="130575" y="746644"/>
                  <a:pt x="369831" y="93204"/>
                </a:cubicBezTo>
                <a:close/>
              </a:path>
            </a:pathLst>
          </a:custGeom>
          <a:noFill/>
          <a:ln w="76200">
            <a:solidFill>
              <a:schemeClr val="bg1"/>
            </a:solidFill>
          </a:ln>
        </p:spPr>
        <p:txBody>
          <a:bodyPr wrap="square" lIns="90000">
            <a:noAutofit/>
          </a:bodyPr>
          <a:lstStyle>
            <a:lvl1pPr>
              <a:defRPr sz="1400">
                <a:latin typeface="+mn-lt"/>
              </a:defRPr>
            </a:lvl1pPr>
          </a:lstStyle>
          <a:p>
            <a:r>
              <a:rPr lang="en-US"/>
              <a:t>Click icon to add picture</a:t>
            </a:r>
          </a:p>
        </p:txBody>
      </p:sp>
      <p:sp>
        <p:nvSpPr>
          <p:cNvPr id="11" name="Picture Placeholder 10">
            <a:extLst>
              <a:ext uri="{FF2B5EF4-FFF2-40B4-BE49-F238E27FC236}">
                <a16:creationId xmlns:a16="http://schemas.microsoft.com/office/drawing/2014/main" id="{49665D90-5464-7C40-AB5C-45825E4DA7F3}"/>
              </a:ext>
            </a:extLst>
          </p:cNvPr>
          <p:cNvSpPr>
            <a:spLocks noGrp="1"/>
          </p:cNvSpPr>
          <p:nvPr>
            <p:ph type="pic" sz="quarter" idx="19"/>
          </p:nvPr>
        </p:nvSpPr>
        <p:spPr>
          <a:xfrm>
            <a:off x="7466401" y="1486801"/>
            <a:ext cx="4228798" cy="4379399"/>
          </a:xfrm>
          <a:custGeom>
            <a:avLst/>
            <a:gdLst>
              <a:gd name="connsiteX0" fmla="*/ 406579 w 4228798"/>
              <a:gd name="connsiteY0" fmla="*/ 0 h 4379399"/>
              <a:gd name="connsiteX1" fmla="*/ 4228798 w 4228798"/>
              <a:gd name="connsiteY1" fmla="*/ 0 h 4379399"/>
              <a:gd name="connsiteX2" fmla="*/ 4228798 w 4228798"/>
              <a:gd name="connsiteY2" fmla="*/ 4379399 h 4379399"/>
              <a:gd name="connsiteX3" fmla="*/ 407289 w 4228798"/>
              <a:gd name="connsiteY3" fmla="*/ 4379399 h 4379399"/>
              <a:gd name="connsiteX4" fmla="*/ 369830 w 4228798"/>
              <a:gd name="connsiteY4" fmla="*/ 4284397 h 4379399"/>
              <a:gd name="connsiteX5" fmla="*/ 0 w 4228798"/>
              <a:gd name="connsiteY5" fmla="*/ 2188800 h 4379399"/>
              <a:gd name="connsiteX6" fmla="*/ 369830 w 4228798"/>
              <a:gd name="connsiteY6" fmla="*/ 93204 h 4379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28798" h="4379399">
                <a:moveTo>
                  <a:pt x="406579" y="0"/>
                </a:moveTo>
                <a:lnTo>
                  <a:pt x="4228798" y="0"/>
                </a:lnTo>
                <a:lnTo>
                  <a:pt x="4228798" y="4379399"/>
                </a:lnTo>
                <a:lnTo>
                  <a:pt x="407289" y="4379399"/>
                </a:lnTo>
                <a:lnTo>
                  <a:pt x="369830" y="4284397"/>
                </a:lnTo>
                <a:cubicBezTo>
                  <a:pt x="130574" y="3630956"/>
                  <a:pt x="0" y="2925127"/>
                  <a:pt x="0" y="2188800"/>
                </a:cubicBezTo>
                <a:cubicBezTo>
                  <a:pt x="0" y="1452473"/>
                  <a:pt x="130574" y="746644"/>
                  <a:pt x="369830" y="93204"/>
                </a:cubicBezTo>
                <a:close/>
              </a:path>
            </a:pathLst>
          </a:custGeom>
          <a:noFill/>
          <a:ln w="76200">
            <a:solidFill>
              <a:schemeClr val="bg1"/>
            </a:solidFill>
          </a:ln>
        </p:spPr>
        <p:txBody>
          <a:bodyPr wrap="square" lIns="90000">
            <a:noAutofit/>
          </a:bodyPr>
          <a:lstStyle>
            <a:lvl1pPr>
              <a:defRPr sz="1400">
                <a:latin typeface="+mn-lt"/>
              </a:defRPr>
            </a:lvl1pPr>
          </a:lstStyle>
          <a:p>
            <a:r>
              <a:rPr lang="en-US"/>
              <a:t>Click icon to add picture</a:t>
            </a:r>
          </a:p>
        </p:txBody>
      </p:sp>
      <p:sp>
        <p:nvSpPr>
          <p:cNvPr id="2" name="Title 1">
            <a:extLst>
              <a:ext uri="{FF2B5EF4-FFF2-40B4-BE49-F238E27FC236}">
                <a16:creationId xmlns:a16="http://schemas.microsoft.com/office/drawing/2014/main" id="{891A8807-CE92-6549-9407-F4E26B078EDA}"/>
              </a:ext>
            </a:extLst>
          </p:cNvPr>
          <p:cNvSpPr>
            <a:spLocks noGrp="1"/>
          </p:cNvSpPr>
          <p:nvPr>
            <p:ph type="title"/>
          </p:nvPr>
        </p:nvSpPr>
        <p:spPr>
          <a:xfrm rot="5400000">
            <a:off x="2205000" y="-2205000"/>
            <a:ext cx="990000" cy="5400000"/>
          </a:xfrm>
          <a:prstGeom prst="round1Rect">
            <a:avLst>
              <a:gd name="adj" fmla="val 50000"/>
            </a:avLst>
          </a:prstGeom>
          <a:ln>
            <a:noFill/>
          </a:ln>
        </p:spPr>
        <p:style>
          <a:lnRef idx="2">
            <a:schemeClr val="dk1">
              <a:shade val="50000"/>
            </a:schemeClr>
          </a:lnRef>
          <a:fillRef idx="1">
            <a:schemeClr val="dk1"/>
          </a:fillRef>
          <a:effectRef idx="0">
            <a:schemeClr val="dk1"/>
          </a:effectRef>
          <a:fontRef idx="minor">
            <a:schemeClr val="lt1"/>
          </a:fontRef>
        </p:style>
        <p:txBody>
          <a:bodyPr vert="vert270" lIns="540000" tIns="540000" rIns="360000" bIns="540000">
            <a:normAutofit/>
          </a:bodyPr>
          <a:lstStyle>
            <a:lvl1pPr>
              <a:defRPr sz="2400" b="1">
                <a:solidFill>
                  <a:schemeClr val="bg1"/>
                </a:solidFill>
              </a:defRPr>
            </a:lvl1pPr>
          </a:lstStyle>
          <a:p>
            <a:r>
              <a:rPr lang="en-US"/>
              <a:t>Click to edit Master title style</a:t>
            </a:r>
          </a:p>
        </p:txBody>
      </p:sp>
    </p:spTree>
    <p:extLst>
      <p:ext uri="{BB962C8B-B14F-4D97-AF65-F5344CB8AC3E}">
        <p14:creationId xmlns:p14="http://schemas.microsoft.com/office/powerpoint/2010/main" val="143470563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26" Type="http://schemas.openxmlformats.org/officeDocument/2006/relationships/slideLayout" Target="../slideLayouts/slideLayout54.xml"/><Relationship Id="rId3" Type="http://schemas.openxmlformats.org/officeDocument/2006/relationships/slideLayout" Target="../slideLayouts/slideLayout31.xml"/><Relationship Id="rId21" Type="http://schemas.openxmlformats.org/officeDocument/2006/relationships/slideLayout" Target="../slideLayouts/slideLayout49.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5" Type="http://schemas.openxmlformats.org/officeDocument/2006/relationships/slideLayout" Target="../slideLayouts/slideLayout53.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slideLayout" Target="../slideLayouts/slideLayout48.xml"/><Relationship Id="rId29" Type="http://schemas.openxmlformats.org/officeDocument/2006/relationships/image" Target="../media/image1.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24" Type="http://schemas.openxmlformats.org/officeDocument/2006/relationships/slideLayout" Target="../slideLayouts/slideLayout52.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23" Type="http://schemas.openxmlformats.org/officeDocument/2006/relationships/slideLayout" Target="../slideLayouts/slideLayout51.xml"/><Relationship Id="rId28" Type="http://schemas.openxmlformats.org/officeDocument/2006/relationships/theme" Target="../theme/theme2.xml"/><Relationship Id="rId10" Type="http://schemas.openxmlformats.org/officeDocument/2006/relationships/slideLayout" Target="../slideLayouts/slideLayout38.xml"/><Relationship Id="rId19" Type="http://schemas.openxmlformats.org/officeDocument/2006/relationships/slideLayout" Target="../slideLayouts/slideLayout47.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 Id="rId22" Type="http://schemas.openxmlformats.org/officeDocument/2006/relationships/slideLayout" Target="../slideLayouts/slideLayout50.xml"/><Relationship Id="rId27"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7271CF-245A-4043-8687-EE8DB1DC28FF}"/>
              </a:ext>
            </a:extLst>
          </p:cNvPr>
          <p:cNvSpPr>
            <a:spLocks noGrp="1"/>
          </p:cNvSpPr>
          <p:nvPr userDrawn="1">
            <p:ph type="body" idx="1"/>
          </p:nvPr>
        </p:nvSpPr>
        <p:spPr>
          <a:xfrm>
            <a:off x="496801" y="1486800"/>
            <a:ext cx="11198398" cy="4876422"/>
          </a:xfrm>
          <a:prstGeom prst="rect">
            <a:avLst/>
          </a:prstGeom>
        </p:spPr>
        <p:txBody>
          <a:bodyPr vert="horz" lIns="91440" tIns="90000" rIns="91440" bIns="9000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itle Placeholder 13">
            <a:extLst>
              <a:ext uri="{FF2B5EF4-FFF2-40B4-BE49-F238E27FC236}">
                <a16:creationId xmlns:a16="http://schemas.microsoft.com/office/drawing/2014/main" id="{0887DE53-E591-124F-9E3E-92580B7AABA3}"/>
              </a:ext>
            </a:extLst>
          </p:cNvPr>
          <p:cNvSpPr>
            <a:spLocks noGrp="1"/>
          </p:cNvSpPr>
          <p:nvPr>
            <p:ph type="title"/>
          </p:nvPr>
        </p:nvSpPr>
        <p:spPr>
          <a:xfrm rot="5400000">
            <a:off x="2205000" y="-2205000"/>
            <a:ext cx="990000" cy="5400000"/>
          </a:xfrm>
          <a:prstGeom prst="round1Rect">
            <a:avLst>
              <a:gd name="adj" fmla="val 50000"/>
            </a:avLst>
          </a:prstGeom>
          <a:solidFill>
            <a:schemeClr val="tx1"/>
          </a:solidFill>
        </p:spPr>
        <p:txBody>
          <a:bodyPr vert="vert270" lIns="540000" tIns="540000" rIns="360000" bIns="540000" rtlCol="0" anchor="ctr">
            <a:normAutofit/>
          </a:bodyPr>
          <a:lstStyle/>
          <a:p>
            <a:r>
              <a:rPr lang="en-US"/>
              <a:t>Click to edit Master title style</a:t>
            </a:r>
          </a:p>
        </p:txBody>
      </p:sp>
      <p:pic>
        <p:nvPicPr>
          <p:cNvPr id="6" name="Picture 5">
            <a:extLst>
              <a:ext uri="{FF2B5EF4-FFF2-40B4-BE49-F238E27FC236}">
                <a16:creationId xmlns:a16="http://schemas.microsoft.com/office/drawing/2014/main" id="{B2AC3904-0A3A-D448-B900-55D105B96983}"/>
              </a:ext>
            </a:extLst>
          </p:cNvPr>
          <p:cNvPicPr>
            <a:picLocks noChangeAspect="1"/>
          </p:cNvPicPr>
          <p:nvPr userDrawn="1"/>
        </p:nvPicPr>
        <p:blipFill>
          <a:blip r:embed="rId30"/>
          <a:stretch>
            <a:fillRect/>
          </a:stretch>
        </p:blipFill>
        <p:spPr>
          <a:xfrm>
            <a:off x="9308999" y="5868000"/>
            <a:ext cx="2883001" cy="990000"/>
          </a:xfrm>
          <a:prstGeom prst="rect">
            <a:avLst/>
          </a:prstGeom>
        </p:spPr>
      </p:pic>
    </p:spTree>
    <p:extLst>
      <p:ext uri="{BB962C8B-B14F-4D97-AF65-F5344CB8AC3E}">
        <p14:creationId xmlns:p14="http://schemas.microsoft.com/office/powerpoint/2010/main" val="2650160717"/>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 id="2147483705" r:id="rId18"/>
    <p:sldLayoutId id="2147483706" r:id="rId19"/>
    <p:sldLayoutId id="2147483707" r:id="rId20"/>
    <p:sldLayoutId id="2147483708" r:id="rId21"/>
    <p:sldLayoutId id="2147483709" r:id="rId22"/>
    <p:sldLayoutId id="2147483710" r:id="rId23"/>
    <p:sldLayoutId id="2147483711" r:id="rId24"/>
    <p:sldLayoutId id="2147483712" r:id="rId25"/>
    <p:sldLayoutId id="2147483713" r:id="rId26"/>
    <p:sldLayoutId id="2147483714" r:id="rId27"/>
    <p:sldLayoutId id="2147483743" r:id="rId28"/>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l" defTabSz="914400" rtl="0" eaLnBrk="1" latinLnBrk="0" hangingPunct="1">
        <a:lnSpc>
          <a:spcPct val="100000"/>
        </a:lnSpc>
        <a:spcBef>
          <a:spcPct val="0"/>
        </a:spcBef>
        <a:buNone/>
        <a:defRPr sz="24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rgbClr val="000000"/>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i="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b="1" i="1" kern="1200">
          <a:solidFill>
            <a:srgbClr val="000000"/>
          </a:solidFill>
          <a:latin typeface="+mn-lt"/>
          <a:ea typeface="+mn-ea"/>
          <a:cs typeface="+mn-cs"/>
        </a:defRPr>
      </a:lvl3pPr>
      <a:lvl4pPr marL="1543050" indent="-171450" algn="l" defTabSz="914400" rtl="0" eaLnBrk="1" latinLnBrk="0" hangingPunct="1">
        <a:lnSpc>
          <a:spcPct val="90000"/>
        </a:lnSpc>
        <a:spcBef>
          <a:spcPts val="500"/>
        </a:spcBef>
        <a:buFont typeface="Arial" panose="020B0604020202020204" pitchFamily="34" charset="0"/>
        <a:buChar char="•"/>
        <a:defRPr sz="1800" b="1"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7271CF-245A-4043-8687-EE8DB1DC28FF}"/>
              </a:ext>
            </a:extLst>
          </p:cNvPr>
          <p:cNvSpPr>
            <a:spLocks noGrp="1"/>
          </p:cNvSpPr>
          <p:nvPr userDrawn="1">
            <p:ph type="body" idx="1"/>
          </p:nvPr>
        </p:nvSpPr>
        <p:spPr>
          <a:xfrm>
            <a:off x="496801" y="1486800"/>
            <a:ext cx="11198398" cy="4876422"/>
          </a:xfrm>
          <a:prstGeom prst="rect">
            <a:avLst/>
          </a:prstGeom>
        </p:spPr>
        <p:txBody>
          <a:bodyPr vert="horz" lIns="91440" tIns="90000" rIns="91440" bIns="9000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Title Placeholder 13">
            <a:extLst>
              <a:ext uri="{FF2B5EF4-FFF2-40B4-BE49-F238E27FC236}">
                <a16:creationId xmlns:a16="http://schemas.microsoft.com/office/drawing/2014/main" id="{0887DE53-E591-124F-9E3E-92580B7AABA3}"/>
              </a:ext>
            </a:extLst>
          </p:cNvPr>
          <p:cNvSpPr>
            <a:spLocks noGrp="1"/>
          </p:cNvSpPr>
          <p:nvPr>
            <p:ph type="title"/>
          </p:nvPr>
        </p:nvSpPr>
        <p:spPr>
          <a:xfrm rot="5400000">
            <a:off x="2205000" y="-2205000"/>
            <a:ext cx="990000" cy="5400000"/>
          </a:xfrm>
          <a:prstGeom prst="round1Rect">
            <a:avLst>
              <a:gd name="adj" fmla="val 50000"/>
            </a:avLst>
          </a:prstGeom>
          <a:solidFill>
            <a:schemeClr val="tx1"/>
          </a:solidFill>
        </p:spPr>
        <p:txBody>
          <a:bodyPr vert="vert270" lIns="540000" tIns="540000" rIns="360000" bIns="540000" rtlCol="0" anchor="ctr">
            <a:normAutofit/>
          </a:bodyPr>
          <a:lstStyle/>
          <a:p>
            <a:r>
              <a:rPr lang="en-GB"/>
              <a:t>Click to edit Master title style</a:t>
            </a:r>
            <a:endParaRPr lang="en-US"/>
          </a:p>
        </p:txBody>
      </p:sp>
      <p:pic>
        <p:nvPicPr>
          <p:cNvPr id="6" name="Picture 5">
            <a:extLst>
              <a:ext uri="{FF2B5EF4-FFF2-40B4-BE49-F238E27FC236}">
                <a16:creationId xmlns:a16="http://schemas.microsoft.com/office/drawing/2014/main" id="{B2AC3904-0A3A-D448-B900-55D105B96983}"/>
              </a:ext>
            </a:extLst>
          </p:cNvPr>
          <p:cNvPicPr>
            <a:picLocks noChangeAspect="1"/>
          </p:cNvPicPr>
          <p:nvPr userDrawn="1"/>
        </p:nvPicPr>
        <p:blipFill>
          <a:blip r:embed="rId29"/>
          <a:stretch>
            <a:fillRect/>
          </a:stretch>
        </p:blipFill>
        <p:spPr>
          <a:xfrm>
            <a:off x="9308999" y="5868000"/>
            <a:ext cx="2883001" cy="990000"/>
          </a:xfrm>
          <a:prstGeom prst="rect">
            <a:avLst/>
          </a:prstGeom>
        </p:spPr>
      </p:pic>
    </p:spTree>
    <p:extLst>
      <p:ext uri="{BB962C8B-B14F-4D97-AF65-F5344CB8AC3E}">
        <p14:creationId xmlns:p14="http://schemas.microsoft.com/office/powerpoint/2010/main" val="2718883131"/>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 id="2147483761" r:id="rId17"/>
    <p:sldLayoutId id="2147483762" r:id="rId18"/>
    <p:sldLayoutId id="2147483763" r:id="rId19"/>
    <p:sldLayoutId id="2147483764" r:id="rId20"/>
    <p:sldLayoutId id="2147483765" r:id="rId21"/>
    <p:sldLayoutId id="2147483766" r:id="rId22"/>
    <p:sldLayoutId id="2147483767" r:id="rId23"/>
    <p:sldLayoutId id="2147483768" r:id="rId24"/>
    <p:sldLayoutId id="2147483769" r:id="rId25"/>
    <p:sldLayoutId id="2147483770" r:id="rId26"/>
    <p:sldLayoutId id="2147483771" r:id="rId27"/>
  </p:sldLayoutIdLst>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xStyles>
    <p:titleStyle>
      <a:lvl1pPr algn="l" defTabSz="914400" rtl="0" eaLnBrk="1" latinLnBrk="0" hangingPunct="1">
        <a:lnSpc>
          <a:spcPct val="100000"/>
        </a:lnSpc>
        <a:spcBef>
          <a:spcPct val="0"/>
        </a:spcBef>
        <a:buNone/>
        <a:defRPr sz="24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rgbClr val="000000"/>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i="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b="1" i="1" kern="1200">
          <a:solidFill>
            <a:srgbClr val="000000"/>
          </a:solidFill>
          <a:latin typeface="+mn-lt"/>
          <a:ea typeface="+mn-ea"/>
          <a:cs typeface="+mn-cs"/>
        </a:defRPr>
      </a:lvl3pPr>
      <a:lvl4pPr marL="1543050" indent="-171450" algn="l" defTabSz="914400" rtl="0" eaLnBrk="1" latinLnBrk="0" hangingPunct="1">
        <a:lnSpc>
          <a:spcPct val="90000"/>
        </a:lnSpc>
        <a:spcBef>
          <a:spcPts val="500"/>
        </a:spcBef>
        <a:buFont typeface="Arial" panose="020B0604020202020204" pitchFamily="34" charset="0"/>
        <a:buChar char="•"/>
        <a:defRPr sz="1800" b="1"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4.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11C1032C-7EA2-2EB6-B2BC-A5E26EF87A1E}"/>
              </a:ext>
            </a:extLst>
          </p:cNvPr>
          <p:cNvPicPr>
            <a:picLocks noGrp="1" noChangeAspect="1"/>
          </p:cNvPicPr>
          <p:nvPr>
            <p:ph type="pic" sz="quarter" idx="10"/>
          </p:nvPr>
        </p:nvPicPr>
        <p:blipFill>
          <a:blip r:embed="rId2"/>
          <a:srcRect l="15272" r="15272"/>
          <a:stretch/>
        </p:blipFill>
        <p:spPr>
          <a:xfrm>
            <a:off x="20" y="10"/>
            <a:ext cx="7152050" cy="6857990"/>
          </a:xfrm>
          <a:noFill/>
        </p:spPr>
      </p:pic>
      <p:sp>
        <p:nvSpPr>
          <p:cNvPr id="3" name="Title 2">
            <a:extLst>
              <a:ext uri="{FF2B5EF4-FFF2-40B4-BE49-F238E27FC236}">
                <a16:creationId xmlns:a16="http://schemas.microsoft.com/office/drawing/2014/main" id="{0D028F0F-1D6B-859C-9F56-703F38CD90C7}"/>
              </a:ext>
            </a:extLst>
          </p:cNvPr>
          <p:cNvSpPr>
            <a:spLocks noGrp="1"/>
          </p:cNvSpPr>
          <p:nvPr>
            <p:ph type="ctrTitle"/>
          </p:nvPr>
        </p:nvSpPr>
        <p:spPr>
          <a:xfrm>
            <a:off x="6392779" y="1780673"/>
            <a:ext cx="5799221" cy="726492"/>
          </a:xfrm>
        </p:spPr>
        <p:txBody>
          <a:bodyPr anchor="b">
            <a:normAutofit/>
          </a:bodyPr>
          <a:lstStyle/>
          <a:p>
            <a:r>
              <a:rPr lang="en-GB" sz="3400" dirty="0"/>
              <a:t>Update to Parish Councils</a:t>
            </a:r>
          </a:p>
        </p:txBody>
      </p:sp>
      <p:sp>
        <p:nvSpPr>
          <p:cNvPr id="4" name="Subtitle 3">
            <a:extLst>
              <a:ext uri="{FF2B5EF4-FFF2-40B4-BE49-F238E27FC236}">
                <a16:creationId xmlns:a16="http://schemas.microsoft.com/office/drawing/2014/main" id="{37F26D16-F5FC-CF45-CB63-64CFE16302F3}"/>
              </a:ext>
            </a:extLst>
          </p:cNvPr>
          <p:cNvSpPr>
            <a:spLocks noGrp="1"/>
          </p:cNvSpPr>
          <p:nvPr>
            <p:ph type="subTitle" idx="1"/>
          </p:nvPr>
        </p:nvSpPr>
        <p:spPr>
          <a:xfrm>
            <a:off x="6931702" y="2695074"/>
            <a:ext cx="4721374" cy="625642"/>
          </a:xfrm>
        </p:spPr>
        <p:txBody>
          <a:bodyPr>
            <a:normAutofit/>
          </a:bodyPr>
          <a:lstStyle/>
          <a:p>
            <a:pPr>
              <a:lnSpc>
                <a:spcPct val="90000"/>
              </a:lnSpc>
            </a:pPr>
            <a:r>
              <a:rPr lang="en-GB" b="1" dirty="0"/>
              <a:t>Nick Eveleigh, Chief Executive</a:t>
            </a:r>
          </a:p>
        </p:txBody>
      </p:sp>
    </p:spTree>
    <p:extLst>
      <p:ext uri="{BB962C8B-B14F-4D97-AF65-F5344CB8AC3E}">
        <p14:creationId xmlns:p14="http://schemas.microsoft.com/office/powerpoint/2010/main" val="14949452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large building with a clock tower&#10;&#10;AI-generated content may be incorrect.">
            <a:extLst>
              <a:ext uri="{FF2B5EF4-FFF2-40B4-BE49-F238E27FC236}">
                <a16:creationId xmlns:a16="http://schemas.microsoft.com/office/drawing/2014/main" id="{26F7558B-8085-B85E-DDB9-BA2450E8DB2D}"/>
              </a:ext>
            </a:extLst>
          </p:cNvPr>
          <p:cNvPicPr>
            <a:picLocks noGrp="1" noChangeAspect="1"/>
          </p:cNvPicPr>
          <p:nvPr>
            <p:ph type="pic" sz="quarter" idx="18"/>
          </p:nvPr>
        </p:nvPicPr>
        <p:blipFill>
          <a:blip r:embed="rId2"/>
          <a:srcRect l="20319" r="20319"/>
          <a:stretch>
            <a:fillRect/>
          </a:stretch>
        </p:blipFill>
        <p:spPr/>
      </p:pic>
      <p:sp>
        <p:nvSpPr>
          <p:cNvPr id="9" name="TextBox 8"/>
          <p:cNvSpPr txBox="1"/>
          <p:nvPr/>
        </p:nvSpPr>
        <p:spPr>
          <a:xfrm>
            <a:off x="548640" y="1325880"/>
            <a:ext cx="4754880" cy="274320"/>
          </a:xfrm>
          <a:prstGeom prst="rect">
            <a:avLst/>
          </a:prstGeom>
          <a:noFill/>
        </p:spPr>
        <p:txBody>
          <a:bodyPr wrap="square" lIns="0" tIns="0" rIns="0" bIns="0" anchor="t"/>
          <a:lstStyle/>
          <a:p>
            <a:pPr algn="l">
              <a:spcAft>
                <a:spcPts val="0"/>
              </a:spcAft>
            </a:pPr>
            <a:r>
              <a:rPr sz="1700" b="1" dirty="0">
                <a:solidFill>
                  <a:srgbClr val="4D3E53"/>
                </a:solidFill>
                <a:latin typeface="Aptos"/>
              </a:rPr>
              <a:t>The Government’s stated aims:</a:t>
            </a:r>
          </a:p>
        </p:txBody>
      </p:sp>
      <p:sp>
        <p:nvSpPr>
          <p:cNvPr id="10" name="TextBox 9"/>
          <p:cNvSpPr txBox="1"/>
          <p:nvPr/>
        </p:nvSpPr>
        <p:spPr>
          <a:xfrm>
            <a:off x="566928" y="1847088"/>
            <a:ext cx="384048" cy="228600"/>
          </a:xfrm>
          <a:prstGeom prst="rect">
            <a:avLst/>
          </a:prstGeom>
          <a:noFill/>
        </p:spPr>
        <p:txBody>
          <a:bodyPr wrap="square" lIns="0" tIns="0" rIns="0" bIns="0" anchor="t"/>
          <a:lstStyle/>
          <a:p>
            <a:pPr algn="l">
              <a:spcAft>
                <a:spcPts val="0"/>
              </a:spcAft>
            </a:pPr>
            <a:r>
              <a:rPr sz="1400" b="1">
                <a:solidFill>
                  <a:srgbClr val="54185E"/>
                </a:solidFill>
                <a:latin typeface="Aptos"/>
              </a:rPr>
              <a:t>01</a:t>
            </a:r>
          </a:p>
        </p:txBody>
      </p:sp>
      <p:sp>
        <p:nvSpPr>
          <p:cNvPr id="11" name="Rectangle 10"/>
          <p:cNvSpPr/>
          <p:nvPr/>
        </p:nvSpPr>
        <p:spPr>
          <a:xfrm>
            <a:off x="1005840" y="1874519"/>
            <a:ext cx="41148" cy="502920"/>
          </a:xfrm>
          <a:prstGeom prst="rect">
            <a:avLst/>
          </a:prstGeom>
          <a:solidFill>
            <a:srgbClr val="7120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1170432" y="1819656"/>
            <a:ext cx="4160520" cy="274320"/>
          </a:xfrm>
          <a:prstGeom prst="rect">
            <a:avLst/>
          </a:prstGeom>
          <a:noFill/>
        </p:spPr>
        <p:txBody>
          <a:bodyPr wrap="square" lIns="0" tIns="0" rIns="0" bIns="0" anchor="t"/>
          <a:lstStyle/>
          <a:p>
            <a:pPr algn="l">
              <a:spcAft>
                <a:spcPts val="0"/>
              </a:spcAft>
            </a:pPr>
            <a:r>
              <a:rPr sz="1850" b="1">
                <a:solidFill>
                  <a:srgbClr val="71207B"/>
                </a:solidFill>
                <a:latin typeface="Aptos"/>
              </a:rPr>
              <a:t>Simpler services</a:t>
            </a:r>
          </a:p>
        </p:txBody>
      </p:sp>
      <p:sp>
        <p:nvSpPr>
          <p:cNvPr id="13" name="TextBox 12"/>
          <p:cNvSpPr txBox="1"/>
          <p:nvPr/>
        </p:nvSpPr>
        <p:spPr>
          <a:xfrm>
            <a:off x="1170432" y="2139696"/>
            <a:ext cx="4315968" cy="329184"/>
          </a:xfrm>
          <a:prstGeom prst="rect">
            <a:avLst/>
          </a:prstGeom>
          <a:noFill/>
        </p:spPr>
        <p:txBody>
          <a:bodyPr wrap="square" lIns="0" tIns="0" rIns="0" bIns="0" anchor="t"/>
          <a:lstStyle/>
          <a:p>
            <a:pPr algn="l">
              <a:spcAft>
                <a:spcPts val="0"/>
              </a:spcAft>
            </a:pPr>
            <a:r>
              <a:rPr sz="1560" b="0">
                <a:solidFill>
                  <a:srgbClr val="241C27"/>
                </a:solidFill>
                <a:latin typeface="Aptos"/>
              </a:rPr>
              <a:t>Easier for residents and organisations to navigate.</a:t>
            </a:r>
          </a:p>
        </p:txBody>
      </p:sp>
      <p:sp>
        <p:nvSpPr>
          <p:cNvPr id="14" name="TextBox 13"/>
          <p:cNvSpPr txBox="1"/>
          <p:nvPr/>
        </p:nvSpPr>
        <p:spPr>
          <a:xfrm>
            <a:off x="566928" y="2688336"/>
            <a:ext cx="384048" cy="228600"/>
          </a:xfrm>
          <a:prstGeom prst="rect">
            <a:avLst/>
          </a:prstGeom>
          <a:noFill/>
        </p:spPr>
        <p:txBody>
          <a:bodyPr wrap="square" lIns="0" tIns="0" rIns="0" bIns="0" anchor="t"/>
          <a:lstStyle/>
          <a:p>
            <a:pPr algn="l">
              <a:spcAft>
                <a:spcPts val="0"/>
              </a:spcAft>
            </a:pPr>
            <a:r>
              <a:rPr sz="1400" b="1">
                <a:solidFill>
                  <a:srgbClr val="54185E"/>
                </a:solidFill>
                <a:latin typeface="Aptos"/>
              </a:rPr>
              <a:t>02</a:t>
            </a:r>
          </a:p>
        </p:txBody>
      </p:sp>
      <p:sp>
        <p:nvSpPr>
          <p:cNvPr id="15" name="Rectangle 14"/>
          <p:cNvSpPr/>
          <p:nvPr/>
        </p:nvSpPr>
        <p:spPr>
          <a:xfrm>
            <a:off x="1005840" y="2715768"/>
            <a:ext cx="41148" cy="502920"/>
          </a:xfrm>
          <a:prstGeom prst="rect">
            <a:avLst/>
          </a:prstGeom>
          <a:solidFill>
            <a:srgbClr val="7120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1170432" y="2660904"/>
            <a:ext cx="4160520" cy="274320"/>
          </a:xfrm>
          <a:prstGeom prst="rect">
            <a:avLst/>
          </a:prstGeom>
          <a:noFill/>
        </p:spPr>
        <p:txBody>
          <a:bodyPr wrap="square" lIns="0" tIns="0" rIns="0" bIns="0" anchor="t"/>
          <a:lstStyle/>
          <a:p>
            <a:pPr algn="l">
              <a:spcAft>
                <a:spcPts val="0"/>
              </a:spcAft>
            </a:pPr>
            <a:r>
              <a:rPr sz="1850" b="1">
                <a:solidFill>
                  <a:srgbClr val="71207B"/>
                </a:solidFill>
                <a:latin typeface="Aptos"/>
              </a:rPr>
              <a:t>Lower duplication</a:t>
            </a:r>
          </a:p>
        </p:txBody>
      </p:sp>
      <p:sp>
        <p:nvSpPr>
          <p:cNvPr id="17" name="TextBox 16"/>
          <p:cNvSpPr txBox="1"/>
          <p:nvPr/>
        </p:nvSpPr>
        <p:spPr>
          <a:xfrm>
            <a:off x="1170432" y="2980944"/>
            <a:ext cx="4315968" cy="329184"/>
          </a:xfrm>
          <a:prstGeom prst="rect">
            <a:avLst/>
          </a:prstGeom>
          <a:noFill/>
        </p:spPr>
        <p:txBody>
          <a:bodyPr wrap="square" lIns="0" tIns="0" rIns="0" bIns="0" anchor="t"/>
          <a:lstStyle/>
          <a:p>
            <a:pPr algn="l">
              <a:spcAft>
                <a:spcPts val="0"/>
              </a:spcAft>
            </a:pPr>
            <a:r>
              <a:rPr sz="1560" b="0">
                <a:solidFill>
                  <a:srgbClr val="241C27"/>
                </a:solidFill>
                <a:latin typeface="Aptos"/>
              </a:rPr>
              <a:t>Save money by reducing repeated activity.</a:t>
            </a:r>
          </a:p>
        </p:txBody>
      </p:sp>
      <p:sp>
        <p:nvSpPr>
          <p:cNvPr id="18" name="TextBox 17"/>
          <p:cNvSpPr txBox="1"/>
          <p:nvPr/>
        </p:nvSpPr>
        <p:spPr>
          <a:xfrm>
            <a:off x="566928" y="3529584"/>
            <a:ext cx="384048" cy="228600"/>
          </a:xfrm>
          <a:prstGeom prst="rect">
            <a:avLst/>
          </a:prstGeom>
          <a:noFill/>
        </p:spPr>
        <p:txBody>
          <a:bodyPr wrap="square" lIns="0" tIns="0" rIns="0" bIns="0" anchor="t"/>
          <a:lstStyle/>
          <a:p>
            <a:pPr algn="l">
              <a:spcAft>
                <a:spcPts val="0"/>
              </a:spcAft>
            </a:pPr>
            <a:r>
              <a:rPr sz="1400" b="1">
                <a:solidFill>
                  <a:srgbClr val="54185E"/>
                </a:solidFill>
                <a:latin typeface="Aptos"/>
              </a:rPr>
              <a:t>03</a:t>
            </a:r>
          </a:p>
        </p:txBody>
      </p:sp>
      <p:sp>
        <p:nvSpPr>
          <p:cNvPr id="19" name="Rectangle 18"/>
          <p:cNvSpPr/>
          <p:nvPr/>
        </p:nvSpPr>
        <p:spPr>
          <a:xfrm>
            <a:off x="1005840" y="3557015"/>
            <a:ext cx="41148" cy="502920"/>
          </a:xfrm>
          <a:prstGeom prst="rect">
            <a:avLst/>
          </a:prstGeom>
          <a:solidFill>
            <a:srgbClr val="7120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1170432" y="3502152"/>
            <a:ext cx="4160520" cy="274320"/>
          </a:xfrm>
          <a:prstGeom prst="rect">
            <a:avLst/>
          </a:prstGeom>
          <a:noFill/>
        </p:spPr>
        <p:txBody>
          <a:bodyPr wrap="square" lIns="0" tIns="0" rIns="0" bIns="0" anchor="t"/>
          <a:lstStyle/>
          <a:p>
            <a:pPr algn="l">
              <a:spcAft>
                <a:spcPts val="0"/>
              </a:spcAft>
            </a:pPr>
            <a:r>
              <a:rPr sz="1850" b="1">
                <a:solidFill>
                  <a:srgbClr val="71207B"/>
                </a:solidFill>
                <a:latin typeface="Aptos"/>
              </a:rPr>
              <a:t>Stronger local leadership</a:t>
            </a:r>
          </a:p>
        </p:txBody>
      </p:sp>
      <p:sp>
        <p:nvSpPr>
          <p:cNvPr id="21" name="TextBox 20"/>
          <p:cNvSpPr txBox="1"/>
          <p:nvPr/>
        </p:nvSpPr>
        <p:spPr>
          <a:xfrm>
            <a:off x="1170432" y="3822191"/>
            <a:ext cx="4315968" cy="329184"/>
          </a:xfrm>
          <a:prstGeom prst="rect">
            <a:avLst/>
          </a:prstGeom>
          <a:noFill/>
        </p:spPr>
        <p:txBody>
          <a:bodyPr wrap="square" lIns="0" tIns="0" rIns="0" bIns="0" anchor="t"/>
          <a:lstStyle/>
          <a:p>
            <a:pPr algn="l">
              <a:spcAft>
                <a:spcPts val="0"/>
              </a:spcAft>
            </a:pPr>
            <a:r>
              <a:rPr sz="1560" b="0">
                <a:solidFill>
                  <a:srgbClr val="241C27"/>
                </a:solidFill>
                <a:latin typeface="Aptos"/>
              </a:rPr>
              <a:t>Clearer accountability for local decisions.</a:t>
            </a:r>
          </a:p>
        </p:txBody>
      </p:sp>
      <p:sp>
        <p:nvSpPr>
          <p:cNvPr id="22" name="TextBox 21"/>
          <p:cNvSpPr txBox="1"/>
          <p:nvPr/>
        </p:nvSpPr>
        <p:spPr>
          <a:xfrm>
            <a:off x="566928" y="4370831"/>
            <a:ext cx="384048" cy="228600"/>
          </a:xfrm>
          <a:prstGeom prst="rect">
            <a:avLst/>
          </a:prstGeom>
          <a:noFill/>
        </p:spPr>
        <p:txBody>
          <a:bodyPr wrap="square" lIns="0" tIns="0" rIns="0" bIns="0" anchor="t"/>
          <a:lstStyle/>
          <a:p>
            <a:pPr algn="l">
              <a:spcAft>
                <a:spcPts val="0"/>
              </a:spcAft>
            </a:pPr>
            <a:r>
              <a:rPr sz="1400" b="1">
                <a:solidFill>
                  <a:srgbClr val="54185E"/>
                </a:solidFill>
                <a:latin typeface="Aptos"/>
              </a:rPr>
              <a:t>04</a:t>
            </a:r>
          </a:p>
        </p:txBody>
      </p:sp>
      <p:sp>
        <p:nvSpPr>
          <p:cNvPr id="23" name="Rectangle 22"/>
          <p:cNvSpPr/>
          <p:nvPr/>
        </p:nvSpPr>
        <p:spPr>
          <a:xfrm>
            <a:off x="1005840" y="4398264"/>
            <a:ext cx="41148" cy="502920"/>
          </a:xfrm>
          <a:prstGeom prst="rect">
            <a:avLst/>
          </a:prstGeom>
          <a:solidFill>
            <a:srgbClr val="7120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p:cNvSpPr txBox="1"/>
          <p:nvPr/>
        </p:nvSpPr>
        <p:spPr>
          <a:xfrm>
            <a:off x="1170432" y="4343400"/>
            <a:ext cx="4160520" cy="274320"/>
          </a:xfrm>
          <a:prstGeom prst="rect">
            <a:avLst/>
          </a:prstGeom>
          <a:noFill/>
        </p:spPr>
        <p:txBody>
          <a:bodyPr wrap="square" lIns="0" tIns="0" rIns="0" bIns="0" anchor="t"/>
          <a:lstStyle/>
          <a:p>
            <a:pPr algn="l">
              <a:spcAft>
                <a:spcPts val="0"/>
              </a:spcAft>
            </a:pPr>
            <a:r>
              <a:rPr sz="1850" b="1">
                <a:solidFill>
                  <a:srgbClr val="71207B"/>
                </a:solidFill>
                <a:latin typeface="Aptos"/>
              </a:rPr>
              <a:t>More local powers</a:t>
            </a:r>
          </a:p>
        </p:txBody>
      </p:sp>
      <p:sp>
        <p:nvSpPr>
          <p:cNvPr id="25" name="TextBox 24"/>
          <p:cNvSpPr txBox="1"/>
          <p:nvPr/>
        </p:nvSpPr>
        <p:spPr>
          <a:xfrm>
            <a:off x="1170432" y="4663440"/>
            <a:ext cx="4315968" cy="329184"/>
          </a:xfrm>
          <a:prstGeom prst="rect">
            <a:avLst/>
          </a:prstGeom>
          <a:noFill/>
        </p:spPr>
        <p:txBody>
          <a:bodyPr wrap="square" lIns="0" tIns="0" rIns="0" bIns="0" anchor="t"/>
          <a:lstStyle/>
          <a:p>
            <a:pPr algn="l">
              <a:spcAft>
                <a:spcPts val="0"/>
              </a:spcAft>
            </a:pPr>
            <a:r>
              <a:rPr sz="1560" b="0">
                <a:solidFill>
                  <a:srgbClr val="241C27"/>
                </a:solidFill>
                <a:latin typeface="Aptos"/>
              </a:rPr>
              <a:t>Devolution of powers and funding to local areas.</a:t>
            </a:r>
          </a:p>
        </p:txBody>
      </p:sp>
      <p:sp>
        <p:nvSpPr>
          <p:cNvPr id="26" name="Rectangle 25"/>
          <p:cNvSpPr/>
          <p:nvPr/>
        </p:nvSpPr>
        <p:spPr>
          <a:xfrm>
            <a:off x="548640" y="5413248"/>
            <a:ext cx="4983480" cy="786384"/>
          </a:xfrm>
          <a:prstGeom prst="rect">
            <a:avLst/>
          </a:prstGeom>
          <a:solidFill>
            <a:srgbClr val="EADA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TextBox 26"/>
          <p:cNvSpPr txBox="1"/>
          <p:nvPr/>
        </p:nvSpPr>
        <p:spPr>
          <a:xfrm>
            <a:off x="749808" y="5550408"/>
            <a:ext cx="4617720" cy="475488"/>
          </a:xfrm>
          <a:prstGeom prst="rect">
            <a:avLst/>
          </a:prstGeom>
          <a:noFill/>
        </p:spPr>
        <p:txBody>
          <a:bodyPr wrap="square" lIns="0" tIns="0" rIns="0" bIns="0" anchor="t"/>
          <a:lstStyle/>
          <a:p>
            <a:pPr algn="l">
              <a:spcAft>
                <a:spcPts val="0"/>
              </a:spcAft>
            </a:pPr>
            <a:r>
              <a:rPr sz="1500" b="1" dirty="0">
                <a:solidFill>
                  <a:srgbClr val="54185E"/>
                </a:solidFill>
                <a:latin typeface="Aptos"/>
              </a:rPr>
              <a:t>Councils submitted proposals for how LGR should look in their area.</a:t>
            </a:r>
          </a:p>
        </p:txBody>
      </p:sp>
      <p:sp>
        <p:nvSpPr>
          <p:cNvPr id="2" name="Title 1">
            <a:extLst>
              <a:ext uri="{FF2B5EF4-FFF2-40B4-BE49-F238E27FC236}">
                <a16:creationId xmlns:a16="http://schemas.microsoft.com/office/drawing/2014/main" id="{19C2D429-3573-2B45-93C1-CF295DD17E2A}"/>
              </a:ext>
            </a:extLst>
          </p:cNvPr>
          <p:cNvSpPr>
            <a:spLocks noGrp="1"/>
          </p:cNvSpPr>
          <p:nvPr>
            <p:ph type="title"/>
          </p:nvPr>
        </p:nvSpPr>
        <p:spPr>
          <a:xfrm rot="5400000">
            <a:off x="2205000" y="-2205000"/>
            <a:ext cx="990000" cy="5400000"/>
          </a:xfrm>
        </p:spPr>
        <p:txBody>
          <a:bodyPr>
            <a:normAutofit fontScale="90000"/>
          </a:bodyPr>
          <a:lstStyle/>
          <a:p>
            <a:r>
              <a:rPr lang="en-GB" dirty="0"/>
              <a:t>Why LGR?</a:t>
            </a:r>
          </a:p>
        </p:txBody>
      </p:sp>
    </p:spTree>
    <p:extLst>
      <p:ext uri="{BB962C8B-B14F-4D97-AF65-F5344CB8AC3E}">
        <p14:creationId xmlns:p14="http://schemas.microsoft.com/office/powerpoint/2010/main" val="172207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5592A-93B3-5813-A6F6-87D9DD3A22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F42135-6E87-35E7-EBF3-1AE4286FC2D9}"/>
              </a:ext>
            </a:extLst>
          </p:cNvPr>
          <p:cNvSpPr>
            <a:spLocks noGrp="1"/>
          </p:cNvSpPr>
          <p:nvPr>
            <p:ph type="title"/>
          </p:nvPr>
        </p:nvSpPr>
        <p:spPr/>
        <p:txBody>
          <a:bodyPr>
            <a:normAutofit fontScale="90000"/>
          </a:bodyPr>
          <a:lstStyle/>
          <a:p>
            <a:r>
              <a:rPr lang="en-GB"/>
              <a:t>LGR Recent news</a:t>
            </a:r>
          </a:p>
        </p:txBody>
      </p:sp>
      <p:pic>
        <p:nvPicPr>
          <p:cNvPr id="5" name="Picture 4">
            <a:extLst>
              <a:ext uri="{FF2B5EF4-FFF2-40B4-BE49-F238E27FC236}">
                <a16:creationId xmlns:a16="http://schemas.microsoft.com/office/drawing/2014/main" id="{B491B1B2-57A8-65F2-80D8-D38FC246CD3A}"/>
              </a:ext>
            </a:extLst>
          </p:cNvPr>
          <p:cNvPicPr>
            <a:picLocks noChangeAspect="1"/>
          </p:cNvPicPr>
          <p:nvPr/>
        </p:nvPicPr>
        <p:blipFill>
          <a:blip r:embed="rId3"/>
          <a:srcRect b="1087"/>
          <a:stretch>
            <a:fillRect/>
          </a:stretch>
        </p:blipFill>
        <p:spPr>
          <a:xfrm>
            <a:off x="728736" y="1717106"/>
            <a:ext cx="4630710" cy="3596315"/>
          </a:xfrm>
          <a:prstGeom prst="rect">
            <a:avLst/>
          </a:prstGeom>
        </p:spPr>
      </p:pic>
      <p:pic>
        <p:nvPicPr>
          <p:cNvPr id="9" name="Picture 8">
            <a:extLst>
              <a:ext uri="{FF2B5EF4-FFF2-40B4-BE49-F238E27FC236}">
                <a16:creationId xmlns:a16="http://schemas.microsoft.com/office/drawing/2014/main" id="{4CBE8F82-7F4D-A064-7737-1C6EB9EBAE87}"/>
              </a:ext>
            </a:extLst>
          </p:cNvPr>
          <p:cNvPicPr>
            <a:picLocks noChangeAspect="1"/>
          </p:cNvPicPr>
          <p:nvPr/>
        </p:nvPicPr>
        <p:blipFill>
          <a:blip r:embed="rId4"/>
          <a:stretch>
            <a:fillRect/>
          </a:stretch>
        </p:blipFill>
        <p:spPr>
          <a:xfrm>
            <a:off x="5414377" y="2035356"/>
            <a:ext cx="5987348" cy="2981979"/>
          </a:xfrm>
          <a:prstGeom prst="rect">
            <a:avLst/>
          </a:prstGeom>
        </p:spPr>
      </p:pic>
    </p:spTree>
    <p:extLst>
      <p:ext uri="{BB962C8B-B14F-4D97-AF65-F5344CB8AC3E}">
        <p14:creationId xmlns:p14="http://schemas.microsoft.com/office/powerpoint/2010/main" val="42201259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6941A4-3A71-8553-1D8B-9C57800C8CE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A3CD3C1-CCEB-170A-A90C-C818D52A5E32}"/>
              </a:ext>
            </a:extLst>
          </p:cNvPr>
          <p:cNvSpPr>
            <a:spLocks noGrp="1"/>
          </p:cNvSpPr>
          <p:nvPr>
            <p:ph type="title"/>
          </p:nvPr>
        </p:nvSpPr>
        <p:spPr/>
        <p:txBody>
          <a:bodyPr>
            <a:normAutofit fontScale="90000"/>
          </a:bodyPr>
          <a:lstStyle/>
          <a:p>
            <a:r>
              <a:rPr lang="en-GB"/>
              <a:t>LGR recap: minded to decision</a:t>
            </a:r>
          </a:p>
        </p:txBody>
      </p:sp>
      <p:sp>
        <p:nvSpPr>
          <p:cNvPr id="5" name="Google Shape;307;p52">
            <a:extLst>
              <a:ext uri="{FF2B5EF4-FFF2-40B4-BE49-F238E27FC236}">
                <a16:creationId xmlns:a16="http://schemas.microsoft.com/office/drawing/2014/main" id="{0BB15A31-A246-049D-3A13-774667DC3B2C}"/>
              </a:ext>
            </a:extLst>
          </p:cNvPr>
          <p:cNvSpPr txBox="1"/>
          <p:nvPr/>
        </p:nvSpPr>
        <p:spPr>
          <a:xfrm>
            <a:off x="7005255" y="1382895"/>
            <a:ext cx="1459123" cy="2239044"/>
          </a:xfrm>
          <a:prstGeom prst="rect">
            <a:avLst/>
          </a:prstGeom>
          <a:noFill/>
          <a:ln>
            <a:noFill/>
          </a:ln>
        </p:spPr>
        <p:txBody>
          <a:bodyPr spcFirstLastPara="1" wrap="square" lIns="68575" tIns="34275" rIns="68575" bIns="34275" anchor="t" anchorCtr="0">
            <a:spAutoFit/>
          </a:bodyPr>
          <a:lstStyle/>
          <a:p>
            <a:pPr>
              <a:buClr>
                <a:srgbClr val="000000"/>
              </a:buClr>
              <a:buSzPts val="800"/>
            </a:pPr>
            <a:r>
              <a:rPr lang="en-GB" b="1" kern="0">
                <a:ea typeface="Arial"/>
                <a:cs typeface="Arial"/>
                <a:sym typeface="Arial"/>
              </a:rPr>
              <a:t>Mid Essex</a:t>
            </a:r>
          </a:p>
          <a:p>
            <a:pPr>
              <a:buClr>
                <a:srgbClr val="000000"/>
              </a:buClr>
              <a:buSzPts val="800"/>
            </a:pPr>
            <a:r>
              <a:rPr lang="en-GB" b="1" kern="0">
                <a:ea typeface="Arial"/>
                <a:cs typeface="Arial"/>
                <a:sym typeface="Arial"/>
              </a:rPr>
              <a:t>(331,757)</a:t>
            </a:r>
            <a:r>
              <a:rPr lang="en-GB" kern="0">
                <a:ea typeface="Arial"/>
                <a:cs typeface="Arial"/>
                <a:sym typeface="Arial"/>
              </a:rPr>
              <a:t> </a:t>
            </a:r>
            <a:endParaRPr kern="0">
              <a:cs typeface="Arial"/>
              <a:sym typeface="Arial"/>
            </a:endParaRPr>
          </a:p>
          <a:p>
            <a:pPr>
              <a:spcBef>
                <a:spcPts val="600"/>
              </a:spcBef>
              <a:buClr>
                <a:srgbClr val="000000"/>
              </a:buClr>
              <a:buFont typeface="Arial"/>
              <a:buNone/>
            </a:pPr>
            <a:r>
              <a:rPr lang="en-GB" kern="0">
                <a:ea typeface="Arial"/>
                <a:cs typeface="Arial"/>
                <a:sym typeface="Arial"/>
              </a:rPr>
              <a:t>Brentwood Chelmsford Maldon​​ </a:t>
            </a:r>
          </a:p>
          <a:p>
            <a:pPr>
              <a:spcBef>
                <a:spcPts val="600"/>
              </a:spcBef>
              <a:buClr>
                <a:srgbClr val="000000"/>
              </a:buClr>
              <a:buFont typeface="Arial"/>
              <a:buNone/>
            </a:pPr>
            <a:endParaRPr lang="en-GB" kern="0">
              <a:ea typeface="Arial"/>
              <a:cs typeface="Arial"/>
              <a:sym typeface="Arial"/>
            </a:endParaRPr>
          </a:p>
          <a:p>
            <a:pPr>
              <a:spcBef>
                <a:spcPts val="600"/>
              </a:spcBef>
              <a:buClr>
                <a:srgbClr val="000000"/>
              </a:buClr>
              <a:buSzPts val="800"/>
            </a:pPr>
            <a:endParaRPr kern="0">
              <a:ea typeface="Arial"/>
              <a:cs typeface="Arial"/>
              <a:sym typeface="Arial"/>
            </a:endParaRPr>
          </a:p>
        </p:txBody>
      </p:sp>
      <p:sp>
        <p:nvSpPr>
          <p:cNvPr id="7" name="TextBox 6">
            <a:extLst>
              <a:ext uri="{FF2B5EF4-FFF2-40B4-BE49-F238E27FC236}">
                <a16:creationId xmlns:a16="http://schemas.microsoft.com/office/drawing/2014/main" id="{D966F6ED-DA19-851C-D3C1-0E264B422B50}"/>
              </a:ext>
            </a:extLst>
          </p:cNvPr>
          <p:cNvSpPr txBox="1"/>
          <p:nvPr/>
        </p:nvSpPr>
        <p:spPr>
          <a:xfrm>
            <a:off x="9588569" y="1418904"/>
            <a:ext cx="2418080" cy="2031325"/>
          </a:xfrm>
          <a:prstGeom prst="rect">
            <a:avLst/>
          </a:prstGeom>
          <a:noFill/>
        </p:spPr>
        <p:txBody>
          <a:bodyPr wrap="square" lIns="91440" tIns="45720" rIns="91440" bIns="45720" rtlCol="0" anchor="t">
            <a:spAutoFit/>
          </a:bodyPr>
          <a:lstStyle/>
          <a:p>
            <a:r>
              <a:rPr lang="en-GB" b="1" dirty="0"/>
              <a:t>North-East Essex</a:t>
            </a:r>
          </a:p>
          <a:p>
            <a:r>
              <a:rPr lang="en-GB" b="1" dirty="0"/>
              <a:t>(510,162)</a:t>
            </a:r>
          </a:p>
          <a:p>
            <a:r>
              <a:rPr lang="en-GB" dirty="0"/>
              <a:t>Braintree</a:t>
            </a:r>
          </a:p>
          <a:p>
            <a:r>
              <a:rPr lang="en-GB" dirty="0"/>
              <a:t>Colchester </a:t>
            </a:r>
          </a:p>
          <a:p>
            <a:r>
              <a:rPr lang="en-GB" dirty="0"/>
              <a:t>Tendring</a:t>
            </a:r>
          </a:p>
          <a:p>
            <a:endParaRPr lang="en-GB" b="1" dirty="0"/>
          </a:p>
          <a:p>
            <a:endParaRPr lang="en-GB" dirty="0"/>
          </a:p>
        </p:txBody>
      </p:sp>
      <p:sp>
        <p:nvSpPr>
          <p:cNvPr id="9" name="Arrow: Chevron 8">
            <a:extLst>
              <a:ext uri="{FF2B5EF4-FFF2-40B4-BE49-F238E27FC236}">
                <a16:creationId xmlns:a16="http://schemas.microsoft.com/office/drawing/2014/main" id="{C9862274-AAD8-0902-7257-356C63E4BF9D}"/>
              </a:ext>
            </a:extLst>
          </p:cNvPr>
          <p:cNvSpPr/>
          <p:nvPr/>
        </p:nvSpPr>
        <p:spPr>
          <a:xfrm>
            <a:off x="6573795" y="1445741"/>
            <a:ext cx="345989" cy="321275"/>
          </a:xfrm>
          <a:prstGeom prst="chevron">
            <a:avLst/>
          </a:prstGeom>
          <a:solidFill>
            <a:schemeClr val="tx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13" name="Picture 12">
            <a:extLst>
              <a:ext uri="{FF2B5EF4-FFF2-40B4-BE49-F238E27FC236}">
                <a16:creationId xmlns:a16="http://schemas.microsoft.com/office/drawing/2014/main" id="{36C132FB-BA56-7EE8-ADE9-EF0A73B96FAA}"/>
              </a:ext>
            </a:extLst>
          </p:cNvPr>
          <p:cNvPicPr>
            <a:picLocks noChangeAspect="1"/>
          </p:cNvPicPr>
          <p:nvPr/>
        </p:nvPicPr>
        <p:blipFill>
          <a:blip r:embed="rId3"/>
          <a:stretch>
            <a:fillRect/>
          </a:stretch>
        </p:blipFill>
        <p:spPr>
          <a:xfrm>
            <a:off x="6595152" y="2922310"/>
            <a:ext cx="377985" cy="335309"/>
          </a:xfrm>
          <a:prstGeom prst="rect">
            <a:avLst/>
          </a:prstGeom>
        </p:spPr>
      </p:pic>
      <p:sp>
        <p:nvSpPr>
          <p:cNvPr id="14" name="TextBox 13">
            <a:extLst>
              <a:ext uri="{FF2B5EF4-FFF2-40B4-BE49-F238E27FC236}">
                <a16:creationId xmlns:a16="http://schemas.microsoft.com/office/drawing/2014/main" id="{746BC39E-5DE1-CE84-2086-BCB1BB6012C2}"/>
              </a:ext>
            </a:extLst>
          </p:cNvPr>
          <p:cNvSpPr txBox="1"/>
          <p:nvPr/>
        </p:nvSpPr>
        <p:spPr>
          <a:xfrm>
            <a:off x="6986505" y="2850391"/>
            <a:ext cx="2197342" cy="183127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Aft>
                <a:spcPts val="0"/>
              </a:spcAft>
              <a:buClr>
                <a:srgbClr val="000000"/>
              </a:buClr>
              <a:buSzPts val="800"/>
              <a:buFontTx/>
              <a:buNone/>
              <a:tabLst/>
              <a:defRPr/>
            </a:pPr>
            <a:r>
              <a:rPr lang="en-GB" b="1" kern="0">
                <a:solidFill>
                  <a:srgbClr val="71207B"/>
                </a:solidFill>
                <a:latin typeface="Arial" panose="020B0604020202020204"/>
                <a:ea typeface="Arial"/>
                <a:cs typeface="Arial"/>
                <a:sym typeface="Arial"/>
              </a:rPr>
              <a:t>South-East</a:t>
            </a:r>
            <a:r>
              <a:rPr kumimoji="0" lang="en-GB" sz="1800" b="1" i="0" u="none" strike="noStrike" kern="0" cap="none" spc="0" normalizeH="0" baseline="0" noProof="0">
                <a:ln>
                  <a:noFill/>
                </a:ln>
                <a:solidFill>
                  <a:srgbClr val="71207B"/>
                </a:solidFill>
                <a:effectLst/>
                <a:uLnTx/>
                <a:uFillTx/>
                <a:latin typeface="Arial" panose="020B0604020202020204"/>
                <a:ea typeface="Arial"/>
                <a:cs typeface="Arial"/>
                <a:sym typeface="Arial"/>
              </a:rPr>
              <a:t> Essex</a:t>
            </a:r>
          </a:p>
          <a:p>
            <a:pPr marL="0" marR="0" lvl="0" indent="0" algn="l" defTabSz="914400" rtl="0" eaLnBrk="1" fontAlgn="auto" latinLnBrk="0" hangingPunct="1">
              <a:lnSpc>
                <a:spcPct val="100000"/>
              </a:lnSpc>
              <a:spcAft>
                <a:spcPts val="0"/>
              </a:spcAft>
              <a:buClr>
                <a:srgbClr val="000000"/>
              </a:buClr>
              <a:buSzPts val="800"/>
              <a:buFontTx/>
              <a:buNone/>
              <a:tabLst/>
              <a:defRPr/>
            </a:pPr>
            <a:r>
              <a:rPr lang="en-GB" b="1" kern="0">
                <a:solidFill>
                  <a:srgbClr val="71207B"/>
                </a:solidFill>
                <a:latin typeface="Arial" panose="020B0604020202020204"/>
                <a:ea typeface="Arial"/>
                <a:cs typeface="Arial"/>
                <a:sym typeface="Arial"/>
              </a:rPr>
              <a:t>(360,317)</a:t>
            </a:r>
            <a:endParaRPr kumimoji="0" lang="en-GB" sz="1800" b="0" i="0" u="none" strike="noStrike" kern="0" cap="none" spc="0" normalizeH="0" baseline="0" noProof="0">
              <a:ln>
                <a:noFill/>
              </a:ln>
              <a:solidFill>
                <a:srgbClr val="71207B"/>
              </a:solidFill>
              <a:effectLst/>
              <a:uLnTx/>
              <a:uFillTx/>
              <a:latin typeface="Arial" panose="020B0604020202020204"/>
              <a:ea typeface="Arial"/>
              <a:cs typeface="Arial"/>
              <a:sym typeface="Arial"/>
            </a:endParaRPr>
          </a:p>
          <a:p>
            <a:pPr marL="0" marR="0" lvl="0" indent="0" algn="l" defTabSz="914400" rtl="0" eaLnBrk="1" fontAlgn="auto" latinLnBrk="0" hangingPunct="1">
              <a:lnSpc>
                <a:spcPct val="100000"/>
              </a:lnSpc>
              <a:spcAft>
                <a:spcPts val="0"/>
              </a:spcAft>
              <a:buClr>
                <a:srgbClr val="000000"/>
              </a:buClr>
              <a:buSzPts val="800"/>
              <a:buFontTx/>
              <a:buNone/>
              <a:tabLst/>
              <a:defRPr/>
            </a:pPr>
            <a:r>
              <a:rPr kumimoji="0" lang="en-GB" sz="1800" b="0" i="0" u="none" strike="noStrike" kern="0" cap="none" spc="0" normalizeH="0" baseline="0" noProof="0">
                <a:ln>
                  <a:noFill/>
                </a:ln>
                <a:solidFill>
                  <a:srgbClr val="71207B"/>
                </a:solidFill>
                <a:effectLst/>
                <a:uLnTx/>
                <a:uFillTx/>
                <a:latin typeface="Arial" panose="020B0604020202020204"/>
                <a:ea typeface="Arial"/>
                <a:cs typeface="Arial"/>
                <a:sym typeface="Arial"/>
              </a:rPr>
              <a:t>Castle Point</a:t>
            </a:r>
          </a:p>
          <a:p>
            <a:pPr marL="0" marR="0" lvl="0" indent="0" algn="l" defTabSz="914400" rtl="0" eaLnBrk="1" fontAlgn="auto" latinLnBrk="0" hangingPunct="1">
              <a:lnSpc>
                <a:spcPct val="100000"/>
              </a:lnSpc>
              <a:spcAft>
                <a:spcPts val="0"/>
              </a:spcAft>
              <a:buClr>
                <a:srgbClr val="000000"/>
              </a:buClr>
              <a:buSzPts val="800"/>
              <a:buFontTx/>
              <a:buNone/>
              <a:tabLst/>
              <a:defRPr/>
            </a:pPr>
            <a:r>
              <a:rPr kumimoji="0" lang="en-GB" sz="1800" b="0" i="0" u="none" strike="noStrike" kern="0" cap="none" spc="0" normalizeH="0" baseline="0" noProof="0">
                <a:ln>
                  <a:noFill/>
                </a:ln>
                <a:solidFill>
                  <a:srgbClr val="71207B"/>
                </a:solidFill>
                <a:effectLst/>
                <a:uLnTx/>
                <a:uFillTx/>
                <a:latin typeface="Arial" panose="020B0604020202020204"/>
                <a:ea typeface="Arial"/>
                <a:cs typeface="Arial"/>
                <a:sym typeface="Arial"/>
              </a:rPr>
              <a:t>Southend</a:t>
            </a:r>
          </a:p>
          <a:p>
            <a:pPr marL="0" marR="0" lvl="0" indent="0" algn="l" defTabSz="914400" rtl="0" eaLnBrk="1" fontAlgn="auto" latinLnBrk="0" hangingPunct="1">
              <a:lnSpc>
                <a:spcPct val="100000"/>
              </a:lnSpc>
              <a:spcAft>
                <a:spcPts val="0"/>
              </a:spcAft>
              <a:buClr>
                <a:srgbClr val="000000"/>
              </a:buClr>
              <a:buSzPts val="800"/>
              <a:buFontTx/>
              <a:buNone/>
              <a:tabLst/>
              <a:defRPr/>
            </a:pPr>
            <a:r>
              <a:rPr kumimoji="0" lang="en-GB" sz="1800" b="0" i="0" u="none" strike="noStrike" kern="0" cap="none" spc="0" normalizeH="0" baseline="0" noProof="0">
                <a:ln>
                  <a:noFill/>
                </a:ln>
                <a:solidFill>
                  <a:srgbClr val="71207B"/>
                </a:solidFill>
                <a:effectLst/>
                <a:uLnTx/>
                <a:uFillTx/>
                <a:latin typeface="Arial" panose="020B0604020202020204"/>
                <a:ea typeface="Arial"/>
                <a:cs typeface="Arial"/>
                <a:sym typeface="Arial"/>
              </a:rPr>
              <a:t>Rochford </a:t>
            </a:r>
          </a:p>
          <a:p>
            <a:pPr marL="0" marR="0" lvl="0" indent="0" algn="l" defTabSz="914400" rtl="0" eaLnBrk="1" fontAlgn="auto" latinLnBrk="0" hangingPunct="1">
              <a:lnSpc>
                <a:spcPct val="100000"/>
              </a:lnSpc>
              <a:spcBef>
                <a:spcPts val="600"/>
              </a:spcBef>
              <a:spcAft>
                <a:spcPts val="0"/>
              </a:spcAft>
              <a:buClr>
                <a:srgbClr val="000000"/>
              </a:buClr>
              <a:buSzPts val="800"/>
              <a:buFontTx/>
              <a:buNone/>
              <a:tabLst/>
              <a:defRPr/>
            </a:pPr>
            <a:endParaRPr kumimoji="0" lang="en-GB" sz="1800" b="0" i="0" u="none" strike="noStrike" kern="0" cap="none" spc="0" normalizeH="0" baseline="0" noProof="0">
              <a:ln>
                <a:noFill/>
              </a:ln>
              <a:solidFill>
                <a:srgbClr val="71207B"/>
              </a:solidFill>
              <a:effectLst/>
              <a:uLnTx/>
              <a:uFillTx/>
              <a:latin typeface="Arial" panose="020B0604020202020204"/>
              <a:ea typeface="Arial"/>
              <a:cs typeface="Arial"/>
              <a:sym typeface="Arial"/>
            </a:endParaRPr>
          </a:p>
        </p:txBody>
      </p:sp>
      <p:sp>
        <p:nvSpPr>
          <p:cNvPr id="15" name="TextBox 14">
            <a:extLst>
              <a:ext uri="{FF2B5EF4-FFF2-40B4-BE49-F238E27FC236}">
                <a16:creationId xmlns:a16="http://schemas.microsoft.com/office/drawing/2014/main" id="{E09D27C7-2C03-009C-51B5-FD17829333A1}"/>
              </a:ext>
            </a:extLst>
          </p:cNvPr>
          <p:cNvSpPr txBox="1"/>
          <p:nvPr/>
        </p:nvSpPr>
        <p:spPr>
          <a:xfrm>
            <a:off x="7005254" y="4292038"/>
            <a:ext cx="2583315" cy="1477328"/>
          </a:xfrm>
          <a:prstGeom prst="rect">
            <a:avLst/>
          </a:prstGeom>
          <a:noFill/>
        </p:spPr>
        <p:txBody>
          <a:bodyPr wrap="square" rtlCol="0">
            <a:spAutoFit/>
          </a:bodyPr>
          <a:lstStyle/>
          <a:p>
            <a:pPr marL="0" marR="0" lvl="0" indent="0" algn="l" defTabSz="914400" rtl="0" eaLnBrk="1" fontAlgn="auto" latinLnBrk="0" hangingPunct="1">
              <a:lnSpc>
                <a:spcPct val="100000"/>
              </a:lnSpc>
              <a:spcAft>
                <a:spcPts val="0"/>
              </a:spcAft>
              <a:buClr>
                <a:srgbClr val="000000"/>
              </a:buClr>
              <a:buSzPts val="800"/>
              <a:buFontTx/>
              <a:buNone/>
              <a:tabLst/>
              <a:defRPr/>
            </a:pPr>
            <a:r>
              <a:rPr kumimoji="0" lang="en-GB" sz="1800" b="1" i="0" u="none" strike="noStrike" kern="0" cap="none" spc="0" normalizeH="0" baseline="0" noProof="0">
                <a:ln>
                  <a:noFill/>
                </a:ln>
                <a:solidFill>
                  <a:srgbClr val="71207B"/>
                </a:solidFill>
                <a:effectLst/>
                <a:uLnTx/>
                <a:uFillTx/>
                <a:latin typeface="Arial" panose="020B0604020202020204"/>
                <a:ea typeface="Arial"/>
                <a:cs typeface="Arial"/>
                <a:sym typeface="Arial"/>
              </a:rPr>
              <a:t>West Essex</a:t>
            </a:r>
          </a:p>
          <a:p>
            <a:pPr lvl="0">
              <a:buClr>
                <a:srgbClr val="000000"/>
              </a:buClr>
              <a:buSzPts val="800"/>
              <a:defRPr/>
            </a:pPr>
            <a:r>
              <a:rPr lang="en-GB" b="1" kern="0">
                <a:solidFill>
                  <a:srgbClr val="71207B"/>
                </a:solidFill>
                <a:ea typeface="Arial"/>
                <a:cs typeface="Arial"/>
                <a:sym typeface="Arial"/>
              </a:rPr>
              <a:t>(325,609)</a:t>
            </a:r>
          </a:p>
          <a:p>
            <a:pPr lvl="0">
              <a:buClr>
                <a:srgbClr val="000000"/>
              </a:buClr>
              <a:buSzPts val="800"/>
              <a:defRPr/>
            </a:pPr>
            <a:r>
              <a:rPr kumimoji="0" lang="en-GB" sz="1800" b="0" i="0" u="none" strike="noStrike" kern="0" cap="none" spc="0" normalizeH="0" baseline="0" noProof="0">
                <a:ln>
                  <a:noFill/>
                </a:ln>
                <a:solidFill>
                  <a:srgbClr val="71207B"/>
                </a:solidFill>
                <a:effectLst/>
                <a:uLnTx/>
                <a:uFillTx/>
                <a:latin typeface="Arial" panose="020B0604020202020204"/>
                <a:ea typeface="Arial"/>
                <a:cs typeface="Arial"/>
                <a:sym typeface="Arial"/>
              </a:rPr>
              <a:t>Uttlesford</a:t>
            </a:r>
          </a:p>
          <a:p>
            <a:pPr marL="0" marR="0" lvl="0" indent="0" algn="l" defTabSz="914400" rtl="0" eaLnBrk="1" fontAlgn="auto" latinLnBrk="0" hangingPunct="1">
              <a:lnSpc>
                <a:spcPct val="100000"/>
              </a:lnSpc>
              <a:spcAft>
                <a:spcPts val="0"/>
              </a:spcAft>
              <a:buClr>
                <a:srgbClr val="000000"/>
              </a:buClr>
              <a:buSzPts val="800"/>
              <a:buFontTx/>
              <a:buNone/>
              <a:tabLst/>
              <a:defRPr/>
            </a:pPr>
            <a:r>
              <a:rPr kumimoji="0" lang="en-GB" sz="1800" b="0" i="0" u="none" strike="noStrike" kern="0" cap="none" spc="0" normalizeH="0" baseline="0" noProof="0">
                <a:ln>
                  <a:noFill/>
                </a:ln>
                <a:solidFill>
                  <a:srgbClr val="71207B"/>
                </a:solidFill>
                <a:effectLst/>
                <a:uLnTx/>
                <a:uFillTx/>
                <a:latin typeface="Arial" panose="020B0604020202020204"/>
                <a:ea typeface="Arial"/>
                <a:cs typeface="Arial"/>
                <a:sym typeface="Arial"/>
              </a:rPr>
              <a:t>Harlow</a:t>
            </a:r>
          </a:p>
          <a:p>
            <a:pPr marL="0" marR="0" lvl="0" indent="0" algn="l" defTabSz="914400" rtl="0" eaLnBrk="1" fontAlgn="auto" latinLnBrk="0" hangingPunct="1">
              <a:lnSpc>
                <a:spcPct val="100000"/>
              </a:lnSpc>
              <a:spcAft>
                <a:spcPts val="0"/>
              </a:spcAft>
              <a:buClr>
                <a:srgbClr val="000000"/>
              </a:buClr>
              <a:buSzPts val="800"/>
              <a:buFontTx/>
              <a:buNone/>
              <a:tabLst/>
              <a:defRPr/>
            </a:pPr>
            <a:r>
              <a:rPr kumimoji="0" lang="en-GB" sz="1800" b="0" i="0" u="none" strike="noStrike" kern="0" cap="none" spc="0" normalizeH="0" baseline="0" noProof="0">
                <a:ln>
                  <a:noFill/>
                </a:ln>
                <a:solidFill>
                  <a:srgbClr val="71207B"/>
                </a:solidFill>
                <a:effectLst/>
                <a:uLnTx/>
                <a:uFillTx/>
                <a:latin typeface="Arial" panose="020B0604020202020204"/>
                <a:ea typeface="Arial"/>
                <a:cs typeface="Arial"/>
                <a:sym typeface="Arial"/>
              </a:rPr>
              <a:t>Epping Forest</a:t>
            </a:r>
            <a:endParaRPr kumimoji="0" lang="en-GB" sz="1800" b="0" i="0" u="none" strike="noStrike" kern="1200" cap="none" spc="0" normalizeH="0" baseline="0" noProof="0">
              <a:ln>
                <a:noFill/>
              </a:ln>
              <a:solidFill>
                <a:srgbClr val="71207B"/>
              </a:solidFill>
              <a:effectLst/>
              <a:uLnTx/>
              <a:uFillTx/>
              <a:latin typeface="Arial" panose="020B0604020202020204"/>
              <a:ea typeface="+mn-ea"/>
              <a:cs typeface="+mn-cs"/>
            </a:endParaRPr>
          </a:p>
        </p:txBody>
      </p:sp>
      <p:pic>
        <p:nvPicPr>
          <p:cNvPr id="17" name="Picture 16">
            <a:extLst>
              <a:ext uri="{FF2B5EF4-FFF2-40B4-BE49-F238E27FC236}">
                <a16:creationId xmlns:a16="http://schemas.microsoft.com/office/drawing/2014/main" id="{2E429225-55D0-00AD-3E2A-92F52B2F76CC}"/>
              </a:ext>
            </a:extLst>
          </p:cNvPr>
          <p:cNvPicPr>
            <a:picLocks noChangeAspect="1"/>
          </p:cNvPicPr>
          <p:nvPr/>
        </p:nvPicPr>
        <p:blipFill>
          <a:blip r:embed="rId3"/>
          <a:stretch>
            <a:fillRect/>
          </a:stretch>
        </p:blipFill>
        <p:spPr>
          <a:xfrm>
            <a:off x="6573795" y="4346353"/>
            <a:ext cx="377985" cy="335309"/>
          </a:xfrm>
          <a:prstGeom prst="rect">
            <a:avLst/>
          </a:prstGeom>
        </p:spPr>
      </p:pic>
      <p:pic>
        <p:nvPicPr>
          <p:cNvPr id="20" name="Picture 19">
            <a:extLst>
              <a:ext uri="{FF2B5EF4-FFF2-40B4-BE49-F238E27FC236}">
                <a16:creationId xmlns:a16="http://schemas.microsoft.com/office/drawing/2014/main" id="{E8C6E7A5-5325-45D0-F0AA-0D520B374828}"/>
              </a:ext>
            </a:extLst>
          </p:cNvPr>
          <p:cNvPicPr>
            <a:picLocks noChangeAspect="1"/>
          </p:cNvPicPr>
          <p:nvPr/>
        </p:nvPicPr>
        <p:blipFill>
          <a:blip r:embed="rId3"/>
          <a:stretch>
            <a:fillRect/>
          </a:stretch>
        </p:blipFill>
        <p:spPr>
          <a:xfrm>
            <a:off x="9120219" y="1510811"/>
            <a:ext cx="377985" cy="335309"/>
          </a:xfrm>
          <a:prstGeom prst="rect">
            <a:avLst/>
          </a:prstGeom>
        </p:spPr>
      </p:pic>
      <p:pic>
        <p:nvPicPr>
          <p:cNvPr id="22" name="Picture 21">
            <a:extLst>
              <a:ext uri="{FF2B5EF4-FFF2-40B4-BE49-F238E27FC236}">
                <a16:creationId xmlns:a16="http://schemas.microsoft.com/office/drawing/2014/main" id="{200F0E27-D01A-52EC-99A8-8B87AFF0A9E7}"/>
              </a:ext>
            </a:extLst>
          </p:cNvPr>
          <p:cNvPicPr>
            <a:picLocks noChangeAspect="1"/>
          </p:cNvPicPr>
          <p:nvPr/>
        </p:nvPicPr>
        <p:blipFill>
          <a:blip r:embed="rId3"/>
          <a:stretch>
            <a:fillRect/>
          </a:stretch>
        </p:blipFill>
        <p:spPr>
          <a:xfrm>
            <a:off x="9197215" y="2939963"/>
            <a:ext cx="377985" cy="335309"/>
          </a:xfrm>
          <a:prstGeom prst="rect">
            <a:avLst/>
          </a:prstGeom>
        </p:spPr>
      </p:pic>
      <p:pic>
        <p:nvPicPr>
          <p:cNvPr id="2" name="Picture 1" descr="A map of different colors of the same country&#10;&#10;AI-generated content may be incorrect.">
            <a:extLst>
              <a:ext uri="{FF2B5EF4-FFF2-40B4-BE49-F238E27FC236}">
                <a16:creationId xmlns:a16="http://schemas.microsoft.com/office/drawing/2014/main" id="{484BE527-B7F9-002F-972B-B2E9EA5189E7}"/>
              </a:ext>
            </a:extLst>
          </p:cNvPr>
          <p:cNvPicPr>
            <a:picLocks noChangeAspect="1"/>
          </p:cNvPicPr>
          <p:nvPr/>
        </p:nvPicPr>
        <p:blipFill>
          <a:blip r:embed="rId4"/>
          <a:srcRect l="6590" t="3791" r="-6678" b="-84"/>
          <a:stretch>
            <a:fillRect/>
          </a:stretch>
        </p:blipFill>
        <p:spPr>
          <a:xfrm>
            <a:off x="424060" y="987899"/>
            <a:ext cx="6360538" cy="5191630"/>
          </a:xfrm>
          <a:prstGeom prst="rect">
            <a:avLst/>
          </a:prstGeom>
        </p:spPr>
      </p:pic>
      <p:sp>
        <p:nvSpPr>
          <p:cNvPr id="8" name="TextBox 7">
            <a:extLst>
              <a:ext uri="{FF2B5EF4-FFF2-40B4-BE49-F238E27FC236}">
                <a16:creationId xmlns:a16="http://schemas.microsoft.com/office/drawing/2014/main" id="{137BBA07-D6EE-E4F7-AE90-523209A74C27}"/>
              </a:ext>
            </a:extLst>
          </p:cNvPr>
          <p:cNvSpPr txBox="1"/>
          <p:nvPr/>
        </p:nvSpPr>
        <p:spPr>
          <a:xfrm>
            <a:off x="9620687" y="2850064"/>
            <a:ext cx="2399331"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71207B"/>
                </a:solidFill>
                <a:effectLst/>
                <a:uLnTx/>
                <a:uFillTx/>
                <a:latin typeface="Arial" panose="020B0604020202020204"/>
                <a:ea typeface="+mn-ea"/>
                <a:cs typeface="+mn-cs"/>
              </a:rPr>
              <a:t>South-West Essex</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srgbClr val="71207B"/>
                </a:solidFill>
                <a:latin typeface="Arial" panose="020B0604020202020204"/>
              </a:rPr>
              <a:t>(368,745)</a:t>
            </a:r>
            <a:endParaRPr kumimoji="0" lang="en-GB" sz="1800" b="1" i="0" u="none" strike="noStrike" kern="1200" cap="none" spc="0" normalizeH="0" baseline="0" noProof="0" dirty="0">
              <a:ln>
                <a:noFill/>
              </a:ln>
              <a:solidFill>
                <a:srgbClr val="71207B"/>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71207B"/>
                </a:solidFill>
                <a:effectLst/>
                <a:uLnTx/>
                <a:uFillTx/>
                <a:latin typeface="Arial" panose="020B0604020202020204"/>
                <a:ea typeface="+mn-ea"/>
                <a:cs typeface="+mn-cs"/>
              </a:rPr>
              <a:t>Thurrock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71207B"/>
                </a:solidFill>
                <a:effectLst/>
                <a:uLnTx/>
                <a:uFillTx/>
                <a:latin typeface="Arial" panose="020B0604020202020204"/>
                <a:ea typeface="+mn-ea"/>
                <a:cs typeface="+mn-cs"/>
              </a:rPr>
              <a:t>Basildon</a:t>
            </a:r>
          </a:p>
        </p:txBody>
      </p:sp>
    </p:spTree>
    <p:extLst>
      <p:ext uri="{BB962C8B-B14F-4D97-AF65-F5344CB8AC3E}">
        <p14:creationId xmlns:p14="http://schemas.microsoft.com/office/powerpoint/2010/main" val="15521705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0" name="Straight Connector 39">
            <a:extLst>
              <a:ext uri="{FF2B5EF4-FFF2-40B4-BE49-F238E27FC236}">
                <a16:creationId xmlns:a16="http://schemas.microsoft.com/office/drawing/2014/main" id="{B53F111A-0BC4-A3BF-B35C-1F0C8D4A9B55}"/>
              </a:ext>
            </a:extLst>
          </p:cNvPr>
          <p:cNvCxnSpPr>
            <a:cxnSpLocks/>
          </p:cNvCxnSpPr>
          <p:nvPr/>
        </p:nvCxnSpPr>
        <p:spPr>
          <a:xfrm flipV="1">
            <a:off x="10969923" y="2048746"/>
            <a:ext cx="0" cy="1799003"/>
          </a:xfrm>
          <a:prstGeom prst="line">
            <a:avLst/>
          </a:prstGeom>
          <a:ln w="38100" cap="flat" cmpd="sng" algn="ctr">
            <a:solidFill>
              <a:schemeClr val="dk1"/>
            </a:solidFill>
            <a:prstDash val="sysDot"/>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9" name="Straight Connector 38">
            <a:extLst>
              <a:ext uri="{FF2B5EF4-FFF2-40B4-BE49-F238E27FC236}">
                <a16:creationId xmlns:a16="http://schemas.microsoft.com/office/drawing/2014/main" id="{9066E054-4106-5C9E-9880-D3DAA5A6D8AB}"/>
              </a:ext>
            </a:extLst>
          </p:cNvPr>
          <p:cNvCxnSpPr>
            <a:cxnSpLocks/>
          </p:cNvCxnSpPr>
          <p:nvPr/>
        </p:nvCxnSpPr>
        <p:spPr>
          <a:xfrm flipV="1">
            <a:off x="9177852" y="2074274"/>
            <a:ext cx="0" cy="1799003"/>
          </a:xfrm>
          <a:prstGeom prst="line">
            <a:avLst/>
          </a:prstGeom>
          <a:ln w="38100" cap="flat" cmpd="sng" algn="ctr">
            <a:solidFill>
              <a:schemeClr val="dk1"/>
            </a:solidFill>
            <a:prstDash val="sysDot"/>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8" name="Straight Connector 37">
            <a:extLst>
              <a:ext uri="{FF2B5EF4-FFF2-40B4-BE49-F238E27FC236}">
                <a16:creationId xmlns:a16="http://schemas.microsoft.com/office/drawing/2014/main" id="{7D385F05-5F20-0FBD-5099-6AB04103E766}"/>
              </a:ext>
            </a:extLst>
          </p:cNvPr>
          <p:cNvCxnSpPr>
            <a:cxnSpLocks/>
          </p:cNvCxnSpPr>
          <p:nvPr/>
        </p:nvCxnSpPr>
        <p:spPr>
          <a:xfrm flipV="1">
            <a:off x="7488009" y="2074274"/>
            <a:ext cx="0" cy="1799003"/>
          </a:xfrm>
          <a:prstGeom prst="line">
            <a:avLst/>
          </a:prstGeom>
          <a:ln w="38100" cap="flat" cmpd="sng" algn="ctr">
            <a:solidFill>
              <a:schemeClr val="dk1"/>
            </a:solidFill>
            <a:prstDash val="sysDot"/>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7" name="Straight Connector 36">
            <a:extLst>
              <a:ext uri="{FF2B5EF4-FFF2-40B4-BE49-F238E27FC236}">
                <a16:creationId xmlns:a16="http://schemas.microsoft.com/office/drawing/2014/main" id="{4E11EC77-A982-977C-F4C4-9FDA9C7D4803}"/>
              </a:ext>
            </a:extLst>
          </p:cNvPr>
          <p:cNvCxnSpPr>
            <a:cxnSpLocks/>
          </p:cNvCxnSpPr>
          <p:nvPr/>
        </p:nvCxnSpPr>
        <p:spPr>
          <a:xfrm flipV="1">
            <a:off x="5842106" y="2132889"/>
            <a:ext cx="0" cy="1799003"/>
          </a:xfrm>
          <a:prstGeom prst="line">
            <a:avLst/>
          </a:prstGeom>
          <a:ln w="38100" cap="flat" cmpd="sng" algn="ctr">
            <a:solidFill>
              <a:schemeClr val="dk1"/>
            </a:solidFill>
            <a:prstDash val="sysDot"/>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6" name="Straight Connector 35">
            <a:extLst>
              <a:ext uri="{FF2B5EF4-FFF2-40B4-BE49-F238E27FC236}">
                <a16:creationId xmlns:a16="http://schemas.microsoft.com/office/drawing/2014/main" id="{CB33592B-8294-2CB0-4B16-F9A1A58E33B3}"/>
              </a:ext>
            </a:extLst>
          </p:cNvPr>
          <p:cNvCxnSpPr>
            <a:cxnSpLocks/>
          </p:cNvCxnSpPr>
          <p:nvPr/>
        </p:nvCxnSpPr>
        <p:spPr>
          <a:xfrm flipV="1">
            <a:off x="4260017" y="2048746"/>
            <a:ext cx="0" cy="1724416"/>
          </a:xfrm>
          <a:prstGeom prst="line">
            <a:avLst/>
          </a:prstGeom>
          <a:ln w="38100" cap="flat" cmpd="sng" algn="ctr">
            <a:solidFill>
              <a:schemeClr val="dk1"/>
            </a:solidFill>
            <a:prstDash val="sysDot"/>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5" name="Straight Connector 34">
            <a:extLst>
              <a:ext uri="{FF2B5EF4-FFF2-40B4-BE49-F238E27FC236}">
                <a16:creationId xmlns:a16="http://schemas.microsoft.com/office/drawing/2014/main" id="{4568810B-8970-4107-0F1C-7E44E9191D6F}"/>
              </a:ext>
            </a:extLst>
          </p:cNvPr>
          <p:cNvCxnSpPr>
            <a:cxnSpLocks/>
          </p:cNvCxnSpPr>
          <p:nvPr/>
        </p:nvCxnSpPr>
        <p:spPr>
          <a:xfrm flipV="1">
            <a:off x="2666214" y="2072432"/>
            <a:ext cx="3028" cy="364935"/>
          </a:xfrm>
          <a:prstGeom prst="line">
            <a:avLst/>
          </a:prstGeom>
          <a:ln w="38100" cap="flat" cmpd="sng" algn="ctr">
            <a:solidFill>
              <a:schemeClr val="dk1"/>
            </a:solidFill>
            <a:prstDash val="sysDot"/>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3" name="Straight Connector 32">
            <a:extLst>
              <a:ext uri="{FF2B5EF4-FFF2-40B4-BE49-F238E27FC236}">
                <a16:creationId xmlns:a16="http://schemas.microsoft.com/office/drawing/2014/main" id="{2686D45A-2ABC-C66D-2FDA-E2BA3818006D}"/>
              </a:ext>
            </a:extLst>
          </p:cNvPr>
          <p:cNvCxnSpPr>
            <a:cxnSpLocks/>
          </p:cNvCxnSpPr>
          <p:nvPr/>
        </p:nvCxnSpPr>
        <p:spPr>
          <a:xfrm flipV="1">
            <a:off x="980021" y="2061343"/>
            <a:ext cx="10886" cy="296776"/>
          </a:xfrm>
          <a:prstGeom prst="line">
            <a:avLst/>
          </a:prstGeom>
          <a:ln w="38100" cap="flat" cmpd="sng" algn="ctr">
            <a:solidFill>
              <a:schemeClr val="dk1"/>
            </a:solidFill>
            <a:prstDash val="sysDot"/>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 name="Title 1">
            <a:extLst>
              <a:ext uri="{FF2B5EF4-FFF2-40B4-BE49-F238E27FC236}">
                <a16:creationId xmlns:a16="http://schemas.microsoft.com/office/drawing/2014/main" id="{61B49B3C-323B-248C-BC17-9931F954C2CB}"/>
              </a:ext>
            </a:extLst>
          </p:cNvPr>
          <p:cNvSpPr>
            <a:spLocks noGrp="1"/>
          </p:cNvSpPr>
          <p:nvPr>
            <p:ph type="title"/>
          </p:nvPr>
        </p:nvSpPr>
        <p:spPr>
          <a:xfrm rot="5400000">
            <a:off x="2542773" y="-2543818"/>
            <a:ext cx="1010456" cy="6096000"/>
          </a:xfrm>
        </p:spPr>
        <p:txBody>
          <a:bodyPr>
            <a:normAutofit fontScale="90000"/>
          </a:bodyPr>
          <a:lstStyle/>
          <a:p>
            <a:r>
              <a:rPr lang="en-GB" dirty="0"/>
              <a:t>What’s next: the Government’s timetable</a:t>
            </a:r>
          </a:p>
        </p:txBody>
      </p:sp>
      <p:graphicFrame>
        <p:nvGraphicFramePr>
          <p:cNvPr id="6" name="Table 5">
            <a:extLst>
              <a:ext uri="{FF2B5EF4-FFF2-40B4-BE49-F238E27FC236}">
                <a16:creationId xmlns:a16="http://schemas.microsoft.com/office/drawing/2014/main" id="{1CA0DFF0-CF6B-45F6-95BE-9677F27FBA36}"/>
              </a:ext>
            </a:extLst>
          </p:cNvPr>
          <p:cNvGraphicFramePr>
            <a:graphicFrameLocks noGrp="1"/>
          </p:cNvGraphicFramePr>
          <p:nvPr>
            <p:extLst>
              <p:ext uri="{D42A27DB-BD31-4B8C-83A1-F6EECF244321}">
                <p14:modId xmlns:p14="http://schemas.microsoft.com/office/powerpoint/2010/main" val="280736823"/>
              </p:ext>
            </p:extLst>
          </p:nvPr>
        </p:nvGraphicFramePr>
        <p:xfrm>
          <a:off x="349180" y="2413279"/>
          <a:ext cx="1481161" cy="2983982"/>
        </p:xfrm>
        <a:graphic>
          <a:graphicData uri="http://schemas.openxmlformats.org/drawingml/2006/table">
            <a:tbl>
              <a:tblPr firstRow="1" bandRow="1">
                <a:tableStyleId>{21E4AEA4-8DFA-4A89-87EB-49C32662AFE0}</a:tableStyleId>
              </a:tblPr>
              <a:tblGrid>
                <a:gridCol w="1481161">
                  <a:extLst>
                    <a:ext uri="{9D8B030D-6E8A-4147-A177-3AD203B41FA5}">
                      <a16:colId xmlns:a16="http://schemas.microsoft.com/office/drawing/2014/main" val="1143885888"/>
                    </a:ext>
                  </a:extLst>
                </a:gridCol>
              </a:tblGrid>
              <a:tr h="692486">
                <a:tc>
                  <a:txBody>
                    <a:bodyPr/>
                    <a:lstStyle/>
                    <a:p>
                      <a:pPr lvl="0"/>
                      <a:r>
                        <a:rPr lang="en-GB" sz="1600">
                          <a:solidFill>
                            <a:schemeClr val="accent6">
                              <a:lumMod val="65000"/>
                              <a:lumOff val="35000"/>
                            </a:schemeClr>
                          </a:solidFill>
                        </a:rPr>
                        <a:t>Consultation closed</a:t>
                      </a:r>
                    </a:p>
                  </a:txBody>
                  <a:tcPr>
                    <a:solidFill>
                      <a:srgbClr val="F7A300">
                        <a:alpha val="45000"/>
                      </a:srgbClr>
                    </a:solidFill>
                  </a:tcPr>
                </a:tc>
                <a:extLst>
                  <a:ext uri="{0D108BD9-81ED-4DB2-BD59-A6C34878D82A}">
                    <a16:rowId xmlns:a16="http://schemas.microsoft.com/office/drawing/2014/main" val="580107384"/>
                  </a:ext>
                </a:extLst>
              </a:tr>
              <a:tr h="2291496">
                <a:tc>
                  <a:txBody>
                    <a:bodyPr/>
                    <a:lstStyle/>
                    <a:p>
                      <a:pPr marL="0" marR="0" lvl="0" indent="0" algn="l" rtl="0" eaLnBrk="1" fontAlgn="auto" latinLnBrk="0" hangingPunct="1">
                        <a:lnSpc>
                          <a:spcPct val="100000"/>
                        </a:lnSpc>
                        <a:spcBef>
                          <a:spcPts val="0"/>
                        </a:spcBef>
                        <a:spcAft>
                          <a:spcPts val="0"/>
                        </a:spcAft>
                        <a:buClrTx/>
                        <a:buSzTx/>
                        <a:buFont typeface="Arial" panose="020B0604020202020204" pitchFamily="34" charset="0"/>
                        <a:buNone/>
                      </a:pPr>
                      <a:r>
                        <a:rPr lang="en-GB" sz="1600">
                          <a:solidFill>
                            <a:schemeClr val="accent6">
                              <a:lumMod val="65000"/>
                              <a:lumOff val="35000"/>
                            </a:schemeClr>
                          </a:solidFill>
                        </a:rPr>
                        <a:t>Government's public consultation on the LGR proposals ended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600">
                        <a:solidFill>
                          <a:schemeClr val="accent6"/>
                        </a:solidFill>
                      </a:endParaRPr>
                    </a:p>
                  </a:txBody>
                  <a:tcPr>
                    <a:solidFill>
                      <a:srgbClr val="FCE0CB">
                        <a:alpha val="35000"/>
                      </a:srgbClr>
                    </a:solidFill>
                  </a:tcPr>
                </a:tc>
                <a:extLst>
                  <a:ext uri="{0D108BD9-81ED-4DB2-BD59-A6C34878D82A}">
                    <a16:rowId xmlns:a16="http://schemas.microsoft.com/office/drawing/2014/main" val="2731462653"/>
                  </a:ext>
                </a:extLst>
              </a:tr>
            </a:tbl>
          </a:graphicData>
        </a:graphic>
      </p:graphicFrame>
      <p:cxnSp>
        <p:nvCxnSpPr>
          <p:cNvPr id="8" name="Straight Connector 7">
            <a:extLst>
              <a:ext uri="{FF2B5EF4-FFF2-40B4-BE49-F238E27FC236}">
                <a16:creationId xmlns:a16="http://schemas.microsoft.com/office/drawing/2014/main" id="{E2282811-59E8-B4B1-396F-604144DE9D33}"/>
              </a:ext>
            </a:extLst>
          </p:cNvPr>
          <p:cNvCxnSpPr>
            <a:cxnSpLocks/>
          </p:cNvCxnSpPr>
          <p:nvPr/>
        </p:nvCxnSpPr>
        <p:spPr>
          <a:xfrm>
            <a:off x="1001849" y="2072963"/>
            <a:ext cx="10033981" cy="0"/>
          </a:xfrm>
          <a:prstGeom prst="line">
            <a:avLst/>
          </a:prstGeom>
          <a:ln w="38100"/>
        </p:spPr>
        <p:style>
          <a:lnRef idx="1">
            <a:schemeClr val="dk1"/>
          </a:lnRef>
          <a:fillRef idx="0">
            <a:schemeClr val="dk1"/>
          </a:fillRef>
          <a:effectRef idx="0">
            <a:schemeClr val="dk1"/>
          </a:effectRef>
          <a:fontRef idx="minor">
            <a:schemeClr val="tx1"/>
          </a:fontRef>
        </p:style>
      </p:cxnSp>
      <p:sp>
        <p:nvSpPr>
          <p:cNvPr id="9" name="Oval 8">
            <a:extLst>
              <a:ext uri="{FF2B5EF4-FFF2-40B4-BE49-F238E27FC236}">
                <a16:creationId xmlns:a16="http://schemas.microsoft.com/office/drawing/2014/main" id="{950017D4-D070-C812-2506-BED5437973C8}"/>
              </a:ext>
            </a:extLst>
          </p:cNvPr>
          <p:cNvSpPr/>
          <p:nvPr/>
        </p:nvSpPr>
        <p:spPr>
          <a:xfrm>
            <a:off x="903575" y="1974160"/>
            <a:ext cx="196547" cy="196547"/>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D30CC4-3CB6-E221-5AF5-7F1C9EB88B1E}"/>
              </a:ext>
            </a:extLst>
          </p:cNvPr>
          <p:cNvSpPr/>
          <p:nvPr/>
        </p:nvSpPr>
        <p:spPr>
          <a:xfrm>
            <a:off x="2567942" y="1964632"/>
            <a:ext cx="196547" cy="196547"/>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585459A2-98F0-561F-A22A-8BD70B02DD08}"/>
              </a:ext>
            </a:extLst>
          </p:cNvPr>
          <p:cNvSpPr txBox="1"/>
          <p:nvPr/>
        </p:nvSpPr>
        <p:spPr>
          <a:xfrm>
            <a:off x="251301" y="1238542"/>
            <a:ext cx="1508871" cy="646331"/>
          </a:xfrm>
          <a:prstGeom prst="rect">
            <a:avLst/>
          </a:prstGeom>
          <a:noFill/>
        </p:spPr>
        <p:txBody>
          <a:bodyPr wrap="square" lIns="91440" tIns="45720" rIns="91440" bIns="45720" rtlCol="0" anchor="t">
            <a:spAutoFit/>
          </a:bodyPr>
          <a:lstStyle/>
          <a:p>
            <a:pPr algn="ctr"/>
            <a:r>
              <a:rPr lang="en-GB" b="1"/>
              <a:t>January</a:t>
            </a:r>
            <a:endParaRPr lang="en-US" b="1"/>
          </a:p>
          <a:p>
            <a:pPr algn="ctr"/>
            <a:r>
              <a:rPr lang="en-GB" b="1"/>
              <a:t>2026</a:t>
            </a:r>
          </a:p>
        </p:txBody>
      </p:sp>
      <p:graphicFrame>
        <p:nvGraphicFramePr>
          <p:cNvPr id="13" name="Table 12">
            <a:extLst>
              <a:ext uri="{FF2B5EF4-FFF2-40B4-BE49-F238E27FC236}">
                <a16:creationId xmlns:a16="http://schemas.microsoft.com/office/drawing/2014/main" id="{7B148043-AFCD-B99D-6254-996E353B08AA}"/>
              </a:ext>
            </a:extLst>
          </p:cNvPr>
          <p:cNvGraphicFramePr>
            <a:graphicFrameLocks noGrp="1"/>
          </p:cNvGraphicFramePr>
          <p:nvPr>
            <p:extLst>
              <p:ext uri="{D42A27DB-BD31-4B8C-83A1-F6EECF244321}">
                <p14:modId xmlns:p14="http://schemas.microsoft.com/office/powerpoint/2010/main" val="1244522732"/>
              </p:ext>
            </p:extLst>
          </p:nvPr>
        </p:nvGraphicFramePr>
        <p:xfrm>
          <a:off x="1888826" y="2413280"/>
          <a:ext cx="1467306" cy="2978494"/>
        </p:xfrm>
        <a:graphic>
          <a:graphicData uri="http://schemas.openxmlformats.org/drawingml/2006/table">
            <a:tbl>
              <a:tblPr firstRow="1" bandRow="1">
                <a:tableStyleId>{F5AB1C69-6EDB-4FF4-983F-18BD219EF322}</a:tableStyleId>
              </a:tblPr>
              <a:tblGrid>
                <a:gridCol w="1467306">
                  <a:extLst>
                    <a:ext uri="{9D8B030D-6E8A-4147-A177-3AD203B41FA5}">
                      <a16:colId xmlns:a16="http://schemas.microsoft.com/office/drawing/2014/main" val="1143885888"/>
                    </a:ext>
                  </a:extLst>
                </a:gridCol>
              </a:tblGrid>
              <a:tr h="696918">
                <a:tc>
                  <a:txBody>
                    <a:bodyPr/>
                    <a:lstStyle/>
                    <a:p>
                      <a:pPr lvl="0"/>
                      <a:r>
                        <a:rPr lang="en-GB" sz="1600">
                          <a:solidFill>
                            <a:schemeClr val="accent6">
                              <a:lumMod val="65000"/>
                              <a:lumOff val="35000"/>
                            </a:schemeClr>
                          </a:solidFill>
                        </a:rPr>
                        <a:t>Decision </a:t>
                      </a:r>
                    </a:p>
                  </a:txBody>
                  <a:tcPr>
                    <a:solidFill>
                      <a:srgbClr val="709C35">
                        <a:alpha val="60000"/>
                      </a:srgbClr>
                    </a:solidFill>
                  </a:tcPr>
                </a:tc>
                <a:extLst>
                  <a:ext uri="{0D108BD9-81ED-4DB2-BD59-A6C34878D82A}">
                    <a16:rowId xmlns:a16="http://schemas.microsoft.com/office/drawing/2014/main" val="580107384"/>
                  </a:ext>
                </a:extLst>
              </a:tr>
              <a:tr h="2281576">
                <a:tc>
                  <a:txBody>
                    <a:bodyPr/>
                    <a:lstStyle/>
                    <a:p>
                      <a:pPr marL="0" marR="0" lvl="0" indent="0" algn="l" rtl="0" eaLnBrk="1" fontAlgn="auto" latinLnBrk="0" hangingPunct="1">
                        <a:lnSpc>
                          <a:spcPct val="100000"/>
                        </a:lnSpc>
                        <a:spcBef>
                          <a:spcPts val="0"/>
                        </a:spcBef>
                        <a:spcAft>
                          <a:spcPts val="0"/>
                        </a:spcAft>
                        <a:buClrTx/>
                        <a:buSzTx/>
                        <a:buFont typeface="Arial" panose="020B0604020202020204" pitchFamily="34" charset="0"/>
                        <a:buNone/>
                      </a:pPr>
                      <a:r>
                        <a:rPr lang="en-GB" sz="1600">
                          <a:solidFill>
                            <a:schemeClr val="accent6">
                              <a:lumMod val="65000"/>
                              <a:lumOff val="35000"/>
                            </a:schemeClr>
                          </a:solidFill>
                        </a:rPr>
                        <a:t>Government decision due about how LGR will look in Essex and informal joint committee established</a:t>
                      </a:r>
                      <a:endParaRPr lang="en-US">
                        <a:solidFill>
                          <a:schemeClr val="accent6">
                            <a:lumMod val="65000"/>
                            <a:lumOff val="35000"/>
                          </a:schemeClr>
                        </a:solidFill>
                      </a:endParaRPr>
                    </a:p>
                  </a:txBody>
                  <a:tcPr>
                    <a:solidFill>
                      <a:srgbClr val="D5DECE">
                        <a:alpha val="45098"/>
                      </a:srgbClr>
                    </a:solidFill>
                  </a:tcPr>
                </a:tc>
                <a:extLst>
                  <a:ext uri="{0D108BD9-81ED-4DB2-BD59-A6C34878D82A}">
                    <a16:rowId xmlns:a16="http://schemas.microsoft.com/office/drawing/2014/main" val="2731462653"/>
                  </a:ext>
                </a:extLst>
              </a:tr>
            </a:tbl>
          </a:graphicData>
        </a:graphic>
      </p:graphicFrame>
      <p:graphicFrame>
        <p:nvGraphicFramePr>
          <p:cNvPr id="14" name="Table 13">
            <a:extLst>
              <a:ext uri="{FF2B5EF4-FFF2-40B4-BE49-F238E27FC236}">
                <a16:creationId xmlns:a16="http://schemas.microsoft.com/office/drawing/2014/main" id="{BD3F8C67-A918-B610-D811-A97A6B94D671}"/>
              </a:ext>
            </a:extLst>
          </p:cNvPr>
          <p:cNvGraphicFramePr>
            <a:graphicFrameLocks noGrp="1"/>
          </p:cNvGraphicFramePr>
          <p:nvPr>
            <p:extLst>
              <p:ext uri="{D42A27DB-BD31-4B8C-83A1-F6EECF244321}">
                <p14:modId xmlns:p14="http://schemas.microsoft.com/office/powerpoint/2010/main" val="3168404121"/>
              </p:ext>
            </p:extLst>
          </p:nvPr>
        </p:nvGraphicFramePr>
        <p:xfrm>
          <a:off x="10144124" y="2381249"/>
          <a:ext cx="1439591" cy="3039446"/>
        </p:xfrm>
        <a:graphic>
          <a:graphicData uri="http://schemas.openxmlformats.org/drawingml/2006/table">
            <a:tbl>
              <a:tblPr firstRow="1" bandRow="1">
                <a:tableStyleId>{5C22544A-7EE6-4342-B048-85BDC9FD1C3A}</a:tableStyleId>
              </a:tblPr>
              <a:tblGrid>
                <a:gridCol w="1439591">
                  <a:extLst>
                    <a:ext uri="{9D8B030D-6E8A-4147-A177-3AD203B41FA5}">
                      <a16:colId xmlns:a16="http://schemas.microsoft.com/office/drawing/2014/main" val="1143885888"/>
                    </a:ext>
                  </a:extLst>
                </a:gridCol>
              </a:tblGrid>
              <a:tr h="698582">
                <a:tc>
                  <a:txBody>
                    <a:bodyPr/>
                    <a:lstStyle/>
                    <a:p>
                      <a:pPr lvl="0"/>
                      <a:r>
                        <a:rPr lang="en-GB" sz="1600">
                          <a:solidFill>
                            <a:sysClr val="windowText" lastClr="000000"/>
                          </a:solidFill>
                        </a:rPr>
                        <a:t>Elections </a:t>
                      </a:r>
                    </a:p>
                  </a:txBody>
                  <a:tcPr/>
                </a:tc>
                <a:extLst>
                  <a:ext uri="{0D108BD9-81ED-4DB2-BD59-A6C34878D82A}">
                    <a16:rowId xmlns:a16="http://schemas.microsoft.com/office/drawing/2014/main" val="580107384"/>
                  </a:ext>
                </a:extLst>
              </a:tr>
              <a:tr h="2340864">
                <a:tc>
                  <a:txBody>
                    <a:bodyPr/>
                    <a:lstStyle/>
                    <a:p>
                      <a:pPr marL="0" marR="0" lvl="0" indent="0" algn="l" rtl="0" eaLnBrk="1" fontAlgn="auto" latinLnBrk="0" hangingPunct="1">
                        <a:lnSpc>
                          <a:spcPct val="100000"/>
                        </a:lnSpc>
                        <a:spcBef>
                          <a:spcPts val="0"/>
                        </a:spcBef>
                        <a:spcAft>
                          <a:spcPts val="0"/>
                        </a:spcAft>
                        <a:buClrTx/>
                        <a:buSzTx/>
                        <a:buFont typeface="Arial" panose="020B0604020202020204" pitchFamily="34" charset="0"/>
                        <a:buNone/>
                      </a:pPr>
                      <a:r>
                        <a:rPr lang="en-GB" sz="1600">
                          <a:solidFill>
                            <a:schemeClr val="accent6"/>
                          </a:solidFill>
                        </a:rPr>
                        <a:t>Mayoral elections expected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600">
                        <a:solidFill>
                          <a:schemeClr val="accent6"/>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600">
                        <a:solidFill>
                          <a:schemeClr val="accent6"/>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600">
                        <a:solidFill>
                          <a:schemeClr val="accent6"/>
                        </a:solidFill>
                      </a:endParaRPr>
                    </a:p>
                  </a:txBody>
                  <a:tcPr/>
                </a:tc>
                <a:extLst>
                  <a:ext uri="{0D108BD9-81ED-4DB2-BD59-A6C34878D82A}">
                    <a16:rowId xmlns:a16="http://schemas.microsoft.com/office/drawing/2014/main" val="2731462653"/>
                  </a:ext>
                </a:extLst>
              </a:tr>
            </a:tbl>
          </a:graphicData>
        </a:graphic>
      </p:graphicFrame>
      <p:graphicFrame>
        <p:nvGraphicFramePr>
          <p:cNvPr id="15" name="Table 14">
            <a:extLst>
              <a:ext uri="{FF2B5EF4-FFF2-40B4-BE49-F238E27FC236}">
                <a16:creationId xmlns:a16="http://schemas.microsoft.com/office/drawing/2014/main" id="{30BEA052-21D4-1405-D24E-C0D3E3773A09}"/>
              </a:ext>
            </a:extLst>
          </p:cNvPr>
          <p:cNvGraphicFramePr>
            <a:graphicFrameLocks noGrp="1"/>
          </p:cNvGraphicFramePr>
          <p:nvPr>
            <p:extLst>
              <p:ext uri="{D42A27DB-BD31-4B8C-83A1-F6EECF244321}">
                <p14:modId xmlns:p14="http://schemas.microsoft.com/office/powerpoint/2010/main" val="476081874"/>
              </p:ext>
            </p:extLst>
          </p:nvPr>
        </p:nvGraphicFramePr>
        <p:xfrm>
          <a:off x="3440906" y="2405062"/>
          <a:ext cx="1574465" cy="3016109"/>
        </p:xfrm>
        <a:graphic>
          <a:graphicData uri="http://schemas.openxmlformats.org/drawingml/2006/table">
            <a:tbl>
              <a:tblPr firstRow="1" bandRow="1">
                <a:tableStyleId>{21E4AEA4-8DFA-4A89-87EB-49C32662AFE0}</a:tableStyleId>
              </a:tblPr>
              <a:tblGrid>
                <a:gridCol w="1574465">
                  <a:extLst>
                    <a:ext uri="{9D8B030D-6E8A-4147-A177-3AD203B41FA5}">
                      <a16:colId xmlns:a16="http://schemas.microsoft.com/office/drawing/2014/main" val="1143885888"/>
                    </a:ext>
                  </a:extLst>
                </a:gridCol>
              </a:tblGrid>
              <a:tr h="724900">
                <a:tc>
                  <a:txBody>
                    <a:bodyPr/>
                    <a:lstStyle/>
                    <a:p>
                      <a:pPr lvl="0"/>
                      <a:r>
                        <a:rPr lang="en-GB" sz="1600">
                          <a:solidFill>
                            <a:sysClr val="windowText" lastClr="000000"/>
                          </a:solidFill>
                        </a:rPr>
                        <a:t>Structural Change Order </a:t>
                      </a:r>
                    </a:p>
                  </a:txBody>
                  <a:tcPr/>
                </a:tc>
                <a:extLst>
                  <a:ext uri="{0D108BD9-81ED-4DB2-BD59-A6C34878D82A}">
                    <a16:rowId xmlns:a16="http://schemas.microsoft.com/office/drawing/2014/main" val="580107384"/>
                  </a:ext>
                </a:extLst>
              </a:tr>
              <a:tr h="2291209">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a:solidFill>
                            <a:schemeClr val="accent6"/>
                          </a:solidFill>
                        </a:rPr>
                        <a:t>Government lays out legislation to make the changes happen</a:t>
                      </a:r>
                    </a:p>
                  </a:txBody>
                  <a:tcPr/>
                </a:tc>
                <a:extLst>
                  <a:ext uri="{0D108BD9-81ED-4DB2-BD59-A6C34878D82A}">
                    <a16:rowId xmlns:a16="http://schemas.microsoft.com/office/drawing/2014/main" val="2731462653"/>
                  </a:ext>
                </a:extLst>
              </a:tr>
            </a:tbl>
          </a:graphicData>
        </a:graphic>
      </p:graphicFrame>
      <p:graphicFrame>
        <p:nvGraphicFramePr>
          <p:cNvPr id="16" name="Table 15">
            <a:extLst>
              <a:ext uri="{FF2B5EF4-FFF2-40B4-BE49-F238E27FC236}">
                <a16:creationId xmlns:a16="http://schemas.microsoft.com/office/drawing/2014/main" id="{2C9685A0-FBBB-9467-5D40-84223D9B6090}"/>
              </a:ext>
            </a:extLst>
          </p:cNvPr>
          <p:cNvGraphicFramePr>
            <a:graphicFrameLocks noGrp="1"/>
          </p:cNvGraphicFramePr>
          <p:nvPr>
            <p:extLst>
              <p:ext uri="{D42A27DB-BD31-4B8C-83A1-F6EECF244321}">
                <p14:modId xmlns:p14="http://schemas.microsoft.com/office/powerpoint/2010/main" val="1983091482"/>
              </p:ext>
            </p:extLst>
          </p:nvPr>
        </p:nvGraphicFramePr>
        <p:xfrm>
          <a:off x="5083968" y="2381249"/>
          <a:ext cx="1559808" cy="3010524"/>
        </p:xfrm>
        <a:graphic>
          <a:graphicData uri="http://schemas.openxmlformats.org/drawingml/2006/table">
            <a:tbl>
              <a:tblPr firstRow="1" bandRow="1">
                <a:tableStyleId>{F5AB1C69-6EDB-4FF4-983F-18BD219EF322}</a:tableStyleId>
              </a:tblPr>
              <a:tblGrid>
                <a:gridCol w="1559808">
                  <a:extLst>
                    <a:ext uri="{9D8B030D-6E8A-4147-A177-3AD203B41FA5}">
                      <a16:colId xmlns:a16="http://schemas.microsoft.com/office/drawing/2014/main" val="1143885888"/>
                    </a:ext>
                  </a:extLst>
                </a:gridCol>
              </a:tblGrid>
              <a:tr h="724524">
                <a:tc>
                  <a:txBody>
                    <a:bodyPr/>
                    <a:lstStyle/>
                    <a:p>
                      <a:pPr lvl="0"/>
                      <a:r>
                        <a:rPr lang="en-GB" sz="1600">
                          <a:solidFill>
                            <a:sysClr val="windowText" lastClr="000000"/>
                          </a:solidFill>
                        </a:rPr>
                        <a:t>SCO implemented</a:t>
                      </a:r>
                    </a:p>
                  </a:txBody>
                  <a:tcPr/>
                </a:tc>
                <a:extLst>
                  <a:ext uri="{0D108BD9-81ED-4DB2-BD59-A6C34878D82A}">
                    <a16:rowId xmlns:a16="http://schemas.microsoft.com/office/drawing/2014/main" val="580107384"/>
                  </a:ext>
                </a:extLst>
              </a:tr>
              <a:tr h="2255532">
                <a:tc>
                  <a:txBody>
                    <a:bodyPr/>
                    <a:lstStyle/>
                    <a:p>
                      <a:pPr marL="0" marR="0" lvl="0" indent="0" algn="l" rtl="0" eaLnBrk="1" fontAlgn="auto" latinLnBrk="0" hangingPunct="1">
                        <a:lnSpc>
                          <a:spcPct val="100000"/>
                        </a:lnSpc>
                        <a:spcBef>
                          <a:spcPts val="0"/>
                        </a:spcBef>
                        <a:spcAft>
                          <a:spcPts val="0"/>
                        </a:spcAft>
                        <a:buClrTx/>
                        <a:buSzTx/>
                        <a:buFont typeface="Arial" panose="020B0604020202020204" pitchFamily="34" charset="0"/>
                        <a:buNone/>
                      </a:pPr>
                      <a:r>
                        <a:rPr lang="en-GB" sz="1600">
                          <a:solidFill>
                            <a:schemeClr val="accent6"/>
                          </a:solidFill>
                        </a:rPr>
                        <a:t>Government's Structural Change Order comes into effect and teams are  established to manage the changeover</a:t>
                      </a:r>
                      <a:endParaRPr lang="en-US"/>
                    </a:p>
                  </a:txBody>
                  <a:tcPr/>
                </a:tc>
                <a:extLst>
                  <a:ext uri="{0D108BD9-81ED-4DB2-BD59-A6C34878D82A}">
                    <a16:rowId xmlns:a16="http://schemas.microsoft.com/office/drawing/2014/main" val="2731462653"/>
                  </a:ext>
                </a:extLst>
              </a:tr>
            </a:tbl>
          </a:graphicData>
        </a:graphic>
      </p:graphicFrame>
      <p:graphicFrame>
        <p:nvGraphicFramePr>
          <p:cNvPr id="17" name="Table 16">
            <a:extLst>
              <a:ext uri="{FF2B5EF4-FFF2-40B4-BE49-F238E27FC236}">
                <a16:creationId xmlns:a16="http://schemas.microsoft.com/office/drawing/2014/main" id="{3221DB75-D3B0-AE74-37A0-5A602BCBF44C}"/>
              </a:ext>
            </a:extLst>
          </p:cNvPr>
          <p:cNvGraphicFramePr>
            <a:graphicFrameLocks noGrp="1"/>
          </p:cNvGraphicFramePr>
          <p:nvPr>
            <p:extLst>
              <p:ext uri="{D42A27DB-BD31-4B8C-83A1-F6EECF244321}">
                <p14:modId xmlns:p14="http://schemas.microsoft.com/office/powerpoint/2010/main" val="2000340094"/>
              </p:ext>
            </p:extLst>
          </p:nvPr>
        </p:nvGraphicFramePr>
        <p:xfrm>
          <a:off x="6727031" y="2393156"/>
          <a:ext cx="1565440" cy="3026899"/>
        </p:xfrm>
        <a:graphic>
          <a:graphicData uri="http://schemas.openxmlformats.org/drawingml/2006/table">
            <a:tbl>
              <a:tblPr firstRow="1" bandRow="1">
                <a:tableStyleId>{5C22544A-7EE6-4342-B048-85BDC9FD1C3A}</a:tableStyleId>
              </a:tblPr>
              <a:tblGrid>
                <a:gridCol w="1565440">
                  <a:extLst>
                    <a:ext uri="{9D8B030D-6E8A-4147-A177-3AD203B41FA5}">
                      <a16:colId xmlns:a16="http://schemas.microsoft.com/office/drawing/2014/main" val="1143885888"/>
                    </a:ext>
                  </a:extLst>
                </a:gridCol>
              </a:tblGrid>
              <a:tr h="686260">
                <a:tc>
                  <a:txBody>
                    <a:bodyPr/>
                    <a:lstStyle/>
                    <a:p>
                      <a:pPr lvl="0"/>
                      <a:r>
                        <a:rPr lang="en-GB" sz="1600">
                          <a:solidFill>
                            <a:sysClr val="windowText" lastClr="000000"/>
                          </a:solidFill>
                        </a:rPr>
                        <a:t>Elections</a:t>
                      </a:r>
                    </a:p>
                  </a:txBody>
                  <a:tcPr/>
                </a:tc>
                <a:extLst>
                  <a:ext uri="{0D108BD9-81ED-4DB2-BD59-A6C34878D82A}">
                    <a16:rowId xmlns:a16="http://schemas.microsoft.com/office/drawing/2014/main" val="580107384"/>
                  </a:ext>
                </a:extLst>
              </a:tr>
              <a:tr h="2340639">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a:solidFill>
                            <a:schemeClr val="accent6"/>
                          </a:solidFill>
                        </a:rPr>
                        <a:t>Councillors elected, first as a Shadow Authority, later to become Unitary councillors. </a:t>
                      </a:r>
                      <a:br>
                        <a:rPr lang="en-GB" sz="1600">
                          <a:solidFill>
                            <a:srgbClr val="000000"/>
                          </a:solidFill>
                        </a:rPr>
                      </a:br>
                      <a:r>
                        <a:rPr lang="en-GB" sz="1600">
                          <a:solidFill>
                            <a:schemeClr val="accent6"/>
                          </a:solidFill>
                        </a:rPr>
                        <a:t>4-year term</a:t>
                      </a:r>
                    </a:p>
                  </a:txBody>
                  <a:tcPr/>
                </a:tc>
                <a:extLst>
                  <a:ext uri="{0D108BD9-81ED-4DB2-BD59-A6C34878D82A}">
                    <a16:rowId xmlns:a16="http://schemas.microsoft.com/office/drawing/2014/main" val="2731462653"/>
                  </a:ext>
                </a:extLst>
              </a:tr>
            </a:tbl>
          </a:graphicData>
        </a:graphic>
      </p:graphicFrame>
      <p:graphicFrame>
        <p:nvGraphicFramePr>
          <p:cNvPr id="18" name="Table 17">
            <a:extLst>
              <a:ext uri="{FF2B5EF4-FFF2-40B4-BE49-F238E27FC236}">
                <a16:creationId xmlns:a16="http://schemas.microsoft.com/office/drawing/2014/main" id="{EB7305C9-926B-DADD-F134-FB723F79C7D8}"/>
              </a:ext>
            </a:extLst>
          </p:cNvPr>
          <p:cNvGraphicFramePr>
            <a:graphicFrameLocks noGrp="1"/>
          </p:cNvGraphicFramePr>
          <p:nvPr>
            <p:extLst>
              <p:ext uri="{D42A27DB-BD31-4B8C-83A1-F6EECF244321}">
                <p14:modId xmlns:p14="http://schemas.microsoft.com/office/powerpoint/2010/main" val="2775993412"/>
              </p:ext>
            </p:extLst>
          </p:nvPr>
        </p:nvGraphicFramePr>
        <p:xfrm>
          <a:off x="8412811" y="2397676"/>
          <a:ext cx="1616122" cy="3016487"/>
        </p:xfrm>
        <a:graphic>
          <a:graphicData uri="http://schemas.openxmlformats.org/drawingml/2006/table">
            <a:tbl>
              <a:tblPr firstRow="1" bandRow="1">
                <a:tableStyleId>{21E4AEA4-8DFA-4A89-87EB-49C32662AFE0}</a:tableStyleId>
              </a:tblPr>
              <a:tblGrid>
                <a:gridCol w="1616122">
                  <a:extLst>
                    <a:ext uri="{9D8B030D-6E8A-4147-A177-3AD203B41FA5}">
                      <a16:colId xmlns:a16="http://schemas.microsoft.com/office/drawing/2014/main" val="1143885888"/>
                    </a:ext>
                  </a:extLst>
                </a:gridCol>
              </a:tblGrid>
              <a:tr h="666292">
                <a:tc>
                  <a:txBody>
                    <a:bodyPr/>
                    <a:lstStyle/>
                    <a:p>
                      <a:pPr lvl="0"/>
                      <a:r>
                        <a:rPr lang="en-GB" sz="1600">
                          <a:solidFill>
                            <a:sysClr val="windowText" lastClr="000000"/>
                          </a:solidFill>
                        </a:rPr>
                        <a:t>Vesting day</a:t>
                      </a:r>
                    </a:p>
                  </a:txBody>
                  <a:tcPr/>
                </a:tc>
                <a:extLst>
                  <a:ext uri="{0D108BD9-81ED-4DB2-BD59-A6C34878D82A}">
                    <a16:rowId xmlns:a16="http://schemas.microsoft.com/office/drawing/2014/main" val="580107384"/>
                  </a:ext>
                </a:extLst>
              </a:tr>
              <a:tr h="2350195">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a:solidFill>
                            <a:schemeClr val="accent6"/>
                          </a:solidFill>
                        </a:rPr>
                        <a:t>Chelmsford and Essex councils stop existing. New unitary is up and running</a:t>
                      </a:r>
                    </a:p>
                  </a:txBody>
                  <a:tcPr/>
                </a:tc>
                <a:extLst>
                  <a:ext uri="{0D108BD9-81ED-4DB2-BD59-A6C34878D82A}">
                    <a16:rowId xmlns:a16="http://schemas.microsoft.com/office/drawing/2014/main" val="2731462653"/>
                  </a:ext>
                </a:extLst>
              </a:tr>
            </a:tbl>
          </a:graphicData>
        </a:graphic>
      </p:graphicFrame>
      <p:sp>
        <p:nvSpPr>
          <p:cNvPr id="21" name="Oval 20">
            <a:extLst>
              <a:ext uri="{FF2B5EF4-FFF2-40B4-BE49-F238E27FC236}">
                <a16:creationId xmlns:a16="http://schemas.microsoft.com/office/drawing/2014/main" id="{4692F858-7F2E-E93E-FE28-AE49590EAA71}"/>
              </a:ext>
            </a:extLst>
          </p:cNvPr>
          <p:cNvSpPr/>
          <p:nvPr/>
        </p:nvSpPr>
        <p:spPr>
          <a:xfrm>
            <a:off x="5743832" y="1964746"/>
            <a:ext cx="196547" cy="196547"/>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9C9F5B81-4D53-8BA5-02A7-EED3B519E451}"/>
              </a:ext>
            </a:extLst>
          </p:cNvPr>
          <p:cNvSpPr/>
          <p:nvPr/>
        </p:nvSpPr>
        <p:spPr>
          <a:xfrm>
            <a:off x="7389737" y="1973919"/>
            <a:ext cx="208270" cy="231716"/>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F4141DA1-F0E0-824E-634D-28D28EC2D104}"/>
              </a:ext>
            </a:extLst>
          </p:cNvPr>
          <p:cNvSpPr/>
          <p:nvPr/>
        </p:nvSpPr>
        <p:spPr>
          <a:xfrm>
            <a:off x="9064298" y="1976468"/>
            <a:ext cx="196547" cy="196547"/>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ED2C6313-A4CE-3CC6-5D96-D135E67888D9}"/>
              </a:ext>
            </a:extLst>
          </p:cNvPr>
          <p:cNvSpPr/>
          <p:nvPr/>
        </p:nvSpPr>
        <p:spPr>
          <a:xfrm>
            <a:off x="10871503" y="1974159"/>
            <a:ext cx="196547" cy="196547"/>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1FBD81DB-6179-5014-DEF3-EAAFBB17EE45}"/>
              </a:ext>
            </a:extLst>
          </p:cNvPr>
          <p:cNvSpPr txBox="1"/>
          <p:nvPr/>
        </p:nvSpPr>
        <p:spPr>
          <a:xfrm>
            <a:off x="1911779" y="1229014"/>
            <a:ext cx="1508871" cy="646331"/>
          </a:xfrm>
          <a:prstGeom prst="rect">
            <a:avLst/>
          </a:prstGeom>
          <a:noFill/>
        </p:spPr>
        <p:txBody>
          <a:bodyPr wrap="square" lIns="91440" tIns="45720" rIns="91440" bIns="45720" rtlCol="0" anchor="t">
            <a:spAutoFit/>
          </a:bodyPr>
          <a:lstStyle/>
          <a:p>
            <a:pPr algn="ctr"/>
            <a:r>
              <a:rPr lang="en-GB" b="1"/>
              <a:t>March</a:t>
            </a:r>
            <a:endParaRPr lang="en-US"/>
          </a:p>
          <a:p>
            <a:pPr algn="ctr"/>
            <a:r>
              <a:rPr lang="en-GB" b="1"/>
              <a:t>2026</a:t>
            </a:r>
            <a:endParaRPr lang="en-GB" b="1">
              <a:cs typeface="Arial"/>
            </a:endParaRPr>
          </a:p>
        </p:txBody>
      </p:sp>
      <p:sp>
        <p:nvSpPr>
          <p:cNvPr id="26" name="TextBox 25">
            <a:extLst>
              <a:ext uri="{FF2B5EF4-FFF2-40B4-BE49-F238E27FC236}">
                <a16:creationId xmlns:a16="http://schemas.microsoft.com/office/drawing/2014/main" id="{277186E7-0248-98C7-624B-EEBF6F934F14}"/>
              </a:ext>
            </a:extLst>
          </p:cNvPr>
          <p:cNvSpPr txBox="1"/>
          <p:nvPr/>
        </p:nvSpPr>
        <p:spPr>
          <a:xfrm>
            <a:off x="3505582" y="1238542"/>
            <a:ext cx="1508871" cy="646331"/>
          </a:xfrm>
          <a:prstGeom prst="rect">
            <a:avLst/>
          </a:prstGeom>
          <a:noFill/>
        </p:spPr>
        <p:txBody>
          <a:bodyPr wrap="square" lIns="91440" tIns="45720" rIns="91440" bIns="45720" rtlCol="0" anchor="t">
            <a:spAutoFit/>
          </a:bodyPr>
          <a:lstStyle/>
          <a:p>
            <a:pPr algn="ctr"/>
            <a:r>
              <a:rPr lang="en-GB" b="1"/>
              <a:t>Jun-Sep</a:t>
            </a:r>
          </a:p>
          <a:p>
            <a:pPr algn="ctr"/>
            <a:r>
              <a:rPr lang="en-GB" b="1"/>
              <a:t>2026</a:t>
            </a:r>
            <a:endParaRPr lang="en-GB" b="1">
              <a:cs typeface="Arial"/>
            </a:endParaRPr>
          </a:p>
        </p:txBody>
      </p:sp>
      <p:sp>
        <p:nvSpPr>
          <p:cNvPr id="27" name="TextBox 26">
            <a:extLst>
              <a:ext uri="{FF2B5EF4-FFF2-40B4-BE49-F238E27FC236}">
                <a16:creationId xmlns:a16="http://schemas.microsoft.com/office/drawing/2014/main" id="{73CB5A9F-D75E-58CF-6F77-0D22A16A3446}"/>
              </a:ext>
            </a:extLst>
          </p:cNvPr>
          <p:cNvSpPr txBox="1"/>
          <p:nvPr/>
        </p:nvSpPr>
        <p:spPr>
          <a:xfrm>
            <a:off x="5099385" y="1192452"/>
            <a:ext cx="1508871" cy="646331"/>
          </a:xfrm>
          <a:prstGeom prst="rect">
            <a:avLst/>
          </a:prstGeom>
          <a:noFill/>
        </p:spPr>
        <p:txBody>
          <a:bodyPr wrap="square" lIns="91440" tIns="45720" rIns="91440" bIns="45720" rtlCol="0" anchor="t">
            <a:spAutoFit/>
          </a:bodyPr>
          <a:lstStyle/>
          <a:p>
            <a:pPr algn="ctr"/>
            <a:r>
              <a:rPr lang="en-GB" b="1" dirty="0">
                <a:cs typeface="Arial"/>
              </a:rPr>
              <a:t>Jan/March</a:t>
            </a:r>
          </a:p>
          <a:p>
            <a:pPr algn="ctr"/>
            <a:r>
              <a:rPr lang="en-GB" b="1" dirty="0">
                <a:cs typeface="Arial"/>
              </a:rPr>
              <a:t>2027</a:t>
            </a:r>
          </a:p>
        </p:txBody>
      </p:sp>
      <p:sp>
        <p:nvSpPr>
          <p:cNvPr id="28" name="TextBox 27">
            <a:extLst>
              <a:ext uri="{FF2B5EF4-FFF2-40B4-BE49-F238E27FC236}">
                <a16:creationId xmlns:a16="http://schemas.microsoft.com/office/drawing/2014/main" id="{F9E98B9D-4647-0694-18B1-365895043CBE}"/>
              </a:ext>
            </a:extLst>
          </p:cNvPr>
          <p:cNvSpPr txBox="1"/>
          <p:nvPr/>
        </p:nvSpPr>
        <p:spPr>
          <a:xfrm>
            <a:off x="6733574" y="1229289"/>
            <a:ext cx="1508871" cy="646331"/>
          </a:xfrm>
          <a:prstGeom prst="rect">
            <a:avLst/>
          </a:prstGeom>
          <a:noFill/>
        </p:spPr>
        <p:txBody>
          <a:bodyPr wrap="square" lIns="91440" tIns="45720" rIns="91440" bIns="45720" rtlCol="0" anchor="t">
            <a:spAutoFit/>
          </a:bodyPr>
          <a:lstStyle/>
          <a:p>
            <a:pPr algn="ctr"/>
            <a:r>
              <a:rPr lang="en-GB" b="1"/>
              <a:t>May </a:t>
            </a:r>
          </a:p>
          <a:p>
            <a:pPr algn="ctr"/>
            <a:r>
              <a:rPr lang="en-GB" b="1"/>
              <a:t>2027</a:t>
            </a:r>
            <a:endParaRPr lang="en-GB" b="1">
              <a:cs typeface="Arial"/>
            </a:endParaRPr>
          </a:p>
        </p:txBody>
      </p:sp>
      <p:sp>
        <p:nvSpPr>
          <p:cNvPr id="29" name="TextBox 28">
            <a:extLst>
              <a:ext uri="{FF2B5EF4-FFF2-40B4-BE49-F238E27FC236}">
                <a16:creationId xmlns:a16="http://schemas.microsoft.com/office/drawing/2014/main" id="{E5F2BB72-A948-F50F-05D6-454E8F4C820A}"/>
              </a:ext>
            </a:extLst>
          </p:cNvPr>
          <p:cNvSpPr txBox="1"/>
          <p:nvPr/>
        </p:nvSpPr>
        <p:spPr>
          <a:xfrm>
            <a:off x="8414648" y="1229014"/>
            <a:ext cx="1508871" cy="646331"/>
          </a:xfrm>
          <a:prstGeom prst="rect">
            <a:avLst/>
          </a:prstGeom>
          <a:noFill/>
        </p:spPr>
        <p:txBody>
          <a:bodyPr wrap="square" lIns="91440" tIns="45720" rIns="91440" bIns="45720" rtlCol="0" anchor="t">
            <a:spAutoFit/>
          </a:bodyPr>
          <a:lstStyle/>
          <a:p>
            <a:pPr algn="ctr"/>
            <a:r>
              <a:rPr lang="en-GB" b="1">
                <a:cs typeface="Arial"/>
              </a:rPr>
              <a:t>1 April </a:t>
            </a:r>
          </a:p>
          <a:p>
            <a:pPr algn="ctr"/>
            <a:r>
              <a:rPr lang="en-GB" b="1">
                <a:cs typeface="Arial"/>
              </a:rPr>
              <a:t>2028</a:t>
            </a:r>
          </a:p>
        </p:txBody>
      </p:sp>
      <p:sp>
        <p:nvSpPr>
          <p:cNvPr id="30" name="TextBox 29">
            <a:extLst>
              <a:ext uri="{FF2B5EF4-FFF2-40B4-BE49-F238E27FC236}">
                <a16:creationId xmlns:a16="http://schemas.microsoft.com/office/drawing/2014/main" id="{CE840884-03F7-52FF-D97A-4BE1BF3309D4}"/>
              </a:ext>
            </a:extLst>
          </p:cNvPr>
          <p:cNvSpPr txBox="1"/>
          <p:nvPr/>
        </p:nvSpPr>
        <p:spPr>
          <a:xfrm>
            <a:off x="10215340" y="1229014"/>
            <a:ext cx="1508871" cy="646331"/>
          </a:xfrm>
          <a:prstGeom prst="rect">
            <a:avLst/>
          </a:prstGeom>
          <a:noFill/>
        </p:spPr>
        <p:txBody>
          <a:bodyPr wrap="square" lIns="91440" tIns="45720" rIns="91440" bIns="45720" rtlCol="0" anchor="t">
            <a:spAutoFit/>
          </a:bodyPr>
          <a:lstStyle/>
          <a:p>
            <a:pPr algn="ctr"/>
            <a:r>
              <a:rPr lang="en-GB" b="1">
                <a:cs typeface="Arial"/>
              </a:rPr>
              <a:t>May </a:t>
            </a:r>
          </a:p>
          <a:p>
            <a:pPr algn="ctr"/>
            <a:r>
              <a:rPr lang="en-GB" b="1">
                <a:cs typeface="Arial"/>
              </a:rPr>
              <a:t>2028</a:t>
            </a:r>
          </a:p>
        </p:txBody>
      </p:sp>
      <p:pic>
        <p:nvPicPr>
          <p:cNvPr id="11" name="Picture 10">
            <a:extLst>
              <a:ext uri="{FF2B5EF4-FFF2-40B4-BE49-F238E27FC236}">
                <a16:creationId xmlns:a16="http://schemas.microsoft.com/office/drawing/2014/main" id="{3E15BD41-5F3E-E144-574E-77849BD6D848}"/>
              </a:ext>
            </a:extLst>
          </p:cNvPr>
          <p:cNvPicPr>
            <a:picLocks noChangeAspect="1"/>
          </p:cNvPicPr>
          <p:nvPr/>
        </p:nvPicPr>
        <p:blipFill>
          <a:blip r:embed="rId3"/>
          <a:stretch>
            <a:fillRect/>
          </a:stretch>
        </p:blipFill>
        <p:spPr>
          <a:xfrm>
            <a:off x="384529" y="3136517"/>
            <a:ext cx="1428750" cy="1428750"/>
          </a:xfrm>
          <a:prstGeom prst="rect">
            <a:avLst/>
          </a:prstGeom>
        </p:spPr>
      </p:pic>
      <p:sp>
        <p:nvSpPr>
          <p:cNvPr id="19" name="Arrow: Right 18">
            <a:extLst>
              <a:ext uri="{FF2B5EF4-FFF2-40B4-BE49-F238E27FC236}">
                <a16:creationId xmlns:a16="http://schemas.microsoft.com/office/drawing/2014/main" id="{97B6794A-5C73-CC87-B62F-A6AB8C99D922}"/>
              </a:ext>
            </a:extLst>
          </p:cNvPr>
          <p:cNvSpPr/>
          <p:nvPr/>
        </p:nvSpPr>
        <p:spPr>
          <a:xfrm>
            <a:off x="3114448" y="1941302"/>
            <a:ext cx="720246" cy="240082"/>
          </a:xfrm>
          <a:prstGeom prst="rightArrow">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ED3BC0F-AB2E-2111-08DA-B3355D977156}"/>
              </a:ext>
            </a:extLst>
          </p:cNvPr>
          <p:cNvPicPr>
            <a:picLocks noChangeAspect="1"/>
          </p:cNvPicPr>
          <p:nvPr/>
        </p:nvPicPr>
        <p:blipFill>
          <a:blip r:embed="rId3"/>
          <a:stretch>
            <a:fillRect/>
          </a:stretch>
        </p:blipFill>
        <p:spPr>
          <a:xfrm>
            <a:off x="1897725" y="3058641"/>
            <a:ext cx="1428750" cy="1428750"/>
          </a:xfrm>
          <a:prstGeom prst="rect">
            <a:avLst/>
          </a:prstGeom>
        </p:spPr>
      </p:pic>
      <p:sp>
        <p:nvSpPr>
          <p:cNvPr id="5" name="Oval 4">
            <a:extLst>
              <a:ext uri="{FF2B5EF4-FFF2-40B4-BE49-F238E27FC236}">
                <a16:creationId xmlns:a16="http://schemas.microsoft.com/office/drawing/2014/main" id="{8AD04C9E-6704-9991-F9D3-6B3A69A26495}"/>
              </a:ext>
            </a:extLst>
          </p:cNvPr>
          <p:cNvSpPr/>
          <p:nvPr/>
        </p:nvSpPr>
        <p:spPr>
          <a:xfrm>
            <a:off x="4166346" y="1955087"/>
            <a:ext cx="196547" cy="196547"/>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622204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7512" y="1874519"/>
            <a:ext cx="91440" cy="3044952"/>
          </a:xfrm>
          <a:prstGeom prst="rect">
            <a:avLst/>
          </a:prstGeom>
          <a:solidFill>
            <a:srgbClr val="7120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a:spLocks/>
          </p:cNvSpPr>
          <p:nvPr/>
        </p:nvSpPr>
        <p:spPr>
          <a:xfrm>
            <a:off x="5650992" y="1783080"/>
            <a:ext cx="22860" cy="3611880"/>
          </a:xfrm>
          <a:prstGeom prst="rect">
            <a:avLst/>
          </a:prstGeom>
          <a:solidFill>
            <a:srgbClr val="EADA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Rectangle 3"/>
          <p:cNvSpPr/>
          <p:nvPr/>
        </p:nvSpPr>
        <p:spPr>
          <a:xfrm>
            <a:off x="5989320" y="1874519"/>
            <a:ext cx="73152" cy="3044952"/>
          </a:xfrm>
          <a:prstGeom prst="rect">
            <a:avLst/>
          </a:prstGeom>
          <a:solidFill>
            <a:srgbClr val="7120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804672" y="1904034"/>
            <a:ext cx="4526280" cy="502920"/>
          </a:xfrm>
          <a:prstGeom prst="rect">
            <a:avLst/>
          </a:prstGeom>
          <a:noFill/>
        </p:spPr>
        <p:txBody>
          <a:bodyPr wrap="square" lIns="0" tIns="0" rIns="0" bIns="0">
            <a:noAutofit/>
          </a:bodyPr>
          <a:lstStyle/>
          <a:p>
            <a:pPr algn="l">
              <a:lnSpc>
                <a:spcPct val="105000"/>
              </a:lnSpc>
              <a:spcAft>
                <a:spcPts val="0"/>
              </a:spcAft>
            </a:pPr>
            <a:r>
              <a:rPr lang="en-GB" sz="2800" b="1" dirty="0">
                <a:solidFill>
                  <a:srgbClr val="71207B"/>
                </a:solidFill>
                <a:latin typeface="Aptos"/>
              </a:rPr>
              <a:t>Parish councils remain</a:t>
            </a:r>
          </a:p>
        </p:txBody>
      </p:sp>
      <p:sp>
        <p:nvSpPr>
          <p:cNvPr id="7" name="TextBox 6"/>
          <p:cNvSpPr txBox="1">
            <a:spLocks/>
          </p:cNvSpPr>
          <p:nvPr/>
        </p:nvSpPr>
        <p:spPr>
          <a:xfrm>
            <a:off x="841248" y="2423160"/>
            <a:ext cx="4434840" cy="2331720"/>
          </a:xfrm>
          <a:prstGeom prst="rect">
            <a:avLst/>
          </a:prstGeom>
          <a:noFill/>
        </p:spPr>
        <p:txBody>
          <a:bodyPr wrap="square" lIns="0" tIns="0" rIns="0" bIns="0">
            <a:noAutofit/>
          </a:bodyPr>
          <a:lstStyle/>
          <a:p>
            <a:pPr algn="l">
              <a:lnSpc>
                <a:spcPct val="105000"/>
              </a:lnSpc>
              <a:spcAft>
                <a:spcPts val="0"/>
              </a:spcAft>
            </a:pPr>
            <a:r>
              <a:rPr lang="en-GB" sz="2000" b="0" dirty="0">
                <a:solidFill>
                  <a:srgbClr val="4C2A53"/>
                </a:solidFill>
                <a:latin typeface="Aptos"/>
              </a:rPr>
              <a:t>Parish Councils will remain, with
no increase in formal powers.
As the closest democratic body to
the public, they may see greater
community engagement as
Unitary Councils are created.</a:t>
            </a:r>
          </a:p>
        </p:txBody>
      </p:sp>
      <p:sp>
        <p:nvSpPr>
          <p:cNvPr id="9" name="TextBox 8"/>
          <p:cNvSpPr txBox="1">
            <a:spLocks/>
          </p:cNvSpPr>
          <p:nvPr/>
        </p:nvSpPr>
        <p:spPr>
          <a:xfrm>
            <a:off x="6129530" y="1904034"/>
            <a:ext cx="4709160" cy="502920"/>
          </a:xfrm>
          <a:prstGeom prst="rect">
            <a:avLst/>
          </a:prstGeom>
          <a:noFill/>
        </p:spPr>
        <p:txBody>
          <a:bodyPr wrap="square" lIns="0" tIns="0" rIns="0" bIns="0">
            <a:noAutofit/>
          </a:bodyPr>
          <a:lstStyle/>
          <a:p>
            <a:pPr algn="l">
              <a:lnSpc>
                <a:spcPct val="105000"/>
              </a:lnSpc>
              <a:spcAft>
                <a:spcPts val="0"/>
              </a:spcAft>
            </a:pPr>
            <a:r>
              <a:rPr lang="en-GB" sz="2800" b="1" dirty="0">
                <a:solidFill>
                  <a:srgbClr val="71207B"/>
                </a:solidFill>
                <a:latin typeface="Aptos"/>
              </a:rPr>
              <a:t>Local relationships</a:t>
            </a:r>
          </a:p>
        </p:txBody>
      </p:sp>
      <p:sp>
        <p:nvSpPr>
          <p:cNvPr id="10" name="TextBox 9"/>
          <p:cNvSpPr txBox="1"/>
          <p:nvPr/>
        </p:nvSpPr>
        <p:spPr>
          <a:xfrm>
            <a:off x="6129530" y="2423160"/>
            <a:ext cx="4480560" cy="2240280"/>
          </a:xfrm>
          <a:prstGeom prst="rect">
            <a:avLst/>
          </a:prstGeom>
          <a:noFill/>
        </p:spPr>
        <p:txBody>
          <a:bodyPr wrap="square" lIns="0" tIns="0" rIns="0" bIns="0">
            <a:noAutofit/>
          </a:bodyPr>
          <a:lstStyle/>
          <a:p>
            <a:pPr algn="l">
              <a:lnSpc>
                <a:spcPct val="105000"/>
              </a:lnSpc>
              <a:spcAft>
                <a:spcPts val="0"/>
              </a:spcAft>
            </a:pPr>
            <a:r>
              <a:rPr lang="en-GB" sz="2000" b="0" dirty="0">
                <a:solidFill>
                  <a:srgbClr val="4C2A53"/>
                </a:solidFill>
                <a:latin typeface="Aptos"/>
              </a:rPr>
              <a:t>Fewer Councillors at local level will
mean developing new relationships with </a:t>
            </a:r>
            <a:r>
              <a:rPr lang="en-GB" sz="2000" b="0">
                <a:solidFill>
                  <a:srgbClr val="4C2A53"/>
                </a:solidFill>
                <a:latin typeface="Aptos"/>
              </a:rPr>
              <a:t>the unitary.</a:t>
            </a:r>
            <a:r>
              <a:rPr lang="en-GB" sz="2000" b="0" dirty="0">
                <a:solidFill>
                  <a:srgbClr val="4C2A53"/>
                </a:solidFill>
                <a:latin typeface="Aptos"/>
              </a:rPr>
              <a:t>
There is some potential for
devolved services if all parties are
in agreement.</a:t>
            </a:r>
          </a:p>
        </p:txBody>
      </p:sp>
      <p:sp>
        <p:nvSpPr>
          <p:cNvPr id="26" name="Title 1">
            <a:extLst>
              <a:ext uri="{FF2B5EF4-FFF2-40B4-BE49-F238E27FC236}">
                <a16:creationId xmlns:a16="http://schemas.microsoft.com/office/drawing/2014/main" id="{08D7BED5-2292-F87D-5A3D-6959710F6698}"/>
              </a:ext>
            </a:extLst>
          </p:cNvPr>
          <p:cNvSpPr>
            <a:spLocks noGrp="1"/>
          </p:cNvSpPr>
          <p:nvPr>
            <p:ph type="title"/>
          </p:nvPr>
        </p:nvSpPr>
        <p:spPr>
          <a:xfrm rot="5400000">
            <a:off x="2542772" y="-2542772"/>
            <a:ext cx="1010456" cy="6096000"/>
          </a:xfrm>
        </p:spPr>
        <p:txBody>
          <a:bodyPr>
            <a:normAutofit fontScale="90000"/>
          </a:bodyPr>
          <a:lstStyle/>
          <a:p>
            <a:r>
              <a:rPr lang="en-GB" dirty="0"/>
              <a:t>Impact on Parishes</a:t>
            </a:r>
          </a:p>
        </p:txBody>
      </p:sp>
    </p:spTree>
    <p:extLst>
      <p:ext uri="{BB962C8B-B14F-4D97-AF65-F5344CB8AC3E}">
        <p14:creationId xmlns:p14="http://schemas.microsoft.com/office/powerpoint/2010/main" val="25991406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F7904-CBF1-01E3-5EC0-5B4B73123D0E}"/>
            </a:ext>
          </a:extLst>
        </p:cNvPr>
        <p:cNvGrpSpPr/>
        <p:nvPr/>
      </p:nvGrpSpPr>
      <p:grpSpPr>
        <a:xfrm>
          <a:off x="0" y="0"/>
          <a:ext cx="0" cy="0"/>
          <a:chOff x="0" y="0"/>
          <a:chExt cx="0" cy="0"/>
        </a:xfrm>
      </p:grpSpPr>
      <p:sp>
        <p:nvSpPr>
          <p:cNvPr id="4" name="Rectangle 3"/>
          <p:cNvSpPr/>
          <p:nvPr/>
        </p:nvSpPr>
        <p:spPr>
          <a:xfrm>
            <a:off x="5650963" y="1806229"/>
            <a:ext cx="22860" cy="3200400"/>
          </a:xfrm>
          <a:prstGeom prst="rect">
            <a:avLst/>
          </a:prstGeom>
          <a:solidFill>
            <a:srgbClr val="E8D9E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670560" y="1874519"/>
            <a:ext cx="106679" cy="2986848"/>
          </a:xfrm>
          <a:prstGeom prst="rect">
            <a:avLst/>
          </a:prstGeom>
          <a:solidFill>
            <a:srgbClr val="7120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5989320" y="1874518"/>
            <a:ext cx="73151" cy="2674333"/>
          </a:xfrm>
          <a:prstGeom prst="rect">
            <a:avLst/>
          </a:prstGeom>
          <a:solidFill>
            <a:srgbClr val="7120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014984" y="1856231"/>
            <a:ext cx="594360" cy="301752"/>
          </a:xfrm>
          <a:prstGeom prst="rect">
            <a:avLst/>
          </a:prstGeom>
          <a:noFill/>
        </p:spPr>
        <p:txBody>
          <a:bodyPr wrap="square" lIns="0" tIns="0" rIns="0" bIns="0" anchor="t"/>
          <a:lstStyle/>
          <a:p>
            <a:pPr algn="l">
              <a:spcAft>
                <a:spcPts val="0"/>
              </a:spcAft>
            </a:pPr>
            <a:r>
              <a:rPr sz="2000" b="1" dirty="0">
                <a:solidFill>
                  <a:srgbClr val="71207B"/>
                </a:solidFill>
                <a:latin typeface="Aptos"/>
              </a:rPr>
              <a:t>01</a:t>
            </a:r>
          </a:p>
        </p:txBody>
      </p:sp>
      <p:sp>
        <p:nvSpPr>
          <p:cNvPr id="8" name="TextBox 7"/>
          <p:cNvSpPr txBox="1"/>
          <p:nvPr/>
        </p:nvSpPr>
        <p:spPr>
          <a:xfrm>
            <a:off x="871400" y="2207984"/>
            <a:ext cx="4297680" cy="438912"/>
          </a:xfrm>
          <a:prstGeom prst="rect">
            <a:avLst/>
          </a:prstGeom>
          <a:noFill/>
        </p:spPr>
        <p:txBody>
          <a:bodyPr wrap="square" lIns="0" tIns="0" rIns="0" bIns="0" anchor="t"/>
          <a:lstStyle/>
          <a:p>
            <a:pPr algn="l">
              <a:spcAft>
                <a:spcPts val="0"/>
              </a:spcAft>
            </a:pPr>
            <a:r>
              <a:rPr sz="2800" b="1" dirty="0">
                <a:solidFill>
                  <a:srgbClr val="71207B"/>
                </a:solidFill>
                <a:latin typeface="Aptos"/>
              </a:rPr>
              <a:t>Planning issues</a:t>
            </a:r>
          </a:p>
        </p:txBody>
      </p:sp>
      <p:sp>
        <p:nvSpPr>
          <p:cNvPr id="9" name="TextBox 8"/>
          <p:cNvSpPr txBox="1"/>
          <p:nvPr/>
        </p:nvSpPr>
        <p:spPr>
          <a:xfrm>
            <a:off x="914400" y="2807208"/>
            <a:ext cx="4297680" cy="1417320"/>
          </a:xfrm>
          <a:prstGeom prst="rect">
            <a:avLst/>
          </a:prstGeom>
          <a:noFill/>
        </p:spPr>
        <p:txBody>
          <a:bodyPr wrap="square" lIns="0" tIns="0" rIns="0" bIns="0" anchor="t"/>
          <a:lstStyle/>
          <a:p>
            <a:pPr algn="l">
              <a:spcAft>
                <a:spcPts val="0"/>
              </a:spcAft>
            </a:pPr>
            <a:r>
              <a:rPr sz="2400" b="0" dirty="0">
                <a:solidFill>
                  <a:srgbClr val="4C2A53"/>
                </a:solidFill>
                <a:latin typeface="Aptos"/>
              </a:rPr>
              <a:t>Parish Councils are feeling disenfranchised by the seeming lack of regard of consultee comments —possible training by the Planning office for Cllrs.</a:t>
            </a:r>
          </a:p>
        </p:txBody>
      </p:sp>
      <p:sp>
        <p:nvSpPr>
          <p:cNvPr id="10" name="TextBox 9"/>
          <p:cNvSpPr txBox="1"/>
          <p:nvPr/>
        </p:nvSpPr>
        <p:spPr>
          <a:xfrm>
            <a:off x="6230114" y="1806229"/>
            <a:ext cx="594360" cy="401755"/>
          </a:xfrm>
          <a:prstGeom prst="rect">
            <a:avLst/>
          </a:prstGeom>
          <a:noFill/>
        </p:spPr>
        <p:txBody>
          <a:bodyPr wrap="square" lIns="0" tIns="0" rIns="0" bIns="0" anchor="t"/>
          <a:lstStyle/>
          <a:p>
            <a:pPr algn="l">
              <a:spcAft>
                <a:spcPts val="0"/>
              </a:spcAft>
            </a:pPr>
            <a:r>
              <a:rPr sz="2000" b="1" dirty="0">
                <a:solidFill>
                  <a:srgbClr val="71207B"/>
                </a:solidFill>
                <a:latin typeface="Aptos"/>
              </a:rPr>
              <a:t>02</a:t>
            </a:r>
          </a:p>
        </p:txBody>
      </p:sp>
      <p:sp>
        <p:nvSpPr>
          <p:cNvPr id="11" name="TextBox 10"/>
          <p:cNvSpPr txBox="1"/>
          <p:nvPr/>
        </p:nvSpPr>
        <p:spPr>
          <a:xfrm>
            <a:off x="6172200" y="2240279"/>
            <a:ext cx="4808470" cy="594360"/>
          </a:xfrm>
          <a:prstGeom prst="rect">
            <a:avLst/>
          </a:prstGeom>
          <a:noFill/>
        </p:spPr>
        <p:txBody>
          <a:bodyPr wrap="square" lIns="0" tIns="0" rIns="0" bIns="0" anchor="t"/>
          <a:lstStyle/>
          <a:p>
            <a:pPr algn="l">
              <a:spcAft>
                <a:spcPts val="0"/>
              </a:spcAft>
            </a:pPr>
            <a:r>
              <a:rPr sz="2800" b="1" dirty="0">
                <a:solidFill>
                  <a:srgbClr val="71207B"/>
                </a:solidFill>
                <a:latin typeface="Aptos"/>
              </a:rPr>
              <a:t>Purchasing of council assets</a:t>
            </a:r>
          </a:p>
        </p:txBody>
      </p:sp>
      <p:sp>
        <p:nvSpPr>
          <p:cNvPr id="12" name="TextBox 11"/>
          <p:cNvSpPr txBox="1"/>
          <p:nvPr/>
        </p:nvSpPr>
        <p:spPr>
          <a:xfrm>
            <a:off x="6129530" y="2807208"/>
            <a:ext cx="4297680" cy="1417320"/>
          </a:xfrm>
          <a:prstGeom prst="rect">
            <a:avLst/>
          </a:prstGeom>
          <a:noFill/>
        </p:spPr>
        <p:txBody>
          <a:bodyPr wrap="square" lIns="0" tIns="0" rIns="0" bIns="0" anchor="t"/>
          <a:lstStyle/>
          <a:p>
            <a:pPr algn="l">
              <a:spcAft>
                <a:spcPts val="0"/>
              </a:spcAft>
            </a:pPr>
            <a:r>
              <a:rPr sz="2400" b="0" dirty="0">
                <a:solidFill>
                  <a:srgbClr val="4C2A53"/>
                </a:solidFill>
                <a:latin typeface="Aptos"/>
              </a:rPr>
              <a:t>Parish councils across the city report being encouraged by CCC to pursue the purchase of </a:t>
            </a:r>
            <a:r>
              <a:rPr lang="en-GB" sz="2400" b="0" dirty="0">
                <a:solidFill>
                  <a:srgbClr val="4C2A53"/>
                </a:solidFill>
                <a:latin typeface="Aptos"/>
              </a:rPr>
              <a:t>assets but</a:t>
            </a:r>
            <a:r>
              <a:rPr sz="2400" b="0" dirty="0">
                <a:solidFill>
                  <a:srgbClr val="4C2A53"/>
                </a:solidFill>
                <a:latin typeface="Aptos"/>
              </a:rPr>
              <a:t> are often refused at the final stage of the process.</a:t>
            </a:r>
          </a:p>
        </p:txBody>
      </p:sp>
      <p:sp>
        <p:nvSpPr>
          <p:cNvPr id="17" name="Title 1">
            <a:extLst>
              <a:ext uri="{FF2B5EF4-FFF2-40B4-BE49-F238E27FC236}">
                <a16:creationId xmlns:a16="http://schemas.microsoft.com/office/drawing/2014/main" id="{CCDDBA17-8E76-72A8-6CF6-4D05F22794AE}"/>
              </a:ext>
            </a:extLst>
          </p:cNvPr>
          <p:cNvSpPr>
            <a:spLocks noGrp="1"/>
          </p:cNvSpPr>
          <p:nvPr>
            <p:ph type="title"/>
          </p:nvPr>
        </p:nvSpPr>
        <p:spPr>
          <a:xfrm rot="5400000">
            <a:off x="2542772" y="-2542772"/>
            <a:ext cx="1010456" cy="6096000"/>
          </a:xfrm>
        </p:spPr>
        <p:txBody>
          <a:bodyPr>
            <a:normAutofit fontScale="90000"/>
          </a:bodyPr>
          <a:lstStyle/>
          <a:p>
            <a:r>
              <a:rPr lang="en-GB" dirty="0"/>
              <a:t>Issues Raised </a:t>
            </a:r>
          </a:p>
        </p:txBody>
      </p:sp>
    </p:spTree>
    <p:extLst>
      <p:ext uri="{BB962C8B-B14F-4D97-AF65-F5344CB8AC3E}">
        <p14:creationId xmlns:p14="http://schemas.microsoft.com/office/powerpoint/2010/main" val="32363903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Back of people's heads and raised hands at corporate presentation with speaker and whiteboard out of focus in background">
            <a:extLst>
              <a:ext uri="{FF2B5EF4-FFF2-40B4-BE49-F238E27FC236}">
                <a16:creationId xmlns:a16="http://schemas.microsoft.com/office/drawing/2014/main" id="{9541473A-E2E0-0276-AD59-8B66CFBAC167}"/>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3848" b="13848"/>
          <a:stretch>
            <a:fillRect/>
          </a:stretch>
        </p:blipFill>
        <p:spPr/>
      </p:pic>
      <p:sp>
        <p:nvSpPr>
          <p:cNvPr id="3" name="Title 2">
            <a:extLst>
              <a:ext uri="{FF2B5EF4-FFF2-40B4-BE49-F238E27FC236}">
                <a16:creationId xmlns:a16="http://schemas.microsoft.com/office/drawing/2014/main" id="{7EF30C64-235F-EE24-AD56-3542E4B0BCD6}"/>
              </a:ext>
            </a:extLst>
          </p:cNvPr>
          <p:cNvSpPr>
            <a:spLocks noGrp="1"/>
          </p:cNvSpPr>
          <p:nvPr>
            <p:ph type="title"/>
          </p:nvPr>
        </p:nvSpPr>
        <p:spPr/>
        <p:txBody>
          <a:bodyPr>
            <a:normAutofit fontScale="90000"/>
          </a:bodyPr>
          <a:lstStyle/>
          <a:p>
            <a:r>
              <a:rPr lang="en-GB"/>
              <a:t>Questions</a:t>
            </a:r>
          </a:p>
        </p:txBody>
      </p:sp>
    </p:spTree>
    <p:extLst>
      <p:ext uri="{BB962C8B-B14F-4D97-AF65-F5344CB8AC3E}">
        <p14:creationId xmlns:p14="http://schemas.microsoft.com/office/powerpoint/2010/main" val="3347316499"/>
      </p:ext>
    </p:extLst>
  </p:cSld>
  <p:clrMapOvr>
    <a:masterClrMapping/>
  </p:clrMapOvr>
</p:sld>
</file>

<file path=ppt/theme/theme1.xml><?xml version="1.0" encoding="utf-8"?>
<a:theme xmlns:a="http://schemas.openxmlformats.org/drawingml/2006/main" name="1_CCC Corporate">
  <a:themeElements>
    <a:clrScheme name="Custom 1">
      <a:dk1>
        <a:srgbClr val="71207B"/>
      </a:dk1>
      <a:lt1>
        <a:srgbClr val="FFFFFF"/>
      </a:lt1>
      <a:dk2>
        <a:srgbClr val="709C35"/>
      </a:dk2>
      <a:lt2>
        <a:srgbClr val="FFFFFF"/>
      </a:lt2>
      <a:accent1>
        <a:srgbClr val="33BADA"/>
      </a:accent1>
      <a:accent2>
        <a:srgbClr val="F7A300"/>
      </a:accent2>
      <a:accent3>
        <a:srgbClr val="709C35"/>
      </a:accent3>
      <a:accent4>
        <a:srgbClr val="E94E18"/>
      </a:accent4>
      <a:accent5>
        <a:srgbClr val="EF85AD"/>
      </a:accent5>
      <a:accent6>
        <a:srgbClr val="000000"/>
      </a:accent6>
      <a:hlink>
        <a:srgbClr val="0070B9"/>
      </a:hlink>
      <a:folHlink>
        <a:srgbClr val="CE0E2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CC Branded Powerpoint Template Master Apr 2021" id="{38D9AF42-FFC0-485E-BEF4-8D854C633983}" vid="{8253A075-D7AA-4C38-A7A1-C8747AB3A6D1}"/>
    </a:ext>
  </a:extLst>
</a:theme>
</file>

<file path=ppt/theme/theme2.xml><?xml version="1.0" encoding="utf-8"?>
<a:theme xmlns:a="http://schemas.openxmlformats.org/drawingml/2006/main" name="CCC Corporate">
  <a:themeElements>
    <a:clrScheme name="Custom 1">
      <a:dk1>
        <a:srgbClr val="71207B"/>
      </a:dk1>
      <a:lt1>
        <a:srgbClr val="FFFFFF"/>
      </a:lt1>
      <a:dk2>
        <a:srgbClr val="709C35"/>
      </a:dk2>
      <a:lt2>
        <a:srgbClr val="FFFFFF"/>
      </a:lt2>
      <a:accent1>
        <a:srgbClr val="33BADA"/>
      </a:accent1>
      <a:accent2>
        <a:srgbClr val="F7A300"/>
      </a:accent2>
      <a:accent3>
        <a:srgbClr val="709C35"/>
      </a:accent3>
      <a:accent4>
        <a:srgbClr val="E94E18"/>
      </a:accent4>
      <a:accent5>
        <a:srgbClr val="EF85AD"/>
      </a:accent5>
      <a:accent6>
        <a:srgbClr val="000000"/>
      </a:accent6>
      <a:hlink>
        <a:srgbClr val="0070B9"/>
      </a:hlink>
      <a:folHlink>
        <a:srgbClr val="CE0E2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CC Corporate" id="{F67D3AA7-B234-C547-AD63-B59D48BBB2FA}" vid="{17B25FA8-EA14-1143-85CB-79204C4AB33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7630623-84a9-4961-96e2-b897ae5a9352">
      <Terms xmlns="http://schemas.microsoft.com/office/infopath/2007/PartnerControls"/>
    </lcf76f155ced4ddcb4097134ff3c332f>
    <TaxCatchAll xmlns="68fa4fd8-4cf8-4ab2-a247-6caee761a04a"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58A2C341722D249A1951E9EA1E3EABD" ma:contentTypeVersion="19" ma:contentTypeDescription="Create a new document." ma:contentTypeScope="" ma:versionID="7da2bfef20cdbf806c2343558e2a1bae">
  <xsd:schema xmlns:xsd="http://www.w3.org/2001/XMLSchema" xmlns:xs="http://www.w3.org/2001/XMLSchema" xmlns:p="http://schemas.microsoft.com/office/2006/metadata/properties" xmlns:ns2="27630623-84a9-4961-96e2-b897ae5a9352" xmlns:ns3="5482ebdb-7717-4346-a001-19a190ee7f72" xmlns:ns4="68fa4fd8-4cf8-4ab2-a247-6caee761a04a" targetNamespace="http://schemas.microsoft.com/office/2006/metadata/properties" ma:root="true" ma:fieldsID="fa93494fd787d9dcd3b19625fa6a25be" ns2:_="" ns3:_="" ns4:_="">
    <xsd:import namespace="27630623-84a9-4961-96e2-b897ae5a9352"/>
    <xsd:import namespace="5482ebdb-7717-4346-a001-19a190ee7f72"/>
    <xsd:import namespace="68fa4fd8-4cf8-4ab2-a247-6caee761a04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630623-84a9-4961-96e2-b897ae5a935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Location" ma:index="15"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87ea40b-8720-45a9-8c45-c44369dcb35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482ebdb-7717-4346-a001-19a190ee7f7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8fa4fd8-4cf8-4ab2-a247-6caee761a04a"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bea1adf6-3206-4ca2-9ccb-312b1858e6b4}" ma:internalName="TaxCatchAll" ma:showField="CatchAllData" ma:web="68fa4fd8-4cf8-4ab2-a247-6caee761a04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8455DA9-37C6-4C65-AE4E-1BC9978AB96F}">
  <ds:schemaRefs>
    <ds:schemaRef ds:uri="27630623-84a9-4961-96e2-b897ae5a9352"/>
    <ds:schemaRef ds:uri="http://purl.org/dc/terms/"/>
    <ds:schemaRef ds:uri="http://schemas.openxmlformats.org/package/2006/metadata/core-properties"/>
    <ds:schemaRef ds:uri="http://purl.org/dc/dcmitype/"/>
    <ds:schemaRef ds:uri="http://schemas.microsoft.com/office/infopath/2007/PartnerControls"/>
    <ds:schemaRef ds:uri="68fa4fd8-4cf8-4ab2-a247-6caee761a04a"/>
    <ds:schemaRef ds:uri="5482ebdb-7717-4346-a001-19a190ee7f72"/>
    <ds:schemaRef ds:uri="http://schemas.microsoft.com/office/2006/documentManagement/types"/>
    <ds:schemaRef ds:uri="http://schemas.microsoft.com/office/2006/metadata/properties"/>
    <ds:schemaRef ds:uri="http://www.w3.org/XML/1998/namespace"/>
    <ds:schemaRef ds:uri="http://purl.org/dc/elements/1.1/"/>
  </ds:schemaRefs>
</ds:datastoreItem>
</file>

<file path=customXml/itemProps2.xml><?xml version="1.0" encoding="utf-8"?>
<ds:datastoreItem xmlns:ds="http://schemas.openxmlformats.org/officeDocument/2006/customXml" ds:itemID="{D58246A0-6DF3-4601-8AEA-C0A488A2E1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7630623-84a9-4961-96e2-b897ae5a9352"/>
    <ds:schemaRef ds:uri="5482ebdb-7717-4346-a001-19a190ee7f72"/>
    <ds:schemaRef ds:uri="68fa4fd8-4cf8-4ab2-a247-6caee761a04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8E7C651-F5E1-44EB-A72F-AD951C5B934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171</TotalTime>
  <Words>747</Words>
  <Application>Microsoft Office PowerPoint</Application>
  <PresentationFormat>Widescreen</PresentationFormat>
  <Paragraphs>119</Paragraphs>
  <Slides>8</Slides>
  <Notes>4</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8</vt:i4>
      </vt:variant>
    </vt:vector>
  </HeadingPairs>
  <TitlesOfParts>
    <vt:vector size="14" baseType="lpstr">
      <vt:lpstr>Aptos</vt:lpstr>
      <vt:lpstr>Arial</vt:lpstr>
      <vt:lpstr>Arial,Sans-Serif</vt:lpstr>
      <vt:lpstr>Calibri</vt:lpstr>
      <vt:lpstr>1_CCC Corporate</vt:lpstr>
      <vt:lpstr>CCC Corporate</vt:lpstr>
      <vt:lpstr>Update to Parish Councils</vt:lpstr>
      <vt:lpstr>Why LGR?</vt:lpstr>
      <vt:lpstr>LGR Recent news</vt:lpstr>
      <vt:lpstr>LGR recap: minded to decision</vt:lpstr>
      <vt:lpstr>What’s next: the Government’s timetable</vt:lpstr>
      <vt:lpstr>Impact on Parishes</vt:lpstr>
      <vt:lpstr>Issues Raised </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Mandy MUELLER</dc:creator>
  <cp:lastModifiedBy>Clerk Great Baddow PC</cp:lastModifiedBy>
  <cp:revision>39</cp:revision>
  <cp:lastPrinted>2026-05-07T10:21:43Z</cp:lastPrinted>
  <dcterms:created xsi:type="dcterms:W3CDTF">2026-01-14T12:08:34Z</dcterms:created>
  <dcterms:modified xsi:type="dcterms:W3CDTF">2026-07-31T11:12:25Z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0x010100758A2C341722D249A1951E9EA1E3EABD</vt:lpwstr>
  </property>
  <property fmtid="{D5CDD505-2E9C-101B-9397-08002B2CF9AE}" pid="3" name="MediaServiceImageTags">
    <vt:lpwstr/>
  </property>
</Properties>
</file>