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257" r:id="rId6"/>
    <p:sldId id="281" r:id="rId7"/>
    <p:sldId id="301" r:id="rId8"/>
    <p:sldId id="300" r:id="rId9"/>
    <p:sldId id="296" r:id="rId10"/>
    <p:sldId id="298" r:id="rId11"/>
    <p:sldId id="297" r:id="rId12"/>
    <p:sldId id="261" r:id="rId13"/>
    <p:sldId id="263" r:id="rId14"/>
    <p:sldId id="274" r:id="rId15"/>
    <p:sldId id="264" r:id="rId16"/>
    <p:sldId id="275" r:id="rId17"/>
    <p:sldId id="302" r:id="rId18"/>
    <p:sldId id="303" r:id="rId19"/>
    <p:sldId id="283" r:id="rId20"/>
    <p:sldId id="265" r:id="rId21"/>
    <p:sldId id="276" r:id="rId22"/>
    <p:sldId id="277" r:id="rId23"/>
    <p:sldId id="293" r:id="rId24"/>
    <p:sldId id="278" r:id="rId25"/>
    <p:sldId id="286" r:id="rId26"/>
    <p:sldId id="289" r:id="rId27"/>
    <p:sldId id="285" r:id="rId28"/>
    <p:sldId id="268" r:id="rId29"/>
    <p:sldId id="287" r:id="rId30"/>
    <p:sldId id="288" r:id="rId31"/>
    <p:sldId id="294" r:id="rId32"/>
    <p:sldId id="333" r:id="rId33"/>
    <p:sldId id="271" r:id="rId34"/>
    <p:sldId id="304" r:id="rId35"/>
    <p:sldId id="291" r:id="rId36"/>
    <p:sldId id="295" r:id="rId37"/>
    <p:sldId id="305" r:id="rId38"/>
    <p:sldId id="334" r:id="rId3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Plummer" initials="BP" lastIdx="1" clrIdx="0">
    <p:extLst>
      <p:ext uri="{19B8F6BF-5375-455C-9EA6-DF929625EA0E}">
        <p15:presenceInfo xmlns:p15="http://schemas.microsoft.com/office/powerpoint/2012/main" userId="S::ben.plummer@colchester.gov.uk::a64749d7-2105-4f58-affd-532d09ecc7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C21EB-7352-7444-4606-DB36FBE28766}" v="62" dt="2021-06-24T11:22:09.490"/>
    <p1510:client id="{20747731-6BFA-40A7-ACEA-3637B1A96B5A}" v="3" dt="2021-06-24T11:17:05.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Plummer" userId="a64749d7-2105-4f58-affd-532d09ecc7d7" providerId="ADAL" clId="{20747731-6BFA-40A7-ACEA-3637B1A96B5A}"/>
    <pc:docChg chg="custSel addSld modSld">
      <pc:chgData name="Ben Plummer" userId="a64749d7-2105-4f58-affd-532d09ecc7d7" providerId="ADAL" clId="{20747731-6BFA-40A7-ACEA-3637B1A96B5A}" dt="2021-06-24T11:17:22.053" v="114" actId="1592"/>
      <pc:docMkLst>
        <pc:docMk/>
      </pc:docMkLst>
      <pc:sldChg chg="modSp mod">
        <pc:chgData name="Ben Plummer" userId="a64749d7-2105-4f58-affd-532d09ecc7d7" providerId="ADAL" clId="{20747731-6BFA-40A7-ACEA-3637B1A96B5A}" dt="2021-06-24T11:12:13.232" v="81" actId="14100"/>
        <pc:sldMkLst>
          <pc:docMk/>
          <pc:sldMk cId="398289922" sldId="263"/>
        </pc:sldMkLst>
        <pc:graphicFrameChg chg="mod">
          <ac:chgData name="Ben Plummer" userId="a64749d7-2105-4f58-affd-532d09ecc7d7" providerId="ADAL" clId="{20747731-6BFA-40A7-ACEA-3637B1A96B5A}" dt="2021-06-24T11:12:13.232" v="81" actId="14100"/>
          <ac:graphicFrameMkLst>
            <pc:docMk/>
            <pc:sldMk cId="398289922" sldId="263"/>
            <ac:graphicFrameMk id="10" creationId="{178CC3E3-2155-4EC3-8A86-F160DF3702E1}"/>
          </ac:graphicFrameMkLst>
        </pc:graphicFrameChg>
      </pc:sldChg>
      <pc:sldChg chg="delCm modCm">
        <pc:chgData name="Ben Plummer" userId="a64749d7-2105-4f58-affd-532d09ecc7d7" providerId="ADAL" clId="{20747731-6BFA-40A7-ACEA-3637B1A96B5A}" dt="2021-06-24T11:17:22.053" v="114" actId="1592"/>
        <pc:sldMkLst>
          <pc:docMk/>
          <pc:sldMk cId="1643410844" sldId="268"/>
        </pc:sldMkLst>
      </pc:sldChg>
      <pc:sldChg chg="modSp mod">
        <pc:chgData name="Ben Plummer" userId="a64749d7-2105-4f58-affd-532d09ecc7d7" providerId="ADAL" clId="{20747731-6BFA-40A7-ACEA-3637B1A96B5A}" dt="2021-06-24T11:16:18.179" v="112" actId="20577"/>
        <pc:sldMkLst>
          <pc:docMk/>
          <pc:sldMk cId="1957908798" sldId="271"/>
        </pc:sldMkLst>
        <pc:spChg chg="mod">
          <ac:chgData name="Ben Plummer" userId="a64749d7-2105-4f58-affd-532d09ecc7d7" providerId="ADAL" clId="{20747731-6BFA-40A7-ACEA-3637B1A96B5A}" dt="2021-06-24T11:16:18.179" v="112" actId="20577"/>
          <ac:spMkLst>
            <pc:docMk/>
            <pc:sldMk cId="1957908798" sldId="271"/>
            <ac:spMk id="3" creationId="{382E6C9C-4570-41C6-92B6-D79A834770E1}"/>
          </ac:spMkLst>
        </pc:spChg>
      </pc:sldChg>
      <pc:sldChg chg="modSp mod">
        <pc:chgData name="Ben Plummer" userId="a64749d7-2105-4f58-affd-532d09ecc7d7" providerId="ADAL" clId="{20747731-6BFA-40A7-ACEA-3637B1A96B5A}" dt="2021-06-24T11:12:45.841" v="83" actId="14100"/>
        <pc:sldMkLst>
          <pc:docMk/>
          <pc:sldMk cId="2972451005" sldId="275"/>
        </pc:sldMkLst>
        <pc:graphicFrameChg chg="mod">
          <ac:chgData name="Ben Plummer" userId="a64749d7-2105-4f58-affd-532d09ecc7d7" providerId="ADAL" clId="{20747731-6BFA-40A7-ACEA-3637B1A96B5A}" dt="2021-06-24T11:12:45.841" v="83" actId="14100"/>
          <ac:graphicFrameMkLst>
            <pc:docMk/>
            <pc:sldMk cId="2972451005" sldId="275"/>
            <ac:graphicFrameMk id="4" creationId="{5E4A8896-C1E6-4DB8-A552-31F90017F447}"/>
          </ac:graphicFrameMkLst>
        </pc:graphicFrameChg>
      </pc:sldChg>
      <pc:sldChg chg="modNotesTx">
        <pc:chgData name="Ben Plummer" userId="a64749d7-2105-4f58-affd-532d09ecc7d7" providerId="ADAL" clId="{20747731-6BFA-40A7-ACEA-3637B1A96B5A}" dt="2021-06-24T11:10:17.469" v="79" actId="6549"/>
        <pc:sldMkLst>
          <pc:docMk/>
          <pc:sldMk cId="1557809219" sldId="281"/>
        </pc:sldMkLst>
      </pc:sldChg>
      <pc:sldChg chg="modSp mod modNotesTx">
        <pc:chgData name="Ben Plummer" userId="a64749d7-2105-4f58-affd-532d09ecc7d7" providerId="ADAL" clId="{20747731-6BFA-40A7-ACEA-3637B1A96B5A}" dt="2021-06-24T11:15:03.333" v="102" actId="20577"/>
        <pc:sldMkLst>
          <pc:docMk/>
          <pc:sldMk cId="3013738481" sldId="283"/>
        </pc:sldMkLst>
        <pc:spChg chg="mod">
          <ac:chgData name="Ben Plummer" userId="a64749d7-2105-4f58-affd-532d09ecc7d7" providerId="ADAL" clId="{20747731-6BFA-40A7-ACEA-3637B1A96B5A}" dt="2021-06-24T11:15:03.333" v="102" actId="20577"/>
          <ac:spMkLst>
            <pc:docMk/>
            <pc:sldMk cId="3013738481" sldId="283"/>
            <ac:spMk id="3" creationId="{C87F6423-ECC5-4A51-AF31-82A6F95904FD}"/>
          </ac:spMkLst>
        </pc:spChg>
      </pc:sldChg>
      <pc:sldChg chg="modSp mod">
        <pc:chgData name="Ben Plummer" userId="a64749d7-2105-4f58-affd-532d09ecc7d7" providerId="ADAL" clId="{20747731-6BFA-40A7-ACEA-3637B1A96B5A}" dt="2021-06-24T11:13:05.485" v="84" actId="14100"/>
        <pc:sldMkLst>
          <pc:docMk/>
          <pc:sldMk cId="2134731691" sldId="302"/>
        </pc:sldMkLst>
        <pc:picChg chg="mod">
          <ac:chgData name="Ben Plummer" userId="a64749d7-2105-4f58-affd-532d09ecc7d7" providerId="ADAL" clId="{20747731-6BFA-40A7-ACEA-3637B1A96B5A}" dt="2021-06-24T11:13:05.485" v="84" actId="14100"/>
          <ac:picMkLst>
            <pc:docMk/>
            <pc:sldMk cId="2134731691" sldId="302"/>
            <ac:picMk id="9" creationId="{43340ED8-A7BE-49CF-BE2E-3C02252CCA52}"/>
          </ac:picMkLst>
        </pc:picChg>
      </pc:sldChg>
      <pc:sldChg chg="delSp add setBg delDesignElem">
        <pc:chgData name="Ben Plummer" userId="a64749d7-2105-4f58-affd-532d09ecc7d7" providerId="ADAL" clId="{20747731-6BFA-40A7-ACEA-3637B1A96B5A}" dt="2021-06-24T11:09:20.468" v="1"/>
        <pc:sldMkLst>
          <pc:docMk/>
          <pc:sldMk cId="1936589276" sldId="333"/>
        </pc:sldMkLst>
        <pc:spChg chg="del">
          <ac:chgData name="Ben Plummer" userId="a64749d7-2105-4f58-affd-532d09ecc7d7" providerId="ADAL" clId="{20747731-6BFA-40A7-ACEA-3637B1A96B5A}" dt="2021-06-24T11:09:20.468" v="1"/>
          <ac:spMkLst>
            <pc:docMk/>
            <pc:sldMk cId="1936589276" sldId="333"/>
            <ac:spMk id="12" creationId="{743AA782-23D1-4521-8CAD-47662984AA08}"/>
          </ac:spMkLst>
        </pc:spChg>
        <pc:spChg chg="del">
          <ac:chgData name="Ben Plummer" userId="a64749d7-2105-4f58-affd-532d09ecc7d7" providerId="ADAL" clId="{20747731-6BFA-40A7-ACEA-3637B1A96B5A}" dt="2021-06-24T11:09:20.468" v="1"/>
          <ac:spMkLst>
            <pc:docMk/>
            <pc:sldMk cId="1936589276" sldId="333"/>
            <ac:spMk id="14" creationId="{71877DBC-BB60-40F0-AC93-2ACDBAAE60CE}"/>
          </ac:spMkLst>
        </pc:spChg>
      </pc:sldChg>
    </pc:docChg>
  </pc:docChgLst>
  <pc:docChgLst>
    <pc:chgData name="Ben Plummer" userId="S::ben.plummer@colchester.gov.uk::a64749d7-2105-4f58-affd-532d09ecc7d7" providerId="AD" clId="Web-{103C21EB-7352-7444-4606-DB36FBE28766}"/>
    <pc:docChg chg="addSld modSld">
      <pc:chgData name="Ben Plummer" userId="S::ben.plummer@colchester.gov.uk::a64749d7-2105-4f58-affd-532d09ecc7d7" providerId="AD" clId="Web-{103C21EB-7352-7444-4606-DB36FBE28766}" dt="2021-06-24T11:22:01.271" v="27" actId="20577"/>
      <pc:docMkLst>
        <pc:docMk/>
      </pc:docMkLst>
      <pc:sldChg chg="modSp new">
        <pc:chgData name="Ben Plummer" userId="S::ben.plummer@colchester.gov.uk::a64749d7-2105-4f58-affd-532d09ecc7d7" providerId="AD" clId="Web-{103C21EB-7352-7444-4606-DB36FBE28766}" dt="2021-06-24T11:22:01.271" v="27" actId="20577"/>
        <pc:sldMkLst>
          <pc:docMk/>
          <pc:sldMk cId="1694917858" sldId="334"/>
        </pc:sldMkLst>
        <pc:spChg chg="mod">
          <ac:chgData name="Ben Plummer" userId="S::ben.plummer@colchester.gov.uk::a64749d7-2105-4f58-affd-532d09ecc7d7" providerId="AD" clId="Web-{103C21EB-7352-7444-4606-DB36FBE28766}" dt="2021-06-24T11:21:25.786" v="5" actId="20577"/>
          <ac:spMkLst>
            <pc:docMk/>
            <pc:sldMk cId="1694917858" sldId="334"/>
            <ac:spMk id="2" creationId="{B721BFC6-A31D-488E-8EE7-1D99BE936DAD}"/>
          </ac:spMkLst>
        </pc:spChg>
        <pc:spChg chg="mod">
          <ac:chgData name="Ben Plummer" userId="S::ben.plummer@colchester.gov.uk::a64749d7-2105-4f58-affd-532d09ecc7d7" providerId="AD" clId="Web-{103C21EB-7352-7444-4606-DB36FBE28766}" dt="2021-06-24T11:22:01.271" v="27" actId="20577"/>
          <ac:spMkLst>
            <pc:docMk/>
            <pc:sldMk cId="1694917858" sldId="334"/>
            <ac:spMk id="3" creationId="{3579FA9E-238A-48D4-8AF4-8AB5CB282E7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colch-my.sharepoint.com/personal/ben_plummer_colchester_gov_uk/Documents/Carbon%20Emissions%20Reporting/Scope%203%20Emissions%20Calculator%2018-9-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1"/>
          <c:dPt>
            <c:idx val="0"/>
            <c:bubble3D val="0"/>
            <c:spPr>
              <a:solidFill>
                <a:srgbClr val="002060"/>
              </a:solidFill>
              <a:ln w="19050">
                <a:solidFill>
                  <a:schemeClr val="lt1"/>
                </a:solidFill>
              </a:ln>
              <a:effectLst/>
            </c:spPr>
            <c:extLst>
              <c:ext xmlns:c16="http://schemas.microsoft.com/office/drawing/2014/chart" uri="{C3380CC4-5D6E-409C-BE32-E72D297353CC}">
                <c16:uniqueId val="{00000001-CC46-49E1-A6C6-9FE2FC373607}"/>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CC46-49E1-A6C6-9FE2FC373607}"/>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CC46-49E1-A6C6-9FE2FC373607}"/>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CC46-49E1-A6C6-9FE2FC373607}"/>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9-CC46-49E1-A6C6-9FE2FC373607}"/>
              </c:ext>
            </c:extLst>
          </c:dPt>
          <c:dPt>
            <c:idx val="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B-CC46-49E1-A6C6-9FE2FC373607}"/>
              </c:ext>
            </c:extLst>
          </c:dPt>
          <c:dPt>
            <c:idx val="6"/>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D-CC46-49E1-A6C6-9FE2FC373607}"/>
              </c:ext>
            </c:extLst>
          </c:dPt>
          <c:dLbls>
            <c:dLbl>
              <c:idx val="0"/>
              <c:layout>
                <c:manualLayout>
                  <c:x val="0.11944444444444434"/>
                  <c:y val="-4.166666666666666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46-49E1-A6C6-9FE2FC373607}"/>
                </c:ext>
              </c:extLst>
            </c:dLbl>
            <c:dLbl>
              <c:idx val="1"/>
              <c:layout>
                <c:manualLayout>
                  <c:x val="-3.3333333333333333E-2"/>
                  <c:y val="0.1759259259259259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46-49E1-A6C6-9FE2FC373607}"/>
                </c:ext>
              </c:extLst>
            </c:dLbl>
            <c:dLbl>
              <c:idx val="2"/>
              <c:layout>
                <c:manualLayout>
                  <c:x val="-0.12814770334159359"/>
                  <c:y val="4.810238305383941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46-49E1-A6C6-9FE2FC373607}"/>
                </c:ext>
              </c:extLst>
            </c:dLbl>
            <c:dLbl>
              <c:idx val="3"/>
              <c:layout>
                <c:manualLayout>
                  <c:x val="-0.20586590210058328"/>
                  <c:y val="-6.48148019449907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46-49E1-A6C6-9FE2FC373607}"/>
                </c:ext>
              </c:extLst>
            </c:dLbl>
            <c:dLbl>
              <c:idx val="4"/>
              <c:layout>
                <c:manualLayout>
                  <c:x val="-0.15605972185807601"/>
                  <c:y val="-0.1603493848352804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46-49E1-A6C6-9FE2FC373607}"/>
                </c:ext>
              </c:extLst>
            </c:dLbl>
            <c:dLbl>
              <c:idx val="5"/>
              <c:layout>
                <c:manualLayout>
                  <c:x val="7.7661391950066397E-2"/>
                  <c:y val="-0.1582287981875169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C46-49E1-A6C6-9FE2FC373607}"/>
                </c:ext>
              </c:extLst>
            </c:dLbl>
            <c:dLbl>
              <c:idx val="6"/>
              <c:layout>
                <c:manualLayout>
                  <c:x val="0.30740842545057806"/>
                  <c:y val="-0.1152627104312755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C46-49E1-A6C6-9FE2FC37360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Sheet1!$B$21:$B$27</c:f>
              <c:strCache>
                <c:ptCount val="7"/>
                <c:pt idx="0">
                  <c:v>Gas</c:v>
                </c:pt>
                <c:pt idx="1">
                  <c:v>Electricity</c:v>
                </c:pt>
                <c:pt idx="2">
                  <c:v>Fleet</c:v>
                </c:pt>
                <c:pt idx="3">
                  <c:v>Commuting</c:v>
                </c:pt>
                <c:pt idx="4">
                  <c:v>Water</c:v>
                </c:pt>
                <c:pt idx="5">
                  <c:v>Business travel</c:v>
                </c:pt>
                <c:pt idx="6">
                  <c:v>Waste</c:v>
                </c:pt>
              </c:strCache>
            </c:strRef>
          </c:cat>
          <c:val>
            <c:numRef>
              <c:f>Sheet1!$D$21:$D$27</c:f>
              <c:numCache>
                <c:formatCode>0%</c:formatCode>
                <c:ptCount val="7"/>
                <c:pt idx="0">
                  <c:v>0.46369899696451045</c:v>
                </c:pt>
                <c:pt idx="1">
                  <c:v>0.21632808307786258</c:v>
                </c:pt>
                <c:pt idx="2">
                  <c:v>0.22340295363496604</c:v>
                </c:pt>
                <c:pt idx="3">
                  <c:v>5.8599612003191894E-2</c:v>
                </c:pt>
                <c:pt idx="4">
                  <c:v>1.5085527869764434E-2</c:v>
                </c:pt>
                <c:pt idx="5">
                  <c:v>8.2123354927380703E-3</c:v>
                </c:pt>
                <c:pt idx="6">
                  <c:v>1.4672490956966605E-2</c:v>
                </c:pt>
              </c:numCache>
            </c:numRef>
          </c:val>
          <c:extLst>
            <c:ext xmlns:c16="http://schemas.microsoft.com/office/drawing/2014/chart" uri="{C3380CC4-5D6E-409C-BE32-E72D297353CC}">
              <c16:uniqueId val="{0000000E-CC46-49E1-A6C6-9FE2FC373607}"/>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l"/>
      <c:layout>
        <c:manualLayout>
          <c:xMode val="edge"/>
          <c:yMode val="edge"/>
          <c:x val="1.4843087362171332E-2"/>
          <c:y val="0.16224572766886042"/>
          <c:w val="0.19902543193551187"/>
          <c:h val="0.702307819412746"/>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25602287939077"/>
          <c:y val="2.4547682638624609E-2"/>
          <c:w val="0.52836269208756814"/>
          <c:h val="0.9399945535500287"/>
        </c:manualLayout>
      </c:layout>
      <c:doughnutChart>
        <c:varyColors val="1"/>
        <c:ser>
          <c:idx val="0"/>
          <c:order val="0"/>
          <c:dPt>
            <c:idx val="0"/>
            <c:bubble3D val="0"/>
            <c:spPr>
              <a:solidFill>
                <a:srgbClr val="002060"/>
              </a:solidFill>
              <a:ln w="19050">
                <a:solidFill>
                  <a:schemeClr val="lt1"/>
                </a:solidFill>
              </a:ln>
              <a:effectLst/>
            </c:spPr>
            <c:extLst>
              <c:ext xmlns:c16="http://schemas.microsoft.com/office/drawing/2014/chart" uri="{C3380CC4-5D6E-409C-BE32-E72D297353CC}">
                <c16:uniqueId val="{00000001-B76F-41BD-9676-22B2841687C6}"/>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B76F-41BD-9676-22B2841687C6}"/>
              </c:ext>
            </c:extLst>
          </c:dPt>
          <c:dPt>
            <c:idx val="2"/>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5-B76F-41BD-9676-22B2841687C6}"/>
              </c:ext>
            </c:extLst>
          </c:dPt>
          <c:dPt>
            <c:idx val="3"/>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7-B76F-41BD-9676-22B2841687C6}"/>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B76F-41BD-9676-22B2841687C6}"/>
              </c:ext>
            </c:extLst>
          </c:dPt>
          <c:dPt>
            <c:idx val="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B-B76F-41BD-9676-22B2841687C6}"/>
              </c:ext>
            </c:extLst>
          </c:dPt>
          <c:dPt>
            <c:idx val="6"/>
            <c:bubble3D val="0"/>
            <c:spPr>
              <a:solidFill>
                <a:schemeClr val="accent2"/>
              </a:solidFill>
              <a:ln w="19050">
                <a:solidFill>
                  <a:schemeClr val="lt1"/>
                </a:solidFill>
              </a:ln>
              <a:effectLst/>
            </c:spPr>
            <c:extLst>
              <c:ext xmlns:c16="http://schemas.microsoft.com/office/drawing/2014/chart" uri="{C3380CC4-5D6E-409C-BE32-E72D297353CC}">
                <c16:uniqueId val="{0000000D-B76F-41BD-9676-22B2841687C6}"/>
              </c:ext>
            </c:extLst>
          </c:dPt>
          <c:dPt>
            <c:idx val="7"/>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F-B76F-41BD-9676-22B2841687C6}"/>
              </c:ext>
            </c:extLst>
          </c:dPt>
          <c:dLbls>
            <c:dLbl>
              <c:idx val="0"/>
              <c:layout>
                <c:manualLayout>
                  <c:x val="6.5342677684961589E-2"/>
                  <c:y val="0.33692938502304437"/>
                </c:manualLayout>
              </c:layout>
              <c:tx>
                <c:rich>
                  <a:bodyPr/>
                  <a:lstStyle/>
                  <a:p>
                    <a:fld id="{CFCB9D23-48F2-4481-B134-5045FF9BBAE6}" type="CATEGORYNAME">
                      <a:rPr lang="en-US"/>
                      <a:pPr/>
                      <a:t>[CATEGORY NAME]</a:t>
                    </a:fld>
                    <a:r>
                      <a:rPr lang="en-US" baseline="0"/>
                      <a:t> </a:t>
                    </a:r>
                    <a:fld id="{7CDF0FD5-58AF-4D3C-A199-D6734BDCA914}"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6F-41BD-9676-22B2841687C6}"/>
                </c:ext>
              </c:extLst>
            </c:dLbl>
            <c:dLbl>
              <c:idx val="1"/>
              <c:layout>
                <c:manualLayout>
                  <c:x val="-0.11788382794394597"/>
                  <c:y val="0.30548227283621726"/>
                </c:manualLayout>
              </c:layout>
              <c:tx>
                <c:rich>
                  <a:bodyPr/>
                  <a:lstStyle/>
                  <a:p>
                    <a:fld id="{047FC726-F3ED-4682-B0EA-7DAF4DEB064F}" type="CATEGORYNAME">
                      <a:rPr lang="en-US"/>
                      <a:pPr/>
                      <a:t>[CATEGORY NAME]</a:t>
                    </a:fld>
                    <a:r>
                      <a:rPr lang="en-US" baseline="0"/>
                      <a:t> </a:t>
                    </a:r>
                    <a:fld id="{6B85029D-0E84-4661-982A-C7911ED85CD0}"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6F-41BD-9676-22B2841687C6}"/>
                </c:ext>
              </c:extLst>
            </c:dLbl>
            <c:dLbl>
              <c:idx val="2"/>
              <c:layout>
                <c:manualLayout>
                  <c:x val="-0.23683070866141731"/>
                  <c:y val="0.1746816726257532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6F-41BD-9676-22B2841687C6}"/>
                </c:ext>
              </c:extLst>
            </c:dLbl>
            <c:dLbl>
              <c:idx val="3"/>
              <c:layout>
                <c:manualLayout>
                  <c:x val="-0.30560251506183556"/>
                  <c:y val="7.766014894071254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6F-41BD-9676-22B2841687C6}"/>
                </c:ext>
              </c:extLst>
            </c:dLbl>
            <c:dLbl>
              <c:idx val="4"/>
              <c:layout>
                <c:manualLayout>
                  <c:x val="-0.15360276523557206"/>
                  <c:y val="-9.76649524670660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6F-41BD-9676-22B2841687C6}"/>
                </c:ext>
              </c:extLst>
            </c:dLbl>
            <c:dLbl>
              <c:idx val="5"/>
              <c:layout>
                <c:manualLayout>
                  <c:x val="-0.34774030402567274"/>
                  <c:y val="-6.303953333584498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6F-41BD-9676-22B2841687C6}"/>
                </c:ext>
              </c:extLst>
            </c:dLbl>
            <c:dLbl>
              <c:idx val="6"/>
              <c:layout>
                <c:manualLayout>
                  <c:x val="0.20240882297505861"/>
                  <c:y val="-9.2077877206352771E-2"/>
                </c:manualLayout>
              </c:layout>
              <c:tx>
                <c:rich>
                  <a:bodyPr/>
                  <a:lstStyle/>
                  <a:p>
                    <a:fld id="{E21D82E9-06CB-41DC-B526-EEC490FB1643}" type="CATEGORYNAME">
                      <a:rPr lang="en-US"/>
                      <a:pPr/>
                      <a:t>[CATEGORY NAME]</a:t>
                    </a:fld>
                    <a:r>
                      <a:rPr lang="en-US" baseline="0"/>
                      <a:t> </a:t>
                    </a:r>
                    <a:fld id="{CF981774-21D3-4F5A-AF2B-5ED9FDE46687}"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76F-41BD-9676-22B2841687C6}"/>
                </c:ext>
              </c:extLst>
            </c:dLbl>
            <c:dLbl>
              <c:idx val="7"/>
              <c:layout>
                <c:manualLayout>
                  <c:x val="0.26742731152799559"/>
                  <c:y val="4.3097961484606572E-4"/>
                </c:manualLayout>
              </c:layout>
              <c:tx>
                <c:rich>
                  <a:bodyPr/>
                  <a:lstStyle/>
                  <a:p>
                    <a:fld id="{07C4DA76-0F72-4E3B-8D57-53768BF9621C}" type="CATEGORYNAME">
                      <a:rPr lang="en-US"/>
                      <a:pPr/>
                      <a:t>[CATEGORY NAME]</a:t>
                    </a:fld>
                    <a:r>
                      <a:rPr lang="en-US" baseline="0"/>
                      <a:t> </a:t>
                    </a:r>
                    <a:fld id="{AA312AD9-F86F-408B-B17B-CB3222AED609}"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76F-41BD-9676-22B2841687C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Sheet1!$B$4:$B$11</c:f>
              <c:strCache>
                <c:ptCount val="8"/>
                <c:pt idx="0">
                  <c:v>Investments</c:v>
                </c:pt>
                <c:pt idx="1">
                  <c:v>Procured goods and services</c:v>
                </c:pt>
                <c:pt idx="2">
                  <c:v>Leased buildings</c:v>
                </c:pt>
                <c:pt idx="3">
                  <c:v>Upstream fuel &amp; energy activities</c:v>
                </c:pt>
                <c:pt idx="4">
                  <c:v>Commuting</c:v>
                </c:pt>
                <c:pt idx="5">
                  <c:v>Water</c:v>
                </c:pt>
                <c:pt idx="6">
                  <c:v>Business travel</c:v>
                </c:pt>
                <c:pt idx="7">
                  <c:v>Waste</c:v>
                </c:pt>
              </c:strCache>
            </c:strRef>
          </c:cat>
          <c:val>
            <c:numRef>
              <c:f>Sheet1!$D$4:$D$11</c:f>
              <c:numCache>
                <c:formatCode>0.0%</c:formatCode>
                <c:ptCount val="8"/>
                <c:pt idx="0">
                  <c:v>0.52758321441669109</c:v>
                </c:pt>
                <c:pt idx="1">
                  <c:v>0.34282850949336063</c:v>
                </c:pt>
                <c:pt idx="2">
                  <c:v>7.0870687683140698E-2</c:v>
                </c:pt>
                <c:pt idx="3">
                  <c:v>3.6985798992748807E-2</c:v>
                </c:pt>
                <c:pt idx="4">
                  <c:v>1.3187946391288402E-2</c:v>
                </c:pt>
                <c:pt idx="5">
                  <c:v>3.3950247455546961E-3</c:v>
                </c:pt>
                <c:pt idx="6">
                  <c:v>1.8482006368848558E-3</c:v>
                </c:pt>
                <c:pt idx="7">
                  <c:v>3.3006176403307151E-3</c:v>
                </c:pt>
              </c:numCache>
            </c:numRef>
          </c:val>
          <c:extLst>
            <c:ext xmlns:c16="http://schemas.microsoft.com/office/drawing/2014/chart" uri="{C3380CC4-5D6E-409C-BE32-E72D297353CC}">
              <c16:uniqueId val="{00000010-B76F-41BD-9676-22B2841687C6}"/>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l"/>
      <c:layout>
        <c:manualLayout>
          <c:xMode val="edge"/>
          <c:yMode val="edge"/>
          <c:x val="8.7225929456625356E-3"/>
          <c:y val="5.3439424566238375E-2"/>
          <c:w val="0.20702106133148512"/>
          <c:h val="0.9204897767385043"/>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6EE0B-E676-4C25-861E-E8158257072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3E084C0-CA78-41F0-B9A2-372AB9642CBA}">
      <dgm:prSet/>
      <dgm:spPr/>
      <dgm:t>
        <a:bodyPr/>
        <a:lstStyle/>
        <a:p>
          <a:pPr rtl="0"/>
          <a:r>
            <a:rPr lang="en-GB"/>
            <a:t>Introduction – </a:t>
          </a:r>
          <a:r>
            <a:rPr lang="en-GB">
              <a:latin typeface="Calibri Light" panose="020F0302020204030204"/>
            </a:rPr>
            <a:t>Council</a:t>
          </a:r>
          <a:r>
            <a:rPr lang="en-GB"/>
            <a:t> and the Climate Emergency – What does it mean? What is the importance of tackling climate change?</a:t>
          </a:r>
          <a:endParaRPr lang="en-US"/>
        </a:p>
      </dgm:t>
    </dgm:pt>
    <dgm:pt modelId="{5F88D55A-BFAA-44B1-A88C-CE45DD040561}" type="parTrans" cxnId="{2F48C489-9D00-4419-88F0-FD5337CF7B2F}">
      <dgm:prSet/>
      <dgm:spPr/>
      <dgm:t>
        <a:bodyPr/>
        <a:lstStyle/>
        <a:p>
          <a:endParaRPr lang="en-US"/>
        </a:p>
      </dgm:t>
    </dgm:pt>
    <dgm:pt modelId="{C3DE9CA0-55AD-4602-B9B4-8F98FC79365B}" type="sibTrans" cxnId="{2F48C489-9D00-4419-88F0-FD5337CF7B2F}">
      <dgm:prSet/>
      <dgm:spPr/>
      <dgm:t>
        <a:bodyPr/>
        <a:lstStyle/>
        <a:p>
          <a:endParaRPr lang="en-US"/>
        </a:p>
      </dgm:t>
    </dgm:pt>
    <dgm:pt modelId="{9B61F533-14F9-4EE3-A8E4-0B49A4078F93}">
      <dgm:prSet/>
      <dgm:spPr/>
      <dgm:t>
        <a:bodyPr/>
        <a:lstStyle/>
        <a:p>
          <a:pPr rtl="0"/>
          <a:r>
            <a:rPr lang="en-GB"/>
            <a:t>Our work and the impact it has</a:t>
          </a:r>
          <a:r>
            <a:rPr lang="en-GB">
              <a:latin typeface="Calibri Light" panose="020F0302020204030204"/>
            </a:rPr>
            <a:t> </a:t>
          </a:r>
          <a:endParaRPr lang="en-US"/>
        </a:p>
      </dgm:t>
    </dgm:pt>
    <dgm:pt modelId="{78DBB8B4-392B-4D4A-A4D6-0CDFEB09FD62}" type="parTrans" cxnId="{E6D91D70-DEBE-4FFD-9B23-F545BC2ABC0B}">
      <dgm:prSet/>
      <dgm:spPr/>
      <dgm:t>
        <a:bodyPr/>
        <a:lstStyle/>
        <a:p>
          <a:endParaRPr lang="en-US"/>
        </a:p>
      </dgm:t>
    </dgm:pt>
    <dgm:pt modelId="{7B047333-28F8-4859-A809-473CE496FEF6}" type="sibTrans" cxnId="{E6D91D70-DEBE-4FFD-9B23-F545BC2ABC0B}">
      <dgm:prSet/>
      <dgm:spPr/>
      <dgm:t>
        <a:bodyPr/>
        <a:lstStyle/>
        <a:p>
          <a:endParaRPr lang="en-US"/>
        </a:p>
      </dgm:t>
    </dgm:pt>
    <dgm:pt modelId="{C7DD357A-CF8C-4530-AFF2-FFD542185D31}">
      <dgm:prSet/>
      <dgm:spPr/>
      <dgm:t>
        <a:bodyPr/>
        <a:lstStyle/>
        <a:p>
          <a:pPr rtl="0"/>
          <a:r>
            <a:rPr lang="en-GB"/>
            <a:t>How Parishes can </a:t>
          </a:r>
          <a:r>
            <a:rPr lang="en-GB">
              <a:latin typeface="Calibri Light" panose="020F0302020204030204"/>
            </a:rPr>
            <a:t>help/make an impact</a:t>
          </a:r>
          <a:endParaRPr lang="en-US"/>
        </a:p>
      </dgm:t>
    </dgm:pt>
    <dgm:pt modelId="{DC59CF82-1550-425C-87A5-C2CF5F2BB21C}" type="parTrans" cxnId="{9DBD1C86-4164-440E-8134-CFC51D5B17FC}">
      <dgm:prSet/>
      <dgm:spPr/>
      <dgm:t>
        <a:bodyPr/>
        <a:lstStyle/>
        <a:p>
          <a:endParaRPr lang="en-US"/>
        </a:p>
      </dgm:t>
    </dgm:pt>
    <dgm:pt modelId="{910B7F71-0701-41C0-A273-08EA86BCF77E}" type="sibTrans" cxnId="{9DBD1C86-4164-440E-8134-CFC51D5B17FC}">
      <dgm:prSet/>
      <dgm:spPr/>
      <dgm:t>
        <a:bodyPr/>
        <a:lstStyle/>
        <a:p>
          <a:endParaRPr lang="en-US"/>
        </a:p>
      </dgm:t>
    </dgm:pt>
    <dgm:pt modelId="{4DD40AEA-86BB-4A8B-A095-BE98837ADA5A}">
      <dgm:prSet/>
      <dgm:spPr/>
      <dgm:t>
        <a:bodyPr/>
        <a:lstStyle/>
        <a:p>
          <a:r>
            <a:rPr lang="en-GB" dirty="0"/>
            <a:t>Signposting to resources</a:t>
          </a:r>
          <a:endParaRPr lang="en-US" dirty="0"/>
        </a:p>
      </dgm:t>
    </dgm:pt>
    <dgm:pt modelId="{2B0D967C-68AB-41A9-9BD3-AE0BDAEA5907}" type="parTrans" cxnId="{7778F86A-43D4-4A49-829B-4CC60617113A}">
      <dgm:prSet/>
      <dgm:spPr/>
      <dgm:t>
        <a:bodyPr/>
        <a:lstStyle/>
        <a:p>
          <a:endParaRPr lang="en-US"/>
        </a:p>
      </dgm:t>
    </dgm:pt>
    <dgm:pt modelId="{88F580BE-8FA2-4B5A-A4B4-9D3B5B60F7D4}" type="sibTrans" cxnId="{7778F86A-43D4-4A49-829B-4CC60617113A}">
      <dgm:prSet/>
      <dgm:spPr/>
      <dgm:t>
        <a:bodyPr/>
        <a:lstStyle/>
        <a:p>
          <a:endParaRPr lang="en-US"/>
        </a:p>
      </dgm:t>
    </dgm:pt>
    <dgm:pt modelId="{1D1B741E-CB61-4101-9CB9-C96BCF980B69}">
      <dgm:prSet/>
      <dgm:spPr/>
      <dgm:t>
        <a:bodyPr/>
        <a:lstStyle/>
        <a:p>
          <a:r>
            <a:rPr lang="en-GB"/>
            <a:t>Q and A</a:t>
          </a:r>
          <a:endParaRPr lang="en-US"/>
        </a:p>
      </dgm:t>
    </dgm:pt>
    <dgm:pt modelId="{8FF90869-2646-44CA-8837-B83006AC8752}" type="parTrans" cxnId="{11AFB180-1FDE-46D5-86C7-98BD77AC0B8A}">
      <dgm:prSet/>
      <dgm:spPr/>
      <dgm:t>
        <a:bodyPr/>
        <a:lstStyle/>
        <a:p>
          <a:endParaRPr lang="en-US"/>
        </a:p>
      </dgm:t>
    </dgm:pt>
    <dgm:pt modelId="{227CBBAD-19B4-42E4-9D5C-FCA048F2F250}" type="sibTrans" cxnId="{11AFB180-1FDE-46D5-86C7-98BD77AC0B8A}">
      <dgm:prSet/>
      <dgm:spPr/>
      <dgm:t>
        <a:bodyPr/>
        <a:lstStyle/>
        <a:p>
          <a:endParaRPr lang="en-US"/>
        </a:p>
      </dgm:t>
    </dgm:pt>
    <dgm:pt modelId="{11088D6B-3729-493E-A4C2-98EB5861B456}" type="pres">
      <dgm:prSet presAssocID="{FCE6EE0B-E676-4C25-861E-E81582570728}" presName="vert0" presStyleCnt="0">
        <dgm:presLayoutVars>
          <dgm:dir/>
          <dgm:animOne val="branch"/>
          <dgm:animLvl val="lvl"/>
        </dgm:presLayoutVars>
      </dgm:prSet>
      <dgm:spPr/>
    </dgm:pt>
    <dgm:pt modelId="{67AC4AF1-AF89-470E-AE30-6F0AB89AAB30}" type="pres">
      <dgm:prSet presAssocID="{23E084C0-CA78-41F0-B9A2-372AB9642CBA}" presName="thickLine" presStyleLbl="alignNode1" presStyleIdx="0" presStyleCnt="5"/>
      <dgm:spPr/>
    </dgm:pt>
    <dgm:pt modelId="{A846A673-35A6-4419-B9F3-3E07F9A28BE8}" type="pres">
      <dgm:prSet presAssocID="{23E084C0-CA78-41F0-B9A2-372AB9642CBA}" presName="horz1" presStyleCnt="0"/>
      <dgm:spPr/>
    </dgm:pt>
    <dgm:pt modelId="{F444EAFA-8F29-4F17-B7DD-C13E77ED4139}" type="pres">
      <dgm:prSet presAssocID="{23E084C0-CA78-41F0-B9A2-372AB9642CBA}" presName="tx1" presStyleLbl="revTx" presStyleIdx="0" presStyleCnt="5"/>
      <dgm:spPr/>
    </dgm:pt>
    <dgm:pt modelId="{9187BCB4-2DAC-4F02-B9C2-539933B84CFF}" type="pres">
      <dgm:prSet presAssocID="{23E084C0-CA78-41F0-B9A2-372AB9642CBA}" presName="vert1" presStyleCnt="0"/>
      <dgm:spPr/>
    </dgm:pt>
    <dgm:pt modelId="{A1170ABD-709B-4F88-944E-B9CFD954AC05}" type="pres">
      <dgm:prSet presAssocID="{9B61F533-14F9-4EE3-A8E4-0B49A4078F93}" presName="thickLine" presStyleLbl="alignNode1" presStyleIdx="1" presStyleCnt="5"/>
      <dgm:spPr/>
    </dgm:pt>
    <dgm:pt modelId="{AEDAA1DD-6A9E-4BF0-A927-0E24E7BA766D}" type="pres">
      <dgm:prSet presAssocID="{9B61F533-14F9-4EE3-A8E4-0B49A4078F93}" presName="horz1" presStyleCnt="0"/>
      <dgm:spPr/>
    </dgm:pt>
    <dgm:pt modelId="{1430D14B-B2EC-4421-A7C7-65B07E424336}" type="pres">
      <dgm:prSet presAssocID="{9B61F533-14F9-4EE3-A8E4-0B49A4078F93}" presName="tx1" presStyleLbl="revTx" presStyleIdx="1" presStyleCnt="5"/>
      <dgm:spPr/>
    </dgm:pt>
    <dgm:pt modelId="{D7D94911-26A1-45BA-AD03-BC929D160B49}" type="pres">
      <dgm:prSet presAssocID="{9B61F533-14F9-4EE3-A8E4-0B49A4078F93}" presName="vert1" presStyleCnt="0"/>
      <dgm:spPr/>
    </dgm:pt>
    <dgm:pt modelId="{A9CE3A47-C0FC-402E-81C5-0CCAD5DA7B82}" type="pres">
      <dgm:prSet presAssocID="{C7DD357A-CF8C-4530-AFF2-FFD542185D31}" presName="thickLine" presStyleLbl="alignNode1" presStyleIdx="2" presStyleCnt="5"/>
      <dgm:spPr/>
    </dgm:pt>
    <dgm:pt modelId="{ACCB476D-453A-403F-9723-03154365CE3A}" type="pres">
      <dgm:prSet presAssocID="{C7DD357A-CF8C-4530-AFF2-FFD542185D31}" presName="horz1" presStyleCnt="0"/>
      <dgm:spPr/>
    </dgm:pt>
    <dgm:pt modelId="{7787990B-DC04-4419-B159-90A4FBD23CA1}" type="pres">
      <dgm:prSet presAssocID="{C7DD357A-CF8C-4530-AFF2-FFD542185D31}" presName="tx1" presStyleLbl="revTx" presStyleIdx="2" presStyleCnt="5"/>
      <dgm:spPr/>
    </dgm:pt>
    <dgm:pt modelId="{315A9E95-11D2-40F9-9FA0-88D5EFC6E947}" type="pres">
      <dgm:prSet presAssocID="{C7DD357A-CF8C-4530-AFF2-FFD542185D31}" presName="vert1" presStyleCnt="0"/>
      <dgm:spPr/>
    </dgm:pt>
    <dgm:pt modelId="{8711CD0C-96BF-48DE-BA93-0ACCF6CB8EF4}" type="pres">
      <dgm:prSet presAssocID="{4DD40AEA-86BB-4A8B-A095-BE98837ADA5A}" presName="thickLine" presStyleLbl="alignNode1" presStyleIdx="3" presStyleCnt="5"/>
      <dgm:spPr/>
    </dgm:pt>
    <dgm:pt modelId="{FB4AC5B6-DAE5-454B-B18C-75D9FDC12592}" type="pres">
      <dgm:prSet presAssocID="{4DD40AEA-86BB-4A8B-A095-BE98837ADA5A}" presName="horz1" presStyleCnt="0"/>
      <dgm:spPr/>
    </dgm:pt>
    <dgm:pt modelId="{8D528729-70B1-4C58-A2CB-9DAF5FCC5276}" type="pres">
      <dgm:prSet presAssocID="{4DD40AEA-86BB-4A8B-A095-BE98837ADA5A}" presName="tx1" presStyleLbl="revTx" presStyleIdx="3" presStyleCnt="5"/>
      <dgm:spPr/>
    </dgm:pt>
    <dgm:pt modelId="{7753A1C1-F1FF-4979-804A-AB91D710E20F}" type="pres">
      <dgm:prSet presAssocID="{4DD40AEA-86BB-4A8B-A095-BE98837ADA5A}" presName="vert1" presStyleCnt="0"/>
      <dgm:spPr/>
    </dgm:pt>
    <dgm:pt modelId="{C17FA896-709C-4EB9-9C14-137B8478C9FD}" type="pres">
      <dgm:prSet presAssocID="{1D1B741E-CB61-4101-9CB9-C96BCF980B69}" presName="thickLine" presStyleLbl="alignNode1" presStyleIdx="4" presStyleCnt="5"/>
      <dgm:spPr/>
    </dgm:pt>
    <dgm:pt modelId="{8496FC06-B421-4E51-9916-437AED2D7FB2}" type="pres">
      <dgm:prSet presAssocID="{1D1B741E-CB61-4101-9CB9-C96BCF980B69}" presName="horz1" presStyleCnt="0"/>
      <dgm:spPr/>
    </dgm:pt>
    <dgm:pt modelId="{9EE210AC-17D0-4AEE-97EE-3DA324E0565D}" type="pres">
      <dgm:prSet presAssocID="{1D1B741E-CB61-4101-9CB9-C96BCF980B69}" presName="tx1" presStyleLbl="revTx" presStyleIdx="4" presStyleCnt="5"/>
      <dgm:spPr/>
    </dgm:pt>
    <dgm:pt modelId="{252A337F-698A-4E87-BFC5-B776BAA62716}" type="pres">
      <dgm:prSet presAssocID="{1D1B741E-CB61-4101-9CB9-C96BCF980B69}" presName="vert1" presStyleCnt="0"/>
      <dgm:spPr/>
    </dgm:pt>
  </dgm:ptLst>
  <dgm:cxnLst>
    <dgm:cxn modelId="{B6B01B04-FDD4-4FE1-88F3-3A7C5CC070F3}" type="presOf" srcId="{C7DD357A-CF8C-4530-AFF2-FFD542185D31}" destId="{7787990B-DC04-4419-B159-90A4FBD23CA1}" srcOrd="0" destOrd="0" presId="urn:microsoft.com/office/officeart/2008/layout/LinedList"/>
    <dgm:cxn modelId="{BA705608-7549-49FC-B625-4CF1AAE70525}" type="presOf" srcId="{FCE6EE0B-E676-4C25-861E-E81582570728}" destId="{11088D6B-3729-493E-A4C2-98EB5861B456}" srcOrd="0" destOrd="0" presId="urn:microsoft.com/office/officeart/2008/layout/LinedList"/>
    <dgm:cxn modelId="{505E6D5F-3EB4-45EC-8597-FE4054E6ACE4}" type="presOf" srcId="{4DD40AEA-86BB-4A8B-A095-BE98837ADA5A}" destId="{8D528729-70B1-4C58-A2CB-9DAF5FCC5276}" srcOrd="0" destOrd="0" presId="urn:microsoft.com/office/officeart/2008/layout/LinedList"/>
    <dgm:cxn modelId="{7778F86A-43D4-4A49-829B-4CC60617113A}" srcId="{FCE6EE0B-E676-4C25-861E-E81582570728}" destId="{4DD40AEA-86BB-4A8B-A095-BE98837ADA5A}" srcOrd="3" destOrd="0" parTransId="{2B0D967C-68AB-41A9-9BD3-AE0BDAEA5907}" sibTransId="{88F580BE-8FA2-4B5A-A4B4-9D3B5B60F7D4}"/>
    <dgm:cxn modelId="{E6D91D70-DEBE-4FFD-9B23-F545BC2ABC0B}" srcId="{FCE6EE0B-E676-4C25-861E-E81582570728}" destId="{9B61F533-14F9-4EE3-A8E4-0B49A4078F93}" srcOrd="1" destOrd="0" parTransId="{78DBB8B4-392B-4D4A-A4D6-0CDFEB09FD62}" sibTransId="{7B047333-28F8-4859-A809-473CE496FEF6}"/>
    <dgm:cxn modelId="{C6492E57-4D59-47BF-8A14-377A11033118}" type="presOf" srcId="{9B61F533-14F9-4EE3-A8E4-0B49A4078F93}" destId="{1430D14B-B2EC-4421-A7C7-65B07E424336}" srcOrd="0" destOrd="0" presId="urn:microsoft.com/office/officeart/2008/layout/LinedList"/>
    <dgm:cxn modelId="{11AFB180-1FDE-46D5-86C7-98BD77AC0B8A}" srcId="{FCE6EE0B-E676-4C25-861E-E81582570728}" destId="{1D1B741E-CB61-4101-9CB9-C96BCF980B69}" srcOrd="4" destOrd="0" parTransId="{8FF90869-2646-44CA-8837-B83006AC8752}" sibTransId="{227CBBAD-19B4-42E4-9D5C-FCA048F2F250}"/>
    <dgm:cxn modelId="{9DBD1C86-4164-440E-8134-CFC51D5B17FC}" srcId="{FCE6EE0B-E676-4C25-861E-E81582570728}" destId="{C7DD357A-CF8C-4530-AFF2-FFD542185D31}" srcOrd="2" destOrd="0" parTransId="{DC59CF82-1550-425C-87A5-C2CF5F2BB21C}" sibTransId="{910B7F71-0701-41C0-A273-08EA86BCF77E}"/>
    <dgm:cxn modelId="{2F48C489-9D00-4419-88F0-FD5337CF7B2F}" srcId="{FCE6EE0B-E676-4C25-861E-E81582570728}" destId="{23E084C0-CA78-41F0-B9A2-372AB9642CBA}" srcOrd="0" destOrd="0" parTransId="{5F88D55A-BFAA-44B1-A88C-CE45DD040561}" sibTransId="{C3DE9CA0-55AD-4602-B9B4-8F98FC79365B}"/>
    <dgm:cxn modelId="{D86E7DA8-A5CE-49DC-B19B-AD809985F9A9}" type="presOf" srcId="{23E084C0-CA78-41F0-B9A2-372AB9642CBA}" destId="{F444EAFA-8F29-4F17-B7DD-C13E77ED4139}" srcOrd="0" destOrd="0" presId="urn:microsoft.com/office/officeart/2008/layout/LinedList"/>
    <dgm:cxn modelId="{75761AF3-3129-44AA-A5E4-CD5E2671E7B4}" type="presOf" srcId="{1D1B741E-CB61-4101-9CB9-C96BCF980B69}" destId="{9EE210AC-17D0-4AEE-97EE-3DA324E0565D}" srcOrd="0" destOrd="0" presId="urn:microsoft.com/office/officeart/2008/layout/LinedList"/>
    <dgm:cxn modelId="{688DF196-D531-4F50-BACE-0A9E7D892DB3}" type="presParOf" srcId="{11088D6B-3729-493E-A4C2-98EB5861B456}" destId="{67AC4AF1-AF89-470E-AE30-6F0AB89AAB30}" srcOrd="0" destOrd="0" presId="urn:microsoft.com/office/officeart/2008/layout/LinedList"/>
    <dgm:cxn modelId="{9E6B0B9E-D37A-448C-973E-9998E65554F1}" type="presParOf" srcId="{11088D6B-3729-493E-A4C2-98EB5861B456}" destId="{A846A673-35A6-4419-B9F3-3E07F9A28BE8}" srcOrd="1" destOrd="0" presId="urn:microsoft.com/office/officeart/2008/layout/LinedList"/>
    <dgm:cxn modelId="{C0878C2E-6A64-4C13-BB83-31F2528FFEB8}" type="presParOf" srcId="{A846A673-35A6-4419-B9F3-3E07F9A28BE8}" destId="{F444EAFA-8F29-4F17-B7DD-C13E77ED4139}" srcOrd="0" destOrd="0" presId="urn:microsoft.com/office/officeart/2008/layout/LinedList"/>
    <dgm:cxn modelId="{845F881B-A838-4FB4-8C5C-7D417875AF46}" type="presParOf" srcId="{A846A673-35A6-4419-B9F3-3E07F9A28BE8}" destId="{9187BCB4-2DAC-4F02-B9C2-539933B84CFF}" srcOrd="1" destOrd="0" presId="urn:microsoft.com/office/officeart/2008/layout/LinedList"/>
    <dgm:cxn modelId="{3F6C9740-07EB-4904-A393-9BFE2AE7295B}" type="presParOf" srcId="{11088D6B-3729-493E-A4C2-98EB5861B456}" destId="{A1170ABD-709B-4F88-944E-B9CFD954AC05}" srcOrd="2" destOrd="0" presId="urn:microsoft.com/office/officeart/2008/layout/LinedList"/>
    <dgm:cxn modelId="{A129F42E-CFE7-423C-AD78-191BDFF52527}" type="presParOf" srcId="{11088D6B-3729-493E-A4C2-98EB5861B456}" destId="{AEDAA1DD-6A9E-4BF0-A927-0E24E7BA766D}" srcOrd="3" destOrd="0" presId="urn:microsoft.com/office/officeart/2008/layout/LinedList"/>
    <dgm:cxn modelId="{ECF12388-3404-4231-93C3-6801B85BF9E8}" type="presParOf" srcId="{AEDAA1DD-6A9E-4BF0-A927-0E24E7BA766D}" destId="{1430D14B-B2EC-4421-A7C7-65B07E424336}" srcOrd="0" destOrd="0" presId="urn:microsoft.com/office/officeart/2008/layout/LinedList"/>
    <dgm:cxn modelId="{B499C473-544A-410D-B925-1739BE477D86}" type="presParOf" srcId="{AEDAA1DD-6A9E-4BF0-A927-0E24E7BA766D}" destId="{D7D94911-26A1-45BA-AD03-BC929D160B49}" srcOrd="1" destOrd="0" presId="urn:microsoft.com/office/officeart/2008/layout/LinedList"/>
    <dgm:cxn modelId="{9A476B6C-E490-47F7-9891-8CE4133CD195}" type="presParOf" srcId="{11088D6B-3729-493E-A4C2-98EB5861B456}" destId="{A9CE3A47-C0FC-402E-81C5-0CCAD5DA7B82}" srcOrd="4" destOrd="0" presId="urn:microsoft.com/office/officeart/2008/layout/LinedList"/>
    <dgm:cxn modelId="{101380C9-C972-4FEE-9021-12185519909A}" type="presParOf" srcId="{11088D6B-3729-493E-A4C2-98EB5861B456}" destId="{ACCB476D-453A-403F-9723-03154365CE3A}" srcOrd="5" destOrd="0" presId="urn:microsoft.com/office/officeart/2008/layout/LinedList"/>
    <dgm:cxn modelId="{121716D3-716B-4A84-89C0-8671274550EA}" type="presParOf" srcId="{ACCB476D-453A-403F-9723-03154365CE3A}" destId="{7787990B-DC04-4419-B159-90A4FBD23CA1}" srcOrd="0" destOrd="0" presId="urn:microsoft.com/office/officeart/2008/layout/LinedList"/>
    <dgm:cxn modelId="{F7BCFBB2-4E65-4F76-AEAB-6B97369B99E0}" type="presParOf" srcId="{ACCB476D-453A-403F-9723-03154365CE3A}" destId="{315A9E95-11D2-40F9-9FA0-88D5EFC6E947}" srcOrd="1" destOrd="0" presId="urn:microsoft.com/office/officeart/2008/layout/LinedList"/>
    <dgm:cxn modelId="{814A9779-905D-417F-99B5-2A4D58C94239}" type="presParOf" srcId="{11088D6B-3729-493E-A4C2-98EB5861B456}" destId="{8711CD0C-96BF-48DE-BA93-0ACCF6CB8EF4}" srcOrd="6" destOrd="0" presId="urn:microsoft.com/office/officeart/2008/layout/LinedList"/>
    <dgm:cxn modelId="{DC18AFE1-C49A-4B91-B93F-C8D5065DB765}" type="presParOf" srcId="{11088D6B-3729-493E-A4C2-98EB5861B456}" destId="{FB4AC5B6-DAE5-454B-B18C-75D9FDC12592}" srcOrd="7" destOrd="0" presId="urn:microsoft.com/office/officeart/2008/layout/LinedList"/>
    <dgm:cxn modelId="{0C85BF2E-DC3A-43A0-B1E9-11DFD69129CF}" type="presParOf" srcId="{FB4AC5B6-DAE5-454B-B18C-75D9FDC12592}" destId="{8D528729-70B1-4C58-A2CB-9DAF5FCC5276}" srcOrd="0" destOrd="0" presId="urn:microsoft.com/office/officeart/2008/layout/LinedList"/>
    <dgm:cxn modelId="{BB8C142F-5D37-45EE-9479-E04D092E1F5E}" type="presParOf" srcId="{FB4AC5B6-DAE5-454B-B18C-75D9FDC12592}" destId="{7753A1C1-F1FF-4979-804A-AB91D710E20F}" srcOrd="1" destOrd="0" presId="urn:microsoft.com/office/officeart/2008/layout/LinedList"/>
    <dgm:cxn modelId="{CC6838F5-279E-4F49-9350-A3A9E23F0C9F}" type="presParOf" srcId="{11088D6B-3729-493E-A4C2-98EB5861B456}" destId="{C17FA896-709C-4EB9-9C14-137B8478C9FD}" srcOrd="8" destOrd="0" presId="urn:microsoft.com/office/officeart/2008/layout/LinedList"/>
    <dgm:cxn modelId="{1F3D4746-FF6C-495B-A22C-AC4EC6870DF9}" type="presParOf" srcId="{11088D6B-3729-493E-A4C2-98EB5861B456}" destId="{8496FC06-B421-4E51-9916-437AED2D7FB2}" srcOrd="9" destOrd="0" presId="urn:microsoft.com/office/officeart/2008/layout/LinedList"/>
    <dgm:cxn modelId="{4F59642B-B265-4008-99D1-9491FA9C522F}" type="presParOf" srcId="{8496FC06-B421-4E51-9916-437AED2D7FB2}" destId="{9EE210AC-17D0-4AEE-97EE-3DA324E0565D}" srcOrd="0" destOrd="0" presId="urn:microsoft.com/office/officeart/2008/layout/LinedList"/>
    <dgm:cxn modelId="{3B3642B0-0F08-4330-9E5F-535959B48C76}" type="presParOf" srcId="{8496FC06-B421-4E51-9916-437AED2D7FB2}" destId="{252A337F-698A-4E87-BFC5-B776BAA627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4E2761-9352-4651-85F6-971EB48F71BE}"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en-GB"/>
        </a:p>
      </dgm:t>
    </dgm:pt>
    <dgm:pt modelId="{7DA02BDB-03DB-4D57-9559-69F8F55F9C4F}">
      <dgm:prSet phldrT="[Text]" custT="1"/>
      <dgm:spPr/>
      <dgm:t>
        <a:bodyPr/>
        <a:lstStyle/>
        <a:p>
          <a:r>
            <a:rPr lang="en-GB" sz="1800"/>
            <a:t>CBC Net Zero emissions target</a:t>
          </a:r>
        </a:p>
      </dgm:t>
    </dgm:pt>
    <dgm:pt modelId="{6CCA0C5F-299F-411E-B439-8C90183CBE4F}" type="parTrans" cxnId="{CBFE4AB8-B31D-49B6-82DF-A1886669195D}">
      <dgm:prSet/>
      <dgm:spPr/>
      <dgm:t>
        <a:bodyPr/>
        <a:lstStyle/>
        <a:p>
          <a:endParaRPr lang="en-GB" sz="1800"/>
        </a:p>
      </dgm:t>
    </dgm:pt>
    <dgm:pt modelId="{D7539B23-CD94-4015-AD07-788D2BD1F524}" type="sibTrans" cxnId="{CBFE4AB8-B31D-49B6-82DF-A1886669195D}">
      <dgm:prSet/>
      <dgm:spPr/>
      <dgm:t>
        <a:bodyPr/>
        <a:lstStyle/>
        <a:p>
          <a:endParaRPr lang="en-GB" sz="1800"/>
        </a:p>
      </dgm:t>
    </dgm:pt>
    <dgm:pt modelId="{00885EB1-A680-4272-8E5E-AD2D79FC7108}">
      <dgm:prSet phldrT="[Text]" custT="1"/>
      <dgm:spPr/>
      <dgm:t>
        <a:bodyPr/>
        <a:lstStyle/>
        <a:p>
          <a:r>
            <a:rPr lang="en-GB" sz="1800"/>
            <a:t>Assets</a:t>
          </a:r>
        </a:p>
      </dgm:t>
    </dgm:pt>
    <dgm:pt modelId="{9703533C-FA69-40EE-9291-73620FED3E8E}" type="parTrans" cxnId="{9CE5154B-4744-4E49-99F7-4D32F5941AB5}">
      <dgm:prSet/>
      <dgm:spPr/>
      <dgm:t>
        <a:bodyPr/>
        <a:lstStyle/>
        <a:p>
          <a:endParaRPr lang="en-GB" sz="1800"/>
        </a:p>
      </dgm:t>
    </dgm:pt>
    <dgm:pt modelId="{B4CEB033-F1E4-4DE4-B093-49CAC38FEF63}" type="sibTrans" cxnId="{9CE5154B-4744-4E49-99F7-4D32F5941AB5}">
      <dgm:prSet/>
      <dgm:spPr/>
      <dgm:t>
        <a:bodyPr/>
        <a:lstStyle/>
        <a:p>
          <a:endParaRPr lang="en-GB" sz="1800"/>
        </a:p>
      </dgm:t>
    </dgm:pt>
    <dgm:pt modelId="{19904617-214B-4B6D-ABCC-0E1EF7BBCC40}">
      <dgm:prSet phldrT="[Text]" custT="1"/>
      <dgm:spPr/>
      <dgm:t>
        <a:bodyPr/>
        <a:lstStyle/>
        <a:p>
          <a:r>
            <a:rPr lang="en-GB" sz="1800"/>
            <a:t>Fleet</a:t>
          </a:r>
        </a:p>
      </dgm:t>
    </dgm:pt>
    <dgm:pt modelId="{D9A8769B-4698-4636-B649-7421DE8C3B6A}" type="parTrans" cxnId="{FDF941AD-4C40-4B23-A3F0-7146EF57B94B}">
      <dgm:prSet/>
      <dgm:spPr/>
      <dgm:t>
        <a:bodyPr/>
        <a:lstStyle/>
        <a:p>
          <a:endParaRPr lang="en-GB" sz="1800"/>
        </a:p>
      </dgm:t>
    </dgm:pt>
    <dgm:pt modelId="{775DDEC6-AA43-4905-B1A5-C48B7E9805A9}" type="sibTrans" cxnId="{FDF941AD-4C40-4B23-A3F0-7146EF57B94B}">
      <dgm:prSet/>
      <dgm:spPr/>
      <dgm:t>
        <a:bodyPr/>
        <a:lstStyle/>
        <a:p>
          <a:endParaRPr lang="en-GB" sz="1800"/>
        </a:p>
      </dgm:t>
    </dgm:pt>
    <dgm:pt modelId="{83202D73-822B-4D55-AD15-CD2DEA4020A5}">
      <dgm:prSet phldrT="[Text]" custT="1"/>
      <dgm:spPr/>
      <dgm:t>
        <a:bodyPr/>
        <a:lstStyle/>
        <a:p>
          <a:r>
            <a:rPr lang="en-GB" sz="1800"/>
            <a:t>Staff travel</a:t>
          </a:r>
        </a:p>
      </dgm:t>
    </dgm:pt>
    <dgm:pt modelId="{05A37C22-0FAF-4B18-80AD-2EF4741B0FCD}" type="parTrans" cxnId="{14330C92-527F-41EC-913F-E4680333A31B}">
      <dgm:prSet/>
      <dgm:spPr/>
      <dgm:t>
        <a:bodyPr/>
        <a:lstStyle/>
        <a:p>
          <a:endParaRPr lang="en-GB" sz="1800"/>
        </a:p>
      </dgm:t>
    </dgm:pt>
    <dgm:pt modelId="{16F480E5-1362-40D6-958A-8AC4ED4EEA7B}" type="sibTrans" cxnId="{14330C92-527F-41EC-913F-E4680333A31B}">
      <dgm:prSet/>
      <dgm:spPr/>
      <dgm:t>
        <a:bodyPr/>
        <a:lstStyle/>
        <a:p>
          <a:endParaRPr lang="en-GB" sz="1800"/>
        </a:p>
      </dgm:t>
    </dgm:pt>
    <dgm:pt modelId="{87A8E596-F45B-4B67-ACFD-71DAC7D942F3}" type="asst">
      <dgm:prSet custT="1"/>
      <dgm:spPr/>
      <dgm:t>
        <a:bodyPr/>
        <a:lstStyle/>
        <a:p>
          <a:r>
            <a:rPr lang="en-GB" sz="1800"/>
            <a:t>Council operated buildings</a:t>
          </a:r>
        </a:p>
      </dgm:t>
    </dgm:pt>
    <dgm:pt modelId="{B73D7960-5050-4A3D-AFC1-BE4412166225}" type="parTrans" cxnId="{6DA7B4B8-0BBC-41FF-B4F6-13C3FB587B61}">
      <dgm:prSet/>
      <dgm:spPr/>
      <dgm:t>
        <a:bodyPr/>
        <a:lstStyle/>
        <a:p>
          <a:endParaRPr lang="en-GB" sz="1800"/>
        </a:p>
      </dgm:t>
    </dgm:pt>
    <dgm:pt modelId="{409F8DDB-9FC3-4142-A070-89FA17F05529}" type="sibTrans" cxnId="{6DA7B4B8-0BBC-41FF-B4F6-13C3FB587B61}">
      <dgm:prSet/>
      <dgm:spPr/>
      <dgm:t>
        <a:bodyPr/>
        <a:lstStyle/>
        <a:p>
          <a:endParaRPr lang="en-GB" sz="1800"/>
        </a:p>
      </dgm:t>
    </dgm:pt>
    <dgm:pt modelId="{D4EBB4AC-315E-4E1B-B21B-E5C0AD4DC9F6}" type="asst">
      <dgm:prSet custT="1"/>
      <dgm:spPr/>
      <dgm:t>
        <a:bodyPr/>
        <a:lstStyle/>
        <a:p>
          <a:r>
            <a:rPr lang="en-GB" sz="1800"/>
            <a:t>Sheltered Housing stock</a:t>
          </a:r>
        </a:p>
      </dgm:t>
    </dgm:pt>
    <dgm:pt modelId="{8CD446EB-86E3-4602-9077-A56972CF5C23}" type="parTrans" cxnId="{8E36EC79-7F93-41EC-9A7A-6275F279DC4D}">
      <dgm:prSet/>
      <dgm:spPr/>
      <dgm:t>
        <a:bodyPr/>
        <a:lstStyle/>
        <a:p>
          <a:endParaRPr lang="en-GB" sz="1800"/>
        </a:p>
      </dgm:t>
    </dgm:pt>
    <dgm:pt modelId="{C9A0AF74-CEC5-48BF-974B-CC4B3DAD8B07}" type="sibTrans" cxnId="{8E36EC79-7F93-41EC-9A7A-6275F279DC4D}">
      <dgm:prSet/>
      <dgm:spPr/>
      <dgm:t>
        <a:bodyPr/>
        <a:lstStyle/>
        <a:p>
          <a:endParaRPr lang="en-GB" sz="1800"/>
        </a:p>
      </dgm:t>
    </dgm:pt>
    <dgm:pt modelId="{7D5BB544-5CBC-41E2-AB8D-848543C90C07}" type="asst">
      <dgm:prSet custT="1"/>
      <dgm:spPr/>
      <dgm:t>
        <a:bodyPr/>
        <a:lstStyle/>
        <a:p>
          <a:r>
            <a:rPr lang="en-GB" sz="1800"/>
            <a:t>Electricity &amp; Gas consumption</a:t>
          </a:r>
        </a:p>
      </dgm:t>
    </dgm:pt>
    <dgm:pt modelId="{1801F73A-1BC0-4A98-AAA1-C4FACED6C80C}" type="parTrans" cxnId="{59A09434-632A-4061-8F57-0276DB9FDEFD}">
      <dgm:prSet/>
      <dgm:spPr/>
      <dgm:t>
        <a:bodyPr/>
        <a:lstStyle/>
        <a:p>
          <a:endParaRPr lang="en-GB" sz="1800"/>
        </a:p>
      </dgm:t>
    </dgm:pt>
    <dgm:pt modelId="{417434E2-88CE-4D44-92B0-4546461282B2}" type="sibTrans" cxnId="{59A09434-632A-4061-8F57-0276DB9FDEFD}">
      <dgm:prSet/>
      <dgm:spPr/>
      <dgm:t>
        <a:bodyPr/>
        <a:lstStyle/>
        <a:p>
          <a:endParaRPr lang="en-GB" sz="1800"/>
        </a:p>
      </dgm:t>
    </dgm:pt>
    <dgm:pt modelId="{3E6D2415-EA27-4C7F-AF3A-7F5CF4FA7225}" type="asst">
      <dgm:prSet custT="1"/>
      <dgm:spPr/>
      <dgm:t>
        <a:bodyPr/>
        <a:lstStyle/>
        <a:p>
          <a:r>
            <a:rPr lang="en-GB" sz="1800"/>
            <a:t>Waste production and water consumption</a:t>
          </a:r>
        </a:p>
      </dgm:t>
    </dgm:pt>
    <dgm:pt modelId="{C6EBBFAD-6607-49FF-9CF6-0C6B9CC3B32F}" type="parTrans" cxnId="{B3D4892A-B701-46BA-BBCD-ABEBE18373D3}">
      <dgm:prSet/>
      <dgm:spPr/>
      <dgm:t>
        <a:bodyPr/>
        <a:lstStyle/>
        <a:p>
          <a:endParaRPr lang="en-GB" sz="1800"/>
        </a:p>
      </dgm:t>
    </dgm:pt>
    <dgm:pt modelId="{E0F6C511-2CBC-4992-AE68-E6A5C6637E6A}" type="sibTrans" cxnId="{B3D4892A-B701-46BA-BBCD-ABEBE18373D3}">
      <dgm:prSet/>
      <dgm:spPr/>
      <dgm:t>
        <a:bodyPr/>
        <a:lstStyle/>
        <a:p>
          <a:endParaRPr lang="en-GB" sz="1800"/>
        </a:p>
      </dgm:t>
    </dgm:pt>
    <dgm:pt modelId="{8E6AC068-7A19-437C-9963-89BCC7C44C7C}" type="asst">
      <dgm:prSet custT="1"/>
      <dgm:spPr/>
      <dgm:t>
        <a:bodyPr/>
        <a:lstStyle/>
        <a:p>
          <a:r>
            <a:rPr lang="en-GB" sz="1800"/>
            <a:t>Business mileage</a:t>
          </a:r>
        </a:p>
      </dgm:t>
    </dgm:pt>
    <dgm:pt modelId="{04BB790A-0131-491F-A151-68B0A3C1B8A2}" type="parTrans" cxnId="{358E675C-94E8-4016-8224-9F50406DE6F4}">
      <dgm:prSet/>
      <dgm:spPr/>
      <dgm:t>
        <a:bodyPr/>
        <a:lstStyle/>
        <a:p>
          <a:endParaRPr lang="en-GB" sz="1800"/>
        </a:p>
      </dgm:t>
    </dgm:pt>
    <dgm:pt modelId="{2DAA2C19-F7AF-4C62-A3A4-6B7634EEFBE3}" type="sibTrans" cxnId="{358E675C-94E8-4016-8224-9F50406DE6F4}">
      <dgm:prSet/>
      <dgm:spPr/>
      <dgm:t>
        <a:bodyPr/>
        <a:lstStyle/>
        <a:p>
          <a:endParaRPr lang="en-GB" sz="1800"/>
        </a:p>
      </dgm:t>
    </dgm:pt>
    <dgm:pt modelId="{66F91F85-AD8C-47F1-86F1-1B3B43FCEEB3}" type="asst">
      <dgm:prSet custT="1"/>
      <dgm:spPr/>
      <dgm:t>
        <a:bodyPr/>
        <a:lstStyle/>
        <a:p>
          <a:r>
            <a:rPr lang="en-GB" sz="1800"/>
            <a:t>Commuting</a:t>
          </a:r>
        </a:p>
      </dgm:t>
    </dgm:pt>
    <dgm:pt modelId="{B77F7BCF-81B0-42F9-9122-5C0819827CBB}" type="parTrans" cxnId="{096628F8-6C6D-47AC-BC87-C2DE2FD516A1}">
      <dgm:prSet/>
      <dgm:spPr/>
      <dgm:t>
        <a:bodyPr/>
        <a:lstStyle/>
        <a:p>
          <a:endParaRPr lang="en-GB" sz="1800"/>
        </a:p>
      </dgm:t>
    </dgm:pt>
    <dgm:pt modelId="{ACA7F249-A572-4D5E-A6F4-E07BE62A7ED3}" type="sibTrans" cxnId="{096628F8-6C6D-47AC-BC87-C2DE2FD516A1}">
      <dgm:prSet/>
      <dgm:spPr/>
      <dgm:t>
        <a:bodyPr/>
        <a:lstStyle/>
        <a:p>
          <a:endParaRPr lang="en-GB" sz="1800"/>
        </a:p>
      </dgm:t>
    </dgm:pt>
    <dgm:pt modelId="{3D4668D1-02AE-4A0D-B5E9-6BC7AA8A6D1F}" type="asst">
      <dgm:prSet custT="1"/>
      <dgm:spPr/>
      <dgm:t>
        <a:bodyPr/>
        <a:lstStyle/>
        <a:p>
          <a:r>
            <a:rPr lang="en-GB" sz="1800"/>
            <a:t>Electricity and gas consumption (in shared space*)</a:t>
          </a:r>
        </a:p>
      </dgm:t>
    </dgm:pt>
    <dgm:pt modelId="{F2B854CB-E1DD-42BD-AB89-B41552013105}" type="parTrans" cxnId="{F8E19240-0AA7-44BB-9339-2C01F3D33A45}">
      <dgm:prSet/>
      <dgm:spPr/>
      <dgm:t>
        <a:bodyPr/>
        <a:lstStyle/>
        <a:p>
          <a:endParaRPr lang="en-GB" sz="1800"/>
        </a:p>
      </dgm:t>
    </dgm:pt>
    <dgm:pt modelId="{0B706870-C5E6-4659-9614-30FDD6AC6F13}" type="sibTrans" cxnId="{F8E19240-0AA7-44BB-9339-2C01F3D33A45}">
      <dgm:prSet/>
      <dgm:spPr/>
      <dgm:t>
        <a:bodyPr/>
        <a:lstStyle/>
        <a:p>
          <a:endParaRPr lang="en-GB" sz="1800"/>
        </a:p>
      </dgm:t>
    </dgm:pt>
    <dgm:pt modelId="{E244684A-8D6E-4350-97AB-6A086C48CCEE}" type="pres">
      <dgm:prSet presAssocID="{8F4E2761-9352-4651-85F6-971EB48F71BE}" presName="hierChild1" presStyleCnt="0">
        <dgm:presLayoutVars>
          <dgm:orgChart val="1"/>
          <dgm:chPref val="1"/>
          <dgm:dir/>
          <dgm:animOne val="branch"/>
          <dgm:animLvl val="lvl"/>
          <dgm:resizeHandles/>
        </dgm:presLayoutVars>
      </dgm:prSet>
      <dgm:spPr/>
    </dgm:pt>
    <dgm:pt modelId="{C72D627C-78C3-47F7-BE2F-337EFB710550}" type="pres">
      <dgm:prSet presAssocID="{7DA02BDB-03DB-4D57-9559-69F8F55F9C4F}" presName="hierRoot1" presStyleCnt="0">
        <dgm:presLayoutVars>
          <dgm:hierBranch val="init"/>
        </dgm:presLayoutVars>
      </dgm:prSet>
      <dgm:spPr/>
    </dgm:pt>
    <dgm:pt modelId="{C763635B-0DA9-4F03-8C4C-B7EF906FC019}" type="pres">
      <dgm:prSet presAssocID="{7DA02BDB-03DB-4D57-9559-69F8F55F9C4F}" presName="rootComposite1" presStyleCnt="0"/>
      <dgm:spPr/>
    </dgm:pt>
    <dgm:pt modelId="{3ED50DB7-074A-406C-928C-01E25245875A}" type="pres">
      <dgm:prSet presAssocID="{7DA02BDB-03DB-4D57-9559-69F8F55F9C4F}" presName="rootText1" presStyleLbl="node0" presStyleIdx="0" presStyleCnt="1">
        <dgm:presLayoutVars>
          <dgm:chPref val="3"/>
        </dgm:presLayoutVars>
      </dgm:prSet>
      <dgm:spPr/>
    </dgm:pt>
    <dgm:pt modelId="{ED9EFF26-24E6-4E0C-B05B-EC4FD40C9214}" type="pres">
      <dgm:prSet presAssocID="{7DA02BDB-03DB-4D57-9559-69F8F55F9C4F}" presName="rootConnector1" presStyleLbl="node1" presStyleIdx="0" presStyleCnt="0"/>
      <dgm:spPr/>
    </dgm:pt>
    <dgm:pt modelId="{20329CA6-F877-4BD8-987A-D2F9FBB6313C}" type="pres">
      <dgm:prSet presAssocID="{7DA02BDB-03DB-4D57-9559-69F8F55F9C4F}" presName="hierChild2" presStyleCnt="0"/>
      <dgm:spPr/>
    </dgm:pt>
    <dgm:pt modelId="{556D70C1-13C3-4C03-9709-CCF66BB7EBCB}" type="pres">
      <dgm:prSet presAssocID="{9703533C-FA69-40EE-9291-73620FED3E8E}" presName="Name37" presStyleLbl="parChTrans1D2" presStyleIdx="0" presStyleCnt="3"/>
      <dgm:spPr/>
    </dgm:pt>
    <dgm:pt modelId="{254023E4-0D51-49AA-A959-A8720EC4199F}" type="pres">
      <dgm:prSet presAssocID="{00885EB1-A680-4272-8E5E-AD2D79FC7108}" presName="hierRoot2" presStyleCnt="0">
        <dgm:presLayoutVars>
          <dgm:hierBranch val="init"/>
        </dgm:presLayoutVars>
      </dgm:prSet>
      <dgm:spPr/>
    </dgm:pt>
    <dgm:pt modelId="{924FAEF0-7400-47BA-9E97-246DDBD6B0DA}" type="pres">
      <dgm:prSet presAssocID="{00885EB1-A680-4272-8E5E-AD2D79FC7108}" presName="rootComposite" presStyleCnt="0"/>
      <dgm:spPr/>
    </dgm:pt>
    <dgm:pt modelId="{E9FFFECB-4CA7-4B0B-B3F3-1CC0CE75FEF3}" type="pres">
      <dgm:prSet presAssocID="{00885EB1-A680-4272-8E5E-AD2D79FC7108}" presName="rootText" presStyleLbl="node2" presStyleIdx="0" presStyleCnt="3">
        <dgm:presLayoutVars>
          <dgm:chPref val="3"/>
        </dgm:presLayoutVars>
      </dgm:prSet>
      <dgm:spPr/>
    </dgm:pt>
    <dgm:pt modelId="{482EB5B2-5945-4BA5-B0DB-10462BE3C6FA}" type="pres">
      <dgm:prSet presAssocID="{00885EB1-A680-4272-8E5E-AD2D79FC7108}" presName="rootConnector" presStyleLbl="node2" presStyleIdx="0" presStyleCnt="3"/>
      <dgm:spPr/>
    </dgm:pt>
    <dgm:pt modelId="{FFF34B38-4456-4DBA-8813-4CDA6B13B9C5}" type="pres">
      <dgm:prSet presAssocID="{00885EB1-A680-4272-8E5E-AD2D79FC7108}" presName="hierChild4" presStyleCnt="0"/>
      <dgm:spPr/>
    </dgm:pt>
    <dgm:pt modelId="{97CC0B02-AF20-4BC0-82BC-D12E4B7524C9}" type="pres">
      <dgm:prSet presAssocID="{00885EB1-A680-4272-8E5E-AD2D79FC7108}" presName="hierChild5" presStyleCnt="0"/>
      <dgm:spPr/>
    </dgm:pt>
    <dgm:pt modelId="{F494479F-8E3F-459B-B281-1B8E22A5C7ED}" type="pres">
      <dgm:prSet presAssocID="{B73D7960-5050-4A3D-AFC1-BE4412166225}" presName="Name111" presStyleLbl="parChTrans1D3" presStyleIdx="0" presStyleCnt="4"/>
      <dgm:spPr/>
    </dgm:pt>
    <dgm:pt modelId="{A80E8613-55EC-4F83-9A73-7025D66336E5}" type="pres">
      <dgm:prSet presAssocID="{87A8E596-F45B-4B67-ACFD-71DAC7D942F3}" presName="hierRoot3" presStyleCnt="0">
        <dgm:presLayoutVars>
          <dgm:hierBranch val="init"/>
        </dgm:presLayoutVars>
      </dgm:prSet>
      <dgm:spPr/>
    </dgm:pt>
    <dgm:pt modelId="{E03255E5-0F22-4D72-A942-CD3BB17CC27C}" type="pres">
      <dgm:prSet presAssocID="{87A8E596-F45B-4B67-ACFD-71DAC7D942F3}" presName="rootComposite3" presStyleCnt="0"/>
      <dgm:spPr/>
    </dgm:pt>
    <dgm:pt modelId="{6F5C76F2-665B-482F-B43C-C8B558C50BB9}" type="pres">
      <dgm:prSet presAssocID="{87A8E596-F45B-4B67-ACFD-71DAC7D942F3}" presName="rootText3" presStyleLbl="asst2" presStyleIdx="0" presStyleCnt="7">
        <dgm:presLayoutVars>
          <dgm:chPref val="3"/>
        </dgm:presLayoutVars>
      </dgm:prSet>
      <dgm:spPr/>
    </dgm:pt>
    <dgm:pt modelId="{849F69B0-A1B1-4B8F-B12B-7B252A37900F}" type="pres">
      <dgm:prSet presAssocID="{87A8E596-F45B-4B67-ACFD-71DAC7D942F3}" presName="rootConnector3" presStyleLbl="asst2" presStyleIdx="0" presStyleCnt="7"/>
      <dgm:spPr/>
    </dgm:pt>
    <dgm:pt modelId="{80817362-FD57-4973-8D00-580E57D62728}" type="pres">
      <dgm:prSet presAssocID="{87A8E596-F45B-4B67-ACFD-71DAC7D942F3}" presName="hierChild6" presStyleCnt="0"/>
      <dgm:spPr/>
    </dgm:pt>
    <dgm:pt modelId="{ABB0E12D-1362-4BDA-BF4F-9651E7D4D02A}" type="pres">
      <dgm:prSet presAssocID="{87A8E596-F45B-4B67-ACFD-71DAC7D942F3}" presName="hierChild7" presStyleCnt="0"/>
      <dgm:spPr/>
    </dgm:pt>
    <dgm:pt modelId="{C133C36F-8FFD-46BA-85D5-263198560AA3}" type="pres">
      <dgm:prSet presAssocID="{1801F73A-1BC0-4A98-AAA1-C4FACED6C80C}" presName="Name111" presStyleLbl="parChTrans1D4" presStyleIdx="0" presStyleCnt="3"/>
      <dgm:spPr/>
    </dgm:pt>
    <dgm:pt modelId="{9342761C-4F79-441A-B982-704AD796F99A}" type="pres">
      <dgm:prSet presAssocID="{7D5BB544-5CBC-41E2-AB8D-848543C90C07}" presName="hierRoot3" presStyleCnt="0">
        <dgm:presLayoutVars>
          <dgm:hierBranch val="init"/>
        </dgm:presLayoutVars>
      </dgm:prSet>
      <dgm:spPr/>
    </dgm:pt>
    <dgm:pt modelId="{861AB9E8-682D-42E7-B1A8-18A815BAEDB0}" type="pres">
      <dgm:prSet presAssocID="{7D5BB544-5CBC-41E2-AB8D-848543C90C07}" presName="rootComposite3" presStyleCnt="0"/>
      <dgm:spPr/>
    </dgm:pt>
    <dgm:pt modelId="{E6684E4A-FA92-4614-A72F-113F57A34E57}" type="pres">
      <dgm:prSet presAssocID="{7D5BB544-5CBC-41E2-AB8D-848543C90C07}" presName="rootText3" presStyleLbl="asst2" presStyleIdx="1" presStyleCnt="7">
        <dgm:presLayoutVars>
          <dgm:chPref val="3"/>
        </dgm:presLayoutVars>
      </dgm:prSet>
      <dgm:spPr/>
    </dgm:pt>
    <dgm:pt modelId="{DEC4078A-B027-42CA-BB87-DE244D338121}" type="pres">
      <dgm:prSet presAssocID="{7D5BB544-5CBC-41E2-AB8D-848543C90C07}" presName="rootConnector3" presStyleLbl="asst2" presStyleIdx="1" presStyleCnt="7"/>
      <dgm:spPr/>
    </dgm:pt>
    <dgm:pt modelId="{2748298B-0FA5-41CE-A261-2330A6B08020}" type="pres">
      <dgm:prSet presAssocID="{7D5BB544-5CBC-41E2-AB8D-848543C90C07}" presName="hierChild6" presStyleCnt="0"/>
      <dgm:spPr/>
    </dgm:pt>
    <dgm:pt modelId="{857E14A7-2730-432E-B4AD-212537765BAB}" type="pres">
      <dgm:prSet presAssocID="{7D5BB544-5CBC-41E2-AB8D-848543C90C07}" presName="hierChild7" presStyleCnt="0"/>
      <dgm:spPr/>
    </dgm:pt>
    <dgm:pt modelId="{F1066DBD-434E-43E3-A5B9-2D922C2DFE34}" type="pres">
      <dgm:prSet presAssocID="{C6EBBFAD-6607-49FF-9CF6-0C6B9CC3B32F}" presName="Name111" presStyleLbl="parChTrans1D4" presStyleIdx="1" presStyleCnt="3"/>
      <dgm:spPr/>
    </dgm:pt>
    <dgm:pt modelId="{F90C6E62-9404-49E2-8DC9-C81490D039CB}" type="pres">
      <dgm:prSet presAssocID="{3E6D2415-EA27-4C7F-AF3A-7F5CF4FA7225}" presName="hierRoot3" presStyleCnt="0">
        <dgm:presLayoutVars>
          <dgm:hierBranch val="init"/>
        </dgm:presLayoutVars>
      </dgm:prSet>
      <dgm:spPr/>
    </dgm:pt>
    <dgm:pt modelId="{E00A62B6-F282-444E-885B-249467C7D4C1}" type="pres">
      <dgm:prSet presAssocID="{3E6D2415-EA27-4C7F-AF3A-7F5CF4FA7225}" presName="rootComposite3" presStyleCnt="0"/>
      <dgm:spPr/>
    </dgm:pt>
    <dgm:pt modelId="{2E2CC242-7E76-4D98-900A-6D7113DEEE08}" type="pres">
      <dgm:prSet presAssocID="{3E6D2415-EA27-4C7F-AF3A-7F5CF4FA7225}" presName="rootText3" presStyleLbl="asst2" presStyleIdx="2" presStyleCnt="7">
        <dgm:presLayoutVars>
          <dgm:chPref val="3"/>
        </dgm:presLayoutVars>
      </dgm:prSet>
      <dgm:spPr/>
    </dgm:pt>
    <dgm:pt modelId="{C5B7962C-B69D-4E34-B3A3-F8CC6A166A01}" type="pres">
      <dgm:prSet presAssocID="{3E6D2415-EA27-4C7F-AF3A-7F5CF4FA7225}" presName="rootConnector3" presStyleLbl="asst2" presStyleIdx="2" presStyleCnt="7"/>
      <dgm:spPr/>
    </dgm:pt>
    <dgm:pt modelId="{6456ED5C-C3EE-419D-BE52-D4E4381C71D1}" type="pres">
      <dgm:prSet presAssocID="{3E6D2415-EA27-4C7F-AF3A-7F5CF4FA7225}" presName="hierChild6" presStyleCnt="0"/>
      <dgm:spPr/>
    </dgm:pt>
    <dgm:pt modelId="{867481C3-C755-4F6B-AD90-1577BB214654}" type="pres">
      <dgm:prSet presAssocID="{3E6D2415-EA27-4C7F-AF3A-7F5CF4FA7225}" presName="hierChild7" presStyleCnt="0"/>
      <dgm:spPr/>
    </dgm:pt>
    <dgm:pt modelId="{BFD28AD5-CE96-4158-8BC3-3948348BE398}" type="pres">
      <dgm:prSet presAssocID="{8CD446EB-86E3-4602-9077-A56972CF5C23}" presName="Name111" presStyleLbl="parChTrans1D3" presStyleIdx="1" presStyleCnt="4"/>
      <dgm:spPr/>
    </dgm:pt>
    <dgm:pt modelId="{CAE491FD-7C8B-40D7-B07E-90429182E8BF}" type="pres">
      <dgm:prSet presAssocID="{D4EBB4AC-315E-4E1B-B21B-E5C0AD4DC9F6}" presName="hierRoot3" presStyleCnt="0">
        <dgm:presLayoutVars>
          <dgm:hierBranch val="init"/>
        </dgm:presLayoutVars>
      </dgm:prSet>
      <dgm:spPr/>
    </dgm:pt>
    <dgm:pt modelId="{AA01C7AD-5BD0-4EEA-8948-F3AE0E7AFE05}" type="pres">
      <dgm:prSet presAssocID="{D4EBB4AC-315E-4E1B-B21B-E5C0AD4DC9F6}" presName="rootComposite3" presStyleCnt="0"/>
      <dgm:spPr/>
    </dgm:pt>
    <dgm:pt modelId="{FA91BCCD-13EC-4702-A55F-D31277DE9138}" type="pres">
      <dgm:prSet presAssocID="{D4EBB4AC-315E-4E1B-B21B-E5C0AD4DC9F6}" presName="rootText3" presStyleLbl="asst2" presStyleIdx="3" presStyleCnt="7">
        <dgm:presLayoutVars>
          <dgm:chPref val="3"/>
        </dgm:presLayoutVars>
      </dgm:prSet>
      <dgm:spPr/>
    </dgm:pt>
    <dgm:pt modelId="{78B1B78E-6FAA-46D2-A156-75FAA9D892A4}" type="pres">
      <dgm:prSet presAssocID="{D4EBB4AC-315E-4E1B-B21B-E5C0AD4DC9F6}" presName="rootConnector3" presStyleLbl="asst2" presStyleIdx="3" presStyleCnt="7"/>
      <dgm:spPr/>
    </dgm:pt>
    <dgm:pt modelId="{C2C81EFB-C81C-486F-8CCD-18500088A945}" type="pres">
      <dgm:prSet presAssocID="{D4EBB4AC-315E-4E1B-B21B-E5C0AD4DC9F6}" presName="hierChild6" presStyleCnt="0"/>
      <dgm:spPr/>
    </dgm:pt>
    <dgm:pt modelId="{6E76CC58-1308-4D43-8949-6136B48FED9F}" type="pres">
      <dgm:prSet presAssocID="{D4EBB4AC-315E-4E1B-B21B-E5C0AD4DC9F6}" presName="hierChild7" presStyleCnt="0"/>
      <dgm:spPr/>
    </dgm:pt>
    <dgm:pt modelId="{38E1AD41-1653-41BA-AE4B-4B10A0C5E210}" type="pres">
      <dgm:prSet presAssocID="{F2B854CB-E1DD-42BD-AB89-B41552013105}" presName="Name111" presStyleLbl="parChTrans1D4" presStyleIdx="2" presStyleCnt="3"/>
      <dgm:spPr/>
    </dgm:pt>
    <dgm:pt modelId="{AA08D157-E3C5-46F8-A7EC-50F232EB7BE2}" type="pres">
      <dgm:prSet presAssocID="{3D4668D1-02AE-4A0D-B5E9-6BC7AA8A6D1F}" presName="hierRoot3" presStyleCnt="0">
        <dgm:presLayoutVars>
          <dgm:hierBranch val="init"/>
        </dgm:presLayoutVars>
      </dgm:prSet>
      <dgm:spPr/>
    </dgm:pt>
    <dgm:pt modelId="{8996DD59-E956-4B80-93A2-AF75F31559EF}" type="pres">
      <dgm:prSet presAssocID="{3D4668D1-02AE-4A0D-B5E9-6BC7AA8A6D1F}" presName="rootComposite3" presStyleCnt="0"/>
      <dgm:spPr/>
    </dgm:pt>
    <dgm:pt modelId="{4D68CC04-52F0-420E-BC95-A40E1B1B6D0E}" type="pres">
      <dgm:prSet presAssocID="{3D4668D1-02AE-4A0D-B5E9-6BC7AA8A6D1F}" presName="rootText3" presStyleLbl="asst2" presStyleIdx="4" presStyleCnt="7">
        <dgm:presLayoutVars>
          <dgm:chPref val="3"/>
        </dgm:presLayoutVars>
      </dgm:prSet>
      <dgm:spPr/>
    </dgm:pt>
    <dgm:pt modelId="{713371D2-38D0-4B8C-B1F4-FB1D156A5032}" type="pres">
      <dgm:prSet presAssocID="{3D4668D1-02AE-4A0D-B5E9-6BC7AA8A6D1F}" presName="rootConnector3" presStyleLbl="asst2" presStyleIdx="4" presStyleCnt="7"/>
      <dgm:spPr/>
    </dgm:pt>
    <dgm:pt modelId="{D62BC9AA-A2E6-4194-812D-03D72C30D25F}" type="pres">
      <dgm:prSet presAssocID="{3D4668D1-02AE-4A0D-B5E9-6BC7AA8A6D1F}" presName="hierChild6" presStyleCnt="0"/>
      <dgm:spPr/>
    </dgm:pt>
    <dgm:pt modelId="{5895829C-A8C8-451E-BC9C-2A1B143C9818}" type="pres">
      <dgm:prSet presAssocID="{3D4668D1-02AE-4A0D-B5E9-6BC7AA8A6D1F}" presName="hierChild7" presStyleCnt="0"/>
      <dgm:spPr/>
    </dgm:pt>
    <dgm:pt modelId="{7A8A992A-4F25-4468-9C39-95FC737A9B1C}" type="pres">
      <dgm:prSet presAssocID="{D9A8769B-4698-4636-B649-7421DE8C3B6A}" presName="Name37" presStyleLbl="parChTrans1D2" presStyleIdx="1" presStyleCnt="3"/>
      <dgm:spPr/>
    </dgm:pt>
    <dgm:pt modelId="{17B7536E-3A70-4900-A398-853053E252C6}" type="pres">
      <dgm:prSet presAssocID="{19904617-214B-4B6D-ABCC-0E1EF7BBCC40}" presName="hierRoot2" presStyleCnt="0">
        <dgm:presLayoutVars>
          <dgm:hierBranch val="init"/>
        </dgm:presLayoutVars>
      </dgm:prSet>
      <dgm:spPr/>
    </dgm:pt>
    <dgm:pt modelId="{66A45619-C2D1-4831-B350-9C0F33D0D88C}" type="pres">
      <dgm:prSet presAssocID="{19904617-214B-4B6D-ABCC-0E1EF7BBCC40}" presName="rootComposite" presStyleCnt="0"/>
      <dgm:spPr/>
    </dgm:pt>
    <dgm:pt modelId="{63563344-6354-4512-BC23-89160C8F521F}" type="pres">
      <dgm:prSet presAssocID="{19904617-214B-4B6D-ABCC-0E1EF7BBCC40}" presName="rootText" presStyleLbl="node2" presStyleIdx="1" presStyleCnt="3">
        <dgm:presLayoutVars>
          <dgm:chPref val="3"/>
        </dgm:presLayoutVars>
      </dgm:prSet>
      <dgm:spPr/>
    </dgm:pt>
    <dgm:pt modelId="{78D18D9E-CCE7-4721-88C4-49235BF73C14}" type="pres">
      <dgm:prSet presAssocID="{19904617-214B-4B6D-ABCC-0E1EF7BBCC40}" presName="rootConnector" presStyleLbl="node2" presStyleIdx="1" presStyleCnt="3"/>
      <dgm:spPr/>
    </dgm:pt>
    <dgm:pt modelId="{405A1790-95CD-444E-9D81-CCADBEDFAB23}" type="pres">
      <dgm:prSet presAssocID="{19904617-214B-4B6D-ABCC-0E1EF7BBCC40}" presName="hierChild4" presStyleCnt="0"/>
      <dgm:spPr/>
    </dgm:pt>
    <dgm:pt modelId="{A5F88371-DACE-44FE-9979-468BA51C8CEF}" type="pres">
      <dgm:prSet presAssocID="{19904617-214B-4B6D-ABCC-0E1EF7BBCC40}" presName="hierChild5" presStyleCnt="0"/>
      <dgm:spPr/>
    </dgm:pt>
    <dgm:pt modelId="{700106BB-7E08-4F2E-B157-0128EA4D0C49}" type="pres">
      <dgm:prSet presAssocID="{05A37C22-0FAF-4B18-80AD-2EF4741B0FCD}" presName="Name37" presStyleLbl="parChTrans1D2" presStyleIdx="2" presStyleCnt="3"/>
      <dgm:spPr/>
    </dgm:pt>
    <dgm:pt modelId="{4C17399C-07D5-4938-8F31-C02ACAD5D8DB}" type="pres">
      <dgm:prSet presAssocID="{83202D73-822B-4D55-AD15-CD2DEA4020A5}" presName="hierRoot2" presStyleCnt="0">
        <dgm:presLayoutVars>
          <dgm:hierBranch val="init"/>
        </dgm:presLayoutVars>
      </dgm:prSet>
      <dgm:spPr/>
    </dgm:pt>
    <dgm:pt modelId="{6B790F2B-A116-4297-AC9F-4FAA8CD48100}" type="pres">
      <dgm:prSet presAssocID="{83202D73-822B-4D55-AD15-CD2DEA4020A5}" presName="rootComposite" presStyleCnt="0"/>
      <dgm:spPr/>
    </dgm:pt>
    <dgm:pt modelId="{2B572395-C51A-40F1-A19D-3CAB15000138}" type="pres">
      <dgm:prSet presAssocID="{83202D73-822B-4D55-AD15-CD2DEA4020A5}" presName="rootText" presStyleLbl="node2" presStyleIdx="2" presStyleCnt="3">
        <dgm:presLayoutVars>
          <dgm:chPref val="3"/>
        </dgm:presLayoutVars>
      </dgm:prSet>
      <dgm:spPr/>
    </dgm:pt>
    <dgm:pt modelId="{299511FC-7EFB-4722-B221-8C1E28BB7EF2}" type="pres">
      <dgm:prSet presAssocID="{83202D73-822B-4D55-AD15-CD2DEA4020A5}" presName="rootConnector" presStyleLbl="node2" presStyleIdx="2" presStyleCnt="3"/>
      <dgm:spPr/>
    </dgm:pt>
    <dgm:pt modelId="{C453CB7E-8F22-4A0D-BE2D-8DCA0CFE04C3}" type="pres">
      <dgm:prSet presAssocID="{83202D73-822B-4D55-AD15-CD2DEA4020A5}" presName="hierChild4" presStyleCnt="0"/>
      <dgm:spPr/>
    </dgm:pt>
    <dgm:pt modelId="{57517FDE-7518-40ED-8C20-51626104A018}" type="pres">
      <dgm:prSet presAssocID="{83202D73-822B-4D55-AD15-CD2DEA4020A5}" presName="hierChild5" presStyleCnt="0"/>
      <dgm:spPr/>
    </dgm:pt>
    <dgm:pt modelId="{DE507058-8373-43F3-8AC2-C0A9FE7C46DA}" type="pres">
      <dgm:prSet presAssocID="{04BB790A-0131-491F-A151-68B0A3C1B8A2}" presName="Name111" presStyleLbl="parChTrans1D3" presStyleIdx="2" presStyleCnt="4"/>
      <dgm:spPr/>
    </dgm:pt>
    <dgm:pt modelId="{EC416B20-9940-4698-83FD-E480543A462D}" type="pres">
      <dgm:prSet presAssocID="{8E6AC068-7A19-437C-9963-89BCC7C44C7C}" presName="hierRoot3" presStyleCnt="0">
        <dgm:presLayoutVars>
          <dgm:hierBranch val="init"/>
        </dgm:presLayoutVars>
      </dgm:prSet>
      <dgm:spPr/>
    </dgm:pt>
    <dgm:pt modelId="{A75D66A9-9337-4A5D-B0BF-C9FBE2197723}" type="pres">
      <dgm:prSet presAssocID="{8E6AC068-7A19-437C-9963-89BCC7C44C7C}" presName="rootComposite3" presStyleCnt="0"/>
      <dgm:spPr/>
    </dgm:pt>
    <dgm:pt modelId="{94629C77-072E-4679-BBC3-16A9EEB37AEF}" type="pres">
      <dgm:prSet presAssocID="{8E6AC068-7A19-437C-9963-89BCC7C44C7C}" presName="rootText3" presStyleLbl="asst2" presStyleIdx="5" presStyleCnt="7">
        <dgm:presLayoutVars>
          <dgm:chPref val="3"/>
        </dgm:presLayoutVars>
      </dgm:prSet>
      <dgm:spPr/>
    </dgm:pt>
    <dgm:pt modelId="{089AEBED-45B8-403E-A041-DC0949928C34}" type="pres">
      <dgm:prSet presAssocID="{8E6AC068-7A19-437C-9963-89BCC7C44C7C}" presName="rootConnector3" presStyleLbl="asst2" presStyleIdx="5" presStyleCnt="7"/>
      <dgm:spPr/>
    </dgm:pt>
    <dgm:pt modelId="{0FE3974A-C137-4EB6-B622-ECCBDD5C9EC5}" type="pres">
      <dgm:prSet presAssocID="{8E6AC068-7A19-437C-9963-89BCC7C44C7C}" presName="hierChild6" presStyleCnt="0"/>
      <dgm:spPr/>
    </dgm:pt>
    <dgm:pt modelId="{D5DD4107-A3CD-4D89-8631-3D030474E945}" type="pres">
      <dgm:prSet presAssocID="{8E6AC068-7A19-437C-9963-89BCC7C44C7C}" presName="hierChild7" presStyleCnt="0"/>
      <dgm:spPr/>
    </dgm:pt>
    <dgm:pt modelId="{78AF6A57-9339-4651-9F4E-5B48EDECF400}" type="pres">
      <dgm:prSet presAssocID="{B77F7BCF-81B0-42F9-9122-5C0819827CBB}" presName="Name111" presStyleLbl="parChTrans1D3" presStyleIdx="3" presStyleCnt="4"/>
      <dgm:spPr/>
    </dgm:pt>
    <dgm:pt modelId="{9D19F1CB-4624-40C2-A1FD-5609A0F51A31}" type="pres">
      <dgm:prSet presAssocID="{66F91F85-AD8C-47F1-86F1-1B3B43FCEEB3}" presName="hierRoot3" presStyleCnt="0">
        <dgm:presLayoutVars>
          <dgm:hierBranch val="init"/>
        </dgm:presLayoutVars>
      </dgm:prSet>
      <dgm:spPr/>
    </dgm:pt>
    <dgm:pt modelId="{CD45E234-1513-4CF0-9001-CC50F5DF4D4B}" type="pres">
      <dgm:prSet presAssocID="{66F91F85-AD8C-47F1-86F1-1B3B43FCEEB3}" presName="rootComposite3" presStyleCnt="0"/>
      <dgm:spPr/>
    </dgm:pt>
    <dgm:pt modelId="{B756C8D2-7D35-454B-90CA-236D96281AAF}" type="pres">
      <dgm:prSet presAssocID="{66F91F85-AD8C-47F1-86F1-1B3B43FCEEB3}" presName="rootText3" presStyleLbl="asst2" presStyleIdx="6" presStyleCnt="7">
        <dgm:presLayoutVars>
          <dgm:chPref val="3"/>
        </dgm:presLayoutVars>
      </dgm:prSet>
      <dgm:spPr/>
    </dgm:pt>
    <dgm:pt modelId="{35137296-D3FF-420F-804A-B88409437B6F}" type="pres">
      <dgm:prSet presAssocID="{66F91F85-AD8C-47F1-86F1-1B3B43FCEEB3}" presName="rootConnector3" presStyleLbl="asst2" presStyleIdx="6" presStyleCnt="7"/>
      <dgm:spPr/>
    </dgm:pt>
    <dgm:pt modelId="{284C0929-6066-42E7-B86D-4A4F9C3AB908}" type="pres">
      <dgm:prSet presAssocID="{66F91F85-AD8C-47F1-86F1-1B3B43FCEEB3}" presName="hierChild6" presStyleCnt="0"/>
      <dgm:spPr/>
    </dgm:pt>
    <dgm:pt modelId="{75D47CB0-1AEC-42BD-8E32-7F2AAE959CDF}" type="pres">
      <dgm:prSet presAssocID="{66F91F85-AD8C-47F1-86F1-1B3B43FCEEB3}" presName="hierChild7" presStyleCnt="0"/>
      <dgm:spPr/>
    </dgm:pt>
    <dgm:pt modelId="{6062E5B9-4F91-46AE-88AA-916C7488D5EC}" type="pres">
      <dgm:prSet presAssocID="{7DA02BDB-03DB-4D57-9559-69F8F55F9C4F}" presName="hierChild3" presStyleCnt="0"/>
      <dgm:spPr/>
    </dgm:pt>
  </dgm:ptLst>
  <dgm:cxnLst>
    <dgm:cxn modelId="{78C86400-0465-4F2B-85B9-3E24C446B494}" type="presOf" srcId="{9703533C-FA69-40EE-9291-73620FED3E8E}" destId="{556D70C1-13C3-4C03-9709-CCF66BB7EBCB}" srcOrd="0" destOrd="0" presId="urn:microsoft.com/office/officeart/2005/8/layout/orgChart1"/>
    <dgm:cxn modelId="{BE943A05-F1A8-4B37-9A5C-908F520AB095}" type="presOf" srcId="{D9A8769B-4698-4636-B649-7421DE8C3B6A}" destId="{7A8A992A-4F25-4468-9C39-95FC737A9B1C}" srcOrd="0" destOrd="0" presId="urn:microsoft.com/office/officeart/2005/8/layout/orgChart1"/>
    <dgm:cxn modelId="{E8D25512-E42C-44BA-B9ED-0AF7905F174D}" type="presOf" srcId="{66F91F85-AD8C-47F1-86F1-1B3B43FCEEB3}" destId="{B756C8D2-7D35-454B-90CA-236D96281AAF}" srcOrd="0" destOrd="0" presId="urn:microsoft.com/office/officeart/2005/8/layout/orgChart1"/>
    <dgm:cxn modelId="{CF6B401B-5B25-4400-8068-B9274D63BA79}" type="presOf" srcId="{8E6AC068-7A19-437C-9963-89BCC7C44C7C}" destId="{94629C77-072E-4679-BBC3-16A9EEB37AEF}" srcOrd="0" destOrd="0" presId="urn:microsoft.com/office/officeart/2005/8/layout/orgChart1"/>
    <dgm:cxn modelId="{FF7BFC24-B047-48BC-BCEB-6AA72236430F}" type="presOf" srcId="{F2B854CB-E1DD-42BD-AB89-B41552013105}" destId="{38E1AD41-1653-41BA-AE4B-4B10A0C5E210}" srcOrd="0" destOrd="0" presId="urn:microsoft.com/office/officeart/2005/8/layout/orgChart1"/>
    <dgm:cxn modelId="{F0BC6829-136B-48B2-B396-2E06CE4F3FE9}" type="presOf" srcId="{00885EB1-A680-4272-8E5E-AD2D79FC7108}" destId="{E9FFFECB-4CA7-4B0B-B3F3-1CC0CE75FEF3}" srcOrd="0" destOrd="0" presId="urn:microsoft.com/office/officeart/2005/8/layout/orgChart1"/>
    <dgm:cxn modelId="{B3D4892A-B701-46BA-BBCD-ABEBE18373D3}" srcId="{87A8E596-F45B-4B67-ACFD-71DAC7D942F3}" destId="{3E6D2415-EA27-4C7F-AF3A-7F5CF4FA7225}" srcOrd="1" destOrd="0" parTransId="{C6EBBFAD-6607-49FF-9CF6-0C6B9CC3B32F}" sibTransId="{E0F6C511-2CBC-4992-AE68-E6A5C6637E6A}"/>
    <dgm:cxn modelId="{44A35230-8ADD-4BF4-88E2-689627768535}" type="presOf" srcId="{83202D73-822B-4D55-AD15-CD2DEA4020A5}" destId="{299511FC-7EFB-4722-B221-8C1E28BB7EF2}" srcOrd="1" destOrd="0" presId="urn:microsoft.com/office/officeart/2005/8/layout/orgChart1"/>
    <dgm:cxn modelId="{59A09434-632A-4061-8F57-0276DB9FDEFD}" srcId="{87A8E596-F45B-4B67-ACFD-71DAC7D942F3}" destId="{7D5BB544-5CBC-41E2-AB8D-848543C90C07}" srcOrd="0" destOrd="0" parTransId="{1801F73A-1BC0-4A98-AAA1-C4FACED6C80C}" sibTransId="{417434E2-88CE-4D44-92B0-4546461282B2}"/>
    <dgm:cxn modelId="{CC5EF335-9E10-4FCB-ABAA-945B08BA347E}" type="presOf" srcId="{66F91F85-AD8C-47F1-86F1-1B3B43FCEEB3}" destId="{35137296-D3FF-420F-804A-B88409437B6F}" srcOrd="1" destOrd="0" presId="urn:microsoft.com/office/officeart/2005/8/layout/orgChart1"/>
    <dgm:cxn modelId="{3A726B37-47E6-411A-A8C3-A1B0DC8DC5CD}" type="presOf" srcId="{00885EB1-A680-4272-8E5E-AD2D79FC7108}" destId="{482EB5B2-5945-4BA5-B0DB-10462BE3C6FA}" srcOrd="1" destOrd="0" presId="urn:microsoft.com/office/officeart/2005/8/layout/orgChart1"/>
    <dgm:cxn modelId="{F8E19240-0AA7-44BB-9339-2C01F3D33A45}" srcId="{D4EBB4AC-315E-4E1B-B21B-E5C0AD4DC9F6}" destId="{3D4668D1-02AE-4A0D-B5E9-6BC7AA8A6D1F}" srcOrd="0" destOrd="0" parTransId="{F2B854CB-E1DD-42BD-AB89-B41552013105}" sibTransId="{0B706870-C5E6-4659-9614-30FDD6AC6F13}"/>
    <dgm:cxn modelId="{358E675C-94E8-4016-8224-9F50406DE6F4}" srcId="{83202D73-822B-4D55-AD15-CD2DEA4020A5}" destId="{8E6AC068-7A19-437C-9963-89BCC7C44C7C}" srcOrd="0" destOrd="0" parTransId="{04BB790A-0131-491F-A151-68B0A3C1B8A2}" sibTransId="{2DAA2C19-F7AF-4C62-A3A4-6B7634EEFBE3}"/>
    <dgm:cxn modelId="{2DD63F49-F1A7-4387-AD11-A51DF3E083D2}" type="presOf" srcId="{7DA02BDB-03DB-4D57-9559-69F8F55F9C4F}" destId="{3ED50DB7-074A-406C-928C-01E25245875A}" srcOrd="0" destOrd="0" presId="urn:microsoft.com/office/officeart/2005/8/layout/orgChart1"/>
    <dgm:cxn modelId="{A7054249-FCD0-4A4F-BA00-51FB1CF769AA}" type="presOf" srcId="{83202D73-822B-4D55-AD15-CD2DEA4020A5}" destId="{2B572395-C51A-40F1-A19D-3CAB15000138}" srcOrd="0" destOrd="0" presId="urn:microsoft.com/office/officeart/2005/8/layout/orgChart1"/>
    <dgm:cxn modelId="{559A4B49-777F-4565-976C-1943DC4C76E6}" type="presOf" srcId="{8F4E2761-9352-4651-85F6-971EB48F71BE}" destId="{E244684A-8D6E-4350-97AB-6A086C48CCEE}" srcOrd="0" destOrd="0" presId="urn:microsoft.com/office/officeart/2005/8/layout/orgChart1"/>
    <dgm:cxn modelId="{E68A9349-24CC-4203-8F9B-2F2048E39FCA}" type="presOf" srcId="{7D5BB544-5CBC-41E2-AB8D-848543C90C07}" destId="{E6684E4A-FA92-4614-A72F-113F57A34E57}" srcOrd="0" destOrd="0" presId="urn:microsoft.com/office/officeart/2005/8/layout/orgChart1"/>
    <dgm:cxn modelId="{BD24AA4A-24DA-4587-B229-00B2347E32EE}" type="presOf" srcId="{05A37C22-0FAF-4B18-80AD-2EF4741B0FCD}" destId="{700106BB-7E08-4F2E-B157-0128EA4D0C49}" srcOrd="0" destOrd="0" presId="urn:microsoft.com/office/officeart/2005/8/layout/orgChart1"/>
    <dgm:cxn modelId="{9CE5154B-4744-4E49-99F7-4D32F5941AB5}" srcId="{7DA02BDB-03DB-4D57-9559-69F8F55F9C4F}" destId="{00885EB1-A680-4272-8E5E-AD2D79FC7108}" srcOrd="0" destOrd="0" parTransId="{9703533C-FA69-40EE-9291-73620FED3E8E}" sibTransId="{B4CEB033-F1E4-4DE4-B093-49CAC38FEF63}"/>
    <dgm:cxn modelId="{B9387251-5DB5-4C9E-A8A0-5E1CC2F152A3}" type="presOf" srcId="{D4EBB4AC-315E-4E1B-B21B-E5C0AD4DC9F6}" destId="{FA91BCCD-13EC-4702-A55F-D31277DE9138}" srcOrd="0" destOrd="0" presId="urn:microsoft.com/office/officeart/2005/8/layout/orgChart1"/>
    <dgm:cxn modelId="{8E36EC79-7F93-41EC-9A7A-6275F279DC4D}" srcId="{00885EB1-A680-4272-8E5E-AD2D79FC7108}" destId="{D4EBB4AC-315E-4E1B-B21B-E5C0AD4DC9F6}" srcOrd="1" destOrd="0" parTransId="{8CD446EB-86E3-4602-9077-A56972CF5C23}" sibTransId="{C9A0AF74-CEC5-48BF-974B-CC4B3DAD8B07}"/>
    <dgm:cxn modelId="{9ED5215A-6D4C-4DE4-BAB6-99FBFD14D02F}" type="presOf" srcId="{04BB790A-0131-491F-A151-68B0A3C1B8A2}" destId="{DE507058-8373-43F3-8AC2-C0A9FE7C46DA}" srcOrd="0" destOrd="0" presId="urn:microsoft.com/office/officeart/2005/8/layout/orgChart1"/>
    <dgm:cxn modelId="{56D45582-3911-4F06-B1B2-D01E6030D0F2}" type="presOf" srcId="{8CD446EB-86E3-4602-9077-A56972CF5C23}" destId="{BFD28AD5-CE96-4158-8BC3-3948348BE398}" srcOrd="0" destOrd="0" presId="urn:microsoft.com/office/officeart/2005/8/layout/orgChart1"/>
    <dgm:cxn modelId="{13F02F8F-F3A6-4FD7-81FE-371EEB172163}" type="presOf" srcId="{19904617-214B-4B6D-ABCC-0E1EF7BBCC40}" destId="{63563344-6354-4512-BC23-89160C8F521F}" srcOrd="0" destOrd="0" presId="urn:microsoft.com/office/officeart/2005/8/layout/orgChart1"/>
    <dgm:cxn modelId="{14330C92-527F-41EC-913F-E4680333A31B}" srcId="{7DA02BDB-03DB-4D57-9559-69F8F55F9C4F}" destId="{83202D73-822B-4D55-AD15-CD2DEA4020A5}" srcOrd="2" destOrd="0" parTransId="{05A37C22-0FAF-4B18-80AD-2EF4741B0FCD}" sibTransId="{16F480E5-1362-40D6-958A-8AC4ED4EEA7B}"/>
    <dgm:cxn modelId="{F3ADE795-B6ED-4200-B2F9-88895DBE86E4}" type="presOf" srcId="{D4EBB4AC-315E-4E1B-B21B-E5C0AD4DC9F6}" destId="{78B1B78E-6FAA-46D2-A156-75FAA9D892A4}" srcOrd="1" destOrd="0" presId="urn:microsoft.com/office/officeart/2005/8/layout/orgChart1"/>
    <dgm:cxn modelId="{B116C79E-47D3-4928-8DC3-913C26A482FC}" type="presOf" srcId="{7D5BB544-5CBC-41E2-AB8D-848543C90C07}" destId="{DEC4078A-B027-42CA-BB87-DE244D338121}" srcOrd="1" destOrd="0" presId="urn:microsoft.com/office/officeart/2005/8/layout/orgChart1"/>
    <dgm:cxn modelId="{ADBEC3A1-B540-4562-9452-98DB4CBA94C3}" type="presOf" srcId="{19904617-214B-4B6D-ABCC-0E1EF7BBCC40}" destId="{78D18D9E-CCE7-4721-88C4-49235BF73C14}" srcOrd="1" destOrd="0" presId="urn:microsoft.com/office/officeart/2005/8/layout/orgChart1"/>
    <dgm:cxn modelId="{8DE8B2A6-1DF5-4130-823C-8DCB7353B011}" type="presOf" srcId="{8E6AC068-7A19-437C-9963-89BCC7C44C7C}" destId="{089AEBED-45B8-403E-A041-DC0949928C34}" srcOrd="1" destOrd="0" presId="urn:microsoft.com/office/officeart/2005/8/layout/orgChart1"/>
    <dgm:cxn modelId="{E483AEAB-19C9-4E52-9738-5F497991CDA6}" type="presOf" srcId="{7DA02BDB-03DB-4D57-9559-69F8F55F9C4F}" destId="{ED9EFF26-24E6-4E0C-B05B-EC4FD40C9214}" srcOrd="1" destOrd="0" presId="urn:microsoft.com/office/officeart/2005/8/layout/orgChart1"/>
    <dgm:cxn modelId="{FDF941AD-4C40-4B23-A3F0-7146EF57B94B}" srcId="{7DA02BDB-03DB-4D57-9559-69F8F55F9C4F}" destId="{19904617-214B-4B6D-ABCC-0E1EF7BBCC40}" srcOrd="1" destOrd="0" parTransId="{D9A8769B-4698-4636-B649-7421DE8C3B6A}" sibTransId="{775DDEC6-AA43-4905-B1A5-C48B7E9805A9}"/>
    <dgm:cxn modelId="{CBFE4AB8-B31D-49B6-82DF-A1886669195D}" srcId="{8F4E2761-9352-4651-85F6-971EB48F71BE}" destId="{7DA02BDB-03DB-4D57-9559-69F8F55F9C4F}" srcOrd="0" destOrd="0" parTransId="{6CCA0C5F-299F-411E-B439-8C90183CBE4F}" sibTransId="{D7539B23-CD94-4015-AD07-788D2BD1F524}"/>
    <dgm:cxn modelId="{6DA7B4B8-0BBC-41FF-B4F6-13C3FB587B61}" srcId="{00885EB1-A680-4272-8E5E-AD2D79FC7108}" destId="{87A8E596-F45B-4B67-ACFD-71DAC7D942F3}" srcOrd="0" destOrd="0" parTransId="{B73D7960-5050-4A3D-AFC1-BE4412166225}" sibTransId="{409F8DDB-9FC3-4142-A070-89FA17F05529}"/>
    <dgm:cxn modelId="{992970B9-FBE3-4C2E-BE17-2D3140DABE1B}" type="presOf" srcId="{3D4668D1-02AE-4A0D-B5E9-6BC7AA8A6D1F}" destId="{713371D2-38D0-4B8C-B1F4-FB1D156A5032}" srcOrd="1" destOrd="0" presId="urn:microsoft.com/office/officeart/2005/8/layout/orgChart1"/>
    <dgm:cxn modelId="{A24D84C6-EBBA-4769-9118-5FBA142B25AF}" type="presOf" srcId="{B77F7BCF-81B0-42F9-9122-5C0819827CBB}" destId="{78AF6A57-9339-4651-9F4E-5B48EDECF400}" srcOrd="0" destOrd="0" presId="urn:microsoft.com/office/officeart/2005/8/layout/orgChart1"/>
    <dgm:cxn modelId="{6A8C68C7-CAE9-49EC-9904-990C3D8922D4}" type="presOf" srcId="{3D4668D1-02AE-4A0D-B5E9-6BC7AA8A6D1F}" destId="{4D68CC04-52F0-420E-BC95-A40E1B1B6D0E}" srcOrd="0" destOrd="0" presId="urn:microsoft.com/office/officeart/2005/8/layout/orgChart1"/>
    <dgm:cxn modelId="{62DC74DE-0E77-4587-9C56-0C2BFBC9196D}" type="presOf" srcId="{87A8E596-F45B-4B67-ACFD-71DAC7D942F3}" destId="{6F5C76F2-665B-482F-B43C-C8B558C50BB9}" srcOrd="0" destOrd="0" presId="urn:microsoft.com/office/officeart/2005/8/layout/orgChart1"/>
    <dgm:cxn modelId="{5FD94DDF-C8EC-425F-8C47-D6B1BA8735FB}" type="presOf" srcId="{87A8E596-F45B-4B67-ACFD-71DAC7D942F3}" destId="{849F69B0-A1B1-4B8F-B12B-7B252A37900F}" srcOrd="1" destOrd="0" presId="urn:microsoft.com/office/officeart/2005/8/layout/orgChart1"/>
    <dgm:cxn modelId="{529F03E4-04BE-461A-922B-88C6697AC528}" type="presOf" srcId="{B73D7960-5050-4A3D-AFC1-BE4412166225}" destId="{F494479F-8E3F-459B-B281-1B8E22A5C7ED}" srcOrd="0" destOrd="0" presId="urn:microsoft.com/office/officeart/2005/8/layout/orgChart1"/>
    <dgm:cxn modelId="{F8C838E5-C250-4286-851D-EA833D6BFA12}" type="presOf" srcId="{3E6D2415-EA27-4C7F-AF3A-7F5CF4FA7225}" destId="{C5B7962C-B69D-4E34-B3A3-F8CC6A166A01}" srcOrd="1" destOrd="0" presId="urn:microsoft.com/office/officeart/2005/8/layout/orgChart1"/>
    <dgm:cxn modelId="{819DC0F1-3614-4CBC-BBF1-F7D73DB6D133}" type="presOf" srcId="{3E6D2415-EA27-4C7F-AF3A-7F5CF4FA7225}" destId="{2E2CC242-7E76-4D98-900A-6D7113DEEE08}" srcOrd="0" destOrd="0" presId="urn:microsoft.com/office/officeart/2005/8/layout/orgChart1"/>
    <dgm:cxn modelId="{29BD15F6-5379-4C10-AEB4-7CE81388CE60}" type="presOf" srcId="{1801F73A-1BC0-4A98-AAA1-C4FACED6C80C}" destId="{C133C36F-8FFD-46BA-85D5-263198560AA3}" srcOrd="0" destOrd="0" presId="urn:microsoft.com/office/officeart/2005/8/layout/orgChart1"/>
    <dgm:cxn modelId="{DCA831F6-75D9-4C23-9433-686545BE607E}" type="presOf" srcId="{C6EBBFAD-6607-49FF-9CF6-0C6B9CC3B32F}" destId="{F1066DBD-434E-43E3-A5B9-2D922C2DFE34}" srcOrd="0" destOrd="0" presId="urn:microsoft.com/office/officeart/2005/8/layout/orgChart1"/>
    <dgm:cxn modelId="{096628F8-6C6D-47AC-BC87-C2DE2FD516A1}" srcId="{83202D73-822B-4D55-AD15-CD2DEA4020A5}" destId="{66F91F85-AD8C-47F1-86F1-1B3B43FCEEB3}" srcOrd="1" destOrd="0" parTransId="{B77F7BCF-81B0-42F9-9122-5C0819827CBB}" sibTransId="{ACA7F249-A572-4D5E-A6F4-E07BE62A7ED3}"/>
    <dgm:cxn modelId="{04D2BEC7-7C41-468C-85B0-DF959C1262AC}" type="presParOf" srcId="{E244684A-8D6E-4350-97AB-6A086C48CCEE}" destId="{C72D627C-78C3-47F7-BE2F-337EFB710550}" srcOrd="0" destOrd="0" presId="urn:microsoft.com/office/officeart/2005/8/layout/orgChart1"/>
    <dgm:cxn modelId="{282A9AB5-9AAB-4E4B-8C2C-ADE86B6772E9}" type="presParOf" srcId="{C72D627C-78C3-47F7-BE2F-337EFB710550}" destId="{C763635B-0DA9-4F03-8C4C-B7EF906FC019}" srcOrd="0" destOrd="0" presId="urn:microsoft.com/office/officeart/2005/8/layout/orgChart1"/>
    <dgm:cxn modelId="{AA9AF2E6-C873-42EA-BED0-A2C57434B19A}" type="presParOf" srcId="{C763635B-0DA9-4F03-8C4C-B7EF906FC019}" destId="{3ED50DB7-074A-406C-928C-01E25245875A}" srcOrd="0" destOrd="0" presId="urn:microsoft.com/office/officeart/2005/8/layout/orgChart1"/>
    <dgm:cxn modelId="{E9152A4D-C649-421B-AD7D-0BBC3971D5AC}" type="presParOf" srcId="{C763635B-0DA9-4F03-8C4C-B7EF906FC019}" destId="{ED9EFF26-24E6-4E0C-B05B-EC4FD40C9214}" srcOrd="1" destOrd="0" presId="urn:microsoft.com/office/officeart/2005/8/layout/orgChart1"/>
    <dgm:cxn modelId="{20DA46CA-F561-4FA3-9120-0E1916B081AF}" type="presParOf" srcId="{C72D627C-78C3-47F7-BE2F-337EFB710550}" destId="{20329CA6-F877-4BD8-987A-D2F9FBB6313C}" srcOrd="1" destOrd="0" presId="urn:microsoft.com/office/officeart/2005/8/layout/orgChart1"/>
    <dgm:cxn modelId="{F71DFCC8-9D52-4813-A05D-9C642113C21E}" type="presParOf" srcId="{20329CA6-F877-4BD8-987A-D2F9FBB6313C}" destId="{556D70C1-13C3-4C03-9709-CCF66BB7EBCB}" srcOrd="0" destOrd="0" presId="urn:microsoft.com/office/officeart/2005/8/layout/orgChart1"/>
    <dgm:cxn modelId="{C62C238A-9952-45C2-B371-70674482C419}" type="presParOf" srcId="{20329CA6-F877-4BD8-987A-D2F9FBB6313C}" destId="{254023E4-0D51-49AA-A959-A8720EC4199F}" srcOrd="1" destOrd="0" presId="urn:microsoft.com/office/officeart/2005/8/layout/orgChart1"/>
    <dgm:cxn modelId="{066EEB1A-6859-49A7-B853-A77A02289754}" type="presParOf" srcId="{254023E4-0D51-49AA-A959-A8720EC4199F}" destId="{924FAEF0-7400-47BA-9E97-246DDBD6B0DA}" srcOrd="0" destOrd="0" presId="urn:microsoft.com/office/officeart/2005/8/layout/orgChart1"/>
    <dgm:cxn modelId="{0BC72CE7-2131-45A3-8550-43B41BF5E085}" type="presParOf" srcId="{924FAEF0-7400-47BA-9E97-246DDBD6B0DA}" destId="{E9FFFECB-4CA7-4B0B-B3F3-1CC0CE75FEF3}" srcOrd="0" destOrd="0" presId="urn:microsoft.com/office/officeart/2005/8/layout/orgChart1"/>
    <dgm:cxn modelId="{BD42C830-20DF-4409-8958-C376B126E339}" type="presParOf" srcId="{924FAEF0-7400-47BA-9E97-246DDBD6B0DA}" destId="{482EB5B2-5945-4BA5-B0DB-10462BE3C6FA}" srcOrd="1" destOrd="0" presId="urn:microsoft.com/office/officeart/2005/8/layout/orgChart1"/>
    <dgm:cxn modelId="{B1851B73-C2E1-4D1D-80AD-E221E37B09CB}" type="presParOf" srcId="{254023E4-0D51-49AA-A959-A8720EC4199F}" destId="{FFF34B38-4456-4DBA-8813-4CDA6B13B9C5}" srcOrd="1" destOrd="0" presId="urn:microsoft.com/office/officeart/2005/8/layout/orgChart1"/>
    <dgm:cxn modelId="{DE82E946-B972-4800-A8EC-B28D33BDF566}" type="presParOf" srcId="{254023E4-0D51-49AA-A959-A8720EC4199F}" destId="{97CC0B02-AF20-4BC0-82BC-D12E4B7524C9}" srcOrd="2" destOrd="0" presId="urn:microsoft.com/office/officeart/2005/8/layout/orgChart1"/>
    <dgm:cxn modelId="{751C1849-7984-47BD-8AD4-CEE14536DBC5}" type="presParOf" srcId="{97CC0B02-AF20-4BC0-82BC-D12E4B7524C9}" destId="{F494479F-8E3F-459B-B281-1B8E22A5C7ED}" srcOrd="0" destOrd="0" presId="urn:microsoft.com/office/officeart/2005/8/layout/orgChart1"/>
    <dgm:cxn modelId="{6E34958D-05E1-412C-8E1C-7C1848B8E2CE}" type="presParOf" srcId="{97CC0B02-AF20-4BC0-82BC-D12E4B7524C9}" destId="{A80E8613-55EC-4F83-9A73-7025D66336E5}" srcOrd="1" destOrd="0" presId="urn:microsoft.com/office/officeart/2005/8/layout/orgChart1"/>
    <dgm:cxn modelId="{707BB1B8-9C3F-444F-86B0-87D41B8FB4D9}" type="presParOf" srcId="{A80E8613-55EC-4F83-9A73-7025D66336E5}" destId="{E03255E5-0F22-4D72-A942-CD3BB17CC27C}" srcOrd="0" destOrd="0" presId="urn:microsoft.com/office/officeart/2005/8/layout/orgChart1"/>
    <dgm:cxn modelId="{8879664D-7C14-40E0-97F2-298EC11B3C1E}" type="presParOf" srcId="{E03255E5-0F22-4D72-A942-CD3BB17CC27C}" destId="{6F5C76F2-665B-482F-B43C-C8B558C50BB9}" srcOrd="0" destOrd="0" presId="urn:microsoft.com/office/officeart/2005/8/layout/orgChart1"/>
    <dgm:cxn modelId="{E94A58D2-5135-4507-8204-BFCF41DFB6FB}" type="presParOf" srcId="{E03255E5-0F22-4D72-A942-CD3BB17CC27C}" destId="{849F69B0-A1B1-4B8F-B12B-7B252A37900F}" srcOrd="1" destOrd="0" presId="urn:microsoft.com/office/officeart/2005/8/layout/orgChart1"/>
    <dgm:cxn modelId="{B8F2ADCD-0F43-45C7-9BB7-264F9A9C5C66}" type="presParOf" srcId="{A80E8613-55EC-4F83-9A73-7025D66336E5}" destId="{80817362-FD57-4973-8D00-580E57D62728}" srcOrd="1" destOrd="0" presId="urn:microsoft.com/office/officeart/2005/8/layout/orgChart1"/>
    <dgm:cxn modelId="{DACBC68B-89FC-41ED-A665-45B62F24A7EF}" type="presParOf" srcId="{A80E8613-55EC-4F83-9A73-7025D66336E5}" destId="{ABB0E12D-1362-4BDA-BF4F-9651E7D4D02A}" srcOrd="2" destOrd="0" presId="urn:microsoft.com/office/officeart/2005/8/layout/orgChart1"/>
    <dgm:cxn modelId="{31CD69E5-DD89-4312-87A6-52A26E6E83F9}" type="presParOf" srcId="{ABB0E12D-1362-4BDA-BF4F-9651E7D4D02A}" destId="{C133C36F-8FFD-46BA-85D5-263198560AA3}" srcOrd="0" destOrd="0" presId="urn:microsoft.com/office/officeart/2005/8/layout/orgChart1"/>
    <dgm:cxn modelId="{DE02CDEA-CA7E-44AA-8068-2ACA28EB63B3}" type="presParOf" srcId="{ABB0E12D-1362-4BDA-BF4F-9651E7D4D02A}" destId="{9342761C-4F79-441A-B982-704AD796F99A}" srcOrd="1" destOrd="0" presId="urn:microsoft.com/office/officeart/2005/8/layout/orgChart1"/>
    <dgm:cxn modelId="{336AFA2E-9CC1-4975-B195-CA3EFB29BBD8}" type="presParOf" srcId="{9342761C-4F79-441A-B982-704AD796F99A}" destId="{861AB9E8-682D-42E7-B1A8-18A815BAEDB0}" srcOrd="0" destOrd="0" presId="urn:microsoft.com/office/officeart/2005/8/layout/orgChart1"/>
    <dgm:cxn modelId="{49B55235-6800-41BA-A7AB-DBB31E13BFCB}" type="presParOf" srcId="{861AB9E8-682D-42E7-B1A8-18A815BAEDB0}" destId="{E6684E4A-FA92-4614-A72F-113F57A34E57}" srcOrd="0" destOrd="0" presId="urn:microsoft.com/office/officeart/2005/8/layout/orgChart1"/>
    <dgm:cxn modelId="{285DC662-0B33-4C50-8156-88000F53FC87}" type="presParOf" srcId="{861AB9E8-682D-42E7-B1A8-18A815BAEDB0}" destId="{DEC4078A-B027-42CA-BB87-DE244D338121}" srcOrd="1" destOrd="0" presId="urn:microsoft.com/office/officeart/2005/8/layout/orgChart1"/>
    <dgm:cxn modelId="{32FC6ACF-98F0-4309-A397-F2BC0AAB4299}" type="presParOf" srcId="{9342761C-4F79-441A-B982-704AD796F99A}" destId="{2748298B-0FA5-41CE-A261-2330A6B08020}" srcOrd="1" destOrd="0" presId="urn:microsoft.com/office/officeart/2005/8/layout/orgChart1"/>
    <dgm:cxn modelId="{62A84454-9FF0-43D2-9033-1D94BDC90142}" type="presParOf" srcId="{9342761C-4F79-441A-B982-704AD796F99A}" destId="{857E14A7-2730-432E-B4AD-212537765BAB}" srcOrd="2" destOrd="0" presId="urn:microsoft.com/office/officeart/2005/8/layout/orgChart1"/>
    <dgm:cxn modelId="{C6706612-C56F-4D85-BE65-03771D9EB224}" type="presParOf" srcId="{ABB0E12D-1362-4BDA-BF4F-9651E7D4D02A}" destId="{F1066DBD-434E-43E3-A5B9-2D922C2DFE34}" srcOrd="2" destOrd="0" presId="urn:microsoft.com/office/officeart/2005/8/layout/orgChart1"/>
    <dgm:cxn modelId="{B2D5DE2E-7A2E-4FB7-9642-B4FA4250826F}" type="presParOf" srcId="{ABB0E12D-1362-4BDA-BF4F-9651E7D4D02A}" destId="{F90C6E62-9404-49E2-8DC9-C81490D039CB}" srcOrd="3" destOrd="0" presId="urn:microsoft.com/office/officeart/2005/8/layout/orgChart1"/>
    <dgm:cxn modelId="{5A891189-44AB-4E50-846E-D3DD3BF4002D}" type="presParOf" srcId="{F90C6E62-9404-49E2-8DC9-C81490D039CB}" destId="{E00A62B6-F282-444E-885B-249467C7D4C1}" srcOrd="0" destOrd="0" presId="urn:microsoft.com/office/officeart/2005/8/layout/orgChart1"/>
    <dgm:cxn modelId="{D910B9A1-41B4-4555-A388-C391AB162CB9}" type="presParOf" srcId="{E00A62B6-F282-444E-885B-249467C7D4C1}" destId="{2E2CC242-7E76-4D98-900A-6D7113DEEE08}" srcOrd="0" destOrd="0" presId="urn:microsoft.com/office/officeart/2005/8/layout/orgChart1"/>
    <dgm:cxn modelId="{4AE37307-9EEC-45B2-9C1C-0FD006A404AE}" type="presParOf" srcId="{E00A62B6-F282-444E-885B-249467C7D4C1}" destId="{C5B7962C-B69D-4E34-B3A3-F8CC6A166A01}" srcOrd="1" destOrd="0" presId="urn:microsoft.com/office/officeart/2005/8/layout/orgChart1"/>
    <dgm:cxn modelId="{4161FC3D-7FEE-4948-AFB6-B8FB13AEE10D}" type="presParOf" srcId="{F90C6E62-9404-49E2-8DC9-C81490D039CB}" destId="{6456ED5C-C3EE-419D-BE52-D4E4381C71D1}" srcOrd="1" destOrd="0" presId="urn:microsoft.com/office/officeart/2005/8/layout/orgChart1"/>
    <dgm:cxn modelId="{6016E859-0231-4835-A25E-DD917925BFFC}" type="presParOf" srcId="{F90C6E62-9404-49E2-8DC9-C81490D039CB}" destId="{867481C3-C755-4F6B-AD90-1577BB214654}" srcOrd="2" destOrd="0" presId="urn:microsoft.com/office/officeart/2005/8/layout/orgChart1"/>
    <dgm:cxn modelId="{45D603EB-5AAF-476D-801F-A45830DB95E0}" type="presParOf" srcId="{97CC0B02-AF20-4BC0-82BC-D12E4B7524C9}" destId="{BFD28AD5-CE96-4158-8BC3-3948348BE398}" srcOrd="2" destOrd="0" presId="urn:microsoft.com/office/officeart/2005/8/layout/orgChart1"/>
    <dgm:cxn modelId="{C7C93983-B242-4FA6-8CA0-4E6B58A42465}" type="presParOf" srcId="{97CC0B02-AF20-4BC0-82BC-D12E4B7524C9}" destId="{CAE491FD-7C8B-40D7-B07E-90429182E8BF}" srcOrd="3" destOrd="0" presId="urn:microsoft.com/office/officeart/2005/8/layout/orgChart1"/>
    <dgm:cxn modelId="{BFD23F1E-8746-4986-B588-CF291FC7C170}" type="presParOf" srcId="{CAE491FD-7C8B-40D7-B07E-90429182E8BF}" destId="{AA01C7AD-5BD0-4EEA-8948-F3AE0E7AFE05}" srcOrd="0" destOrd="0" presId="urn:microsoft.com/office/officeart/2005/8/layout/orgChart1"/>
    <dgm:cxn modelId="{8C04E29C-28D3-4A6D-B554-31B8C7FBC6C8}" type="presParOf" srcId="{AA01C7AD-5BD0-4EEA-8948-F3AE0E7AFE05}" destId="{FA91BCCD-13EC-4702-A55F-D31277DE9138}" srcOrd="0" destOrd="0" presId="urn:microsoft.com/office/officeart/2005/8/layout/orgChart1"/>
    <dgm:cxn modelId="{B13E3F02-CC58-4963-A447-34CB73EE05A3}" type="presParOf" srcId="{AA01C7AD-5BD0-4EEA-8948-F3AE0E7AFE05}" destId="{78B1B78E-6FAA-46D2-A156-75FAA9D892A4}" srcOrd="1" destOrd="0" presId="urn:microsoft.com/office/officeart/2005/8/layout/orgChart1"/>
    <dgm:cxn modelId="{0D7921A8-5EFD-44C7-A82D-BF28E02AE8AC}" type="presParOf" srcId="{CAE491FD-7C8B-40D7-B07E-90429182E8BF}" destId="{C2C81EFB-C81C-486F-8CCD-18500088A945}" srcOrd="1" destOrd="0" presId="urn:microsoft.com/office/officeart/2005/8/layout/orgChart1"/>
    <dgm:cxn modelId="{E270FC23-4BD6-4E66-A41B-CD149BBC9F23}" type="presParOf" srcId="{CAE491FD-7C8B-40D7-B07E-90429182E8BF}" destId="{6E76CC58-1308-4D43-8949-6136B48FED9F}" srcOrd="2" destOrd="0" presId="urn:microsoft.com/office/officeart/2005/8/layout/orgChart1"/>
    <dgm:cxn modelId="{16292D2D-CB2A-4721-96DA-68EE9AA88C2C}" type="presParOf" srcId="{6E76CC58-1308-4D43-8949-6136B48FED9F}" destId="{38E1AD41-1653-41BA-AE4B-4B10A0C5E210}" srcOrd="0" destOrd="0" presId="urn:microsoft.com/office/officeart/2005/8/layout/orgChart1"/>
    <dgm:cxn modelId="{5125A60C-F355-4DF0-93DE-779C259058A5}" type="presParOf" srcId="{6E76CC58-1308-4D43-8949-6136B48FED9F}" destId="{AA08D157-E3C5-46F8-A7EC-50F232EB7BE2}" srcOrd="1" destOrd="0" presId="urn:microsoft.com/office/officeart/2005/8/layout/orgChart1"/>
    <dgm:cxn modelId="{7ED9F33F-6073-45A4-906E-EEC9DC487988}" type="presParOf" srcId="{AA08D157-E3C5-46F8-A7EC-50F232EB7BE2}" destId="{8996DD59-E956-4B80-93A2-AF75F31559EF}" srcOrd="0" destOrd="0" presId="urn:microsoft.com/office/officeart/2005/8/layout/orgChart1"/>
    <dgm:cxn modelId="{A424D38F-7877-4835-B72B-483E3FEBD808}" type="presParOf" srcId="{8996DD59-E956-4B80-93A2-AF75F31559EF}" destId="{4D68CC04-52F0-420E-BC95-A40E1B1B6D0E}" srcOrd="0" destOrd="0" presId="urn:microsoft.com/office/officeart/2005/8/layout/orgChart1"/>
    <dgm:cxn modelId="{543EA6DB-28AB-4B1A-A6C2-E2E7EE3EF72C}" type="presParOf" srcId="{8996DD59-E956-4B80-93A2-AF75F31559EF}" destId="{713371D2-38D0-4B8C-B1F4-FB1D156A5032}" srcOrd="1" destOrd="0" presId="urn:microsoft.com/office/officeart/2005/8/layout/orgChart1"/>
    <dgm:cxn modelId="{87247389-77FC-40E0-83B1-09CCD895E090}" type="presParOf" srcId="{AA08D157-E3C5-46F8-A7EC-50F232EB7BE2}" destId="{D62BC9AA-A2E6-4194-812D-03D72C30D25F}" srcOrd="1" destOrd="0" presId="urn:microsoft.com/office/officeart/2005/8/layout/orgChart1"/>
    <dgm:cxn modelId="{2CC10A93-AD65-4208-BA40-594B0AABE1EA}" type="presParOf" srcId="{AA08D157-E3C5-46F8-A7EC-50F232EB7BE2}" destId="{5895829C-A8C8-451E-BC9C-2A1B143C9818}" srcOrd="2" destOrd="0" presId="urn:microsoft.com/office/officeart/2005/8/layout/orgChart1"/>
    <dgm:cxn modelId="{789DEDD0-7591-486E-A7A5-4FC8B4487E9C}" type="presParOf" srcId="{20329CA6-F877-4BD8-987A-D2F9FBB6313C}" destId="{7A8A992A-4F25-4468-9C39-95FC737A9B1C}" srcOrd="2" destOrd="0" presId="urn:microsoft.com/office/officeart/2005/8/layout/orgChart1"/>
    <dgm:cxn modelId="{34A4E1E8-66A8-4F53-8548-B7A5EE22C381}" type="presParOf" srcId="{20329CA6-F877-4BD8-987A-D2F9FBB6313C}" destId="{17B7536E-3A70-4900-A398-853053E252C6}" srcOrd="3" destOrd="0" presId="urn:microsoft.com/office/officeart/2005/8/layout/orgChart1"/>
    <dgm:cxn modelId="{C85A71A0-855E-402E-93D9-40CAB87C1759}" type="presParOf" srcId="{17B7536E-3A70-4900-A398-853053E252C6}" destId="{66A45619-C2D1-4831-B350-9C0F33D0D88C}" srcOrd="0" destOrd="0" presId="urn:microsoft.com/office/officeart/2005/8/layout/orgChart1"/>
    <dgm:cxn modelId="{8B4C9913-5D53-4270-99BA-D74BDD52D274}" type="presParOf" srcId="{66A45619-C2D1-4831-B350-9C0F33D0D88C}" destId="{63563344-6354-4512-BC23-89160C8F521F}" srcOrd="0" destOrd="0" presId="urn:microsoft.com/office/officeart/2005/8/layout/orgChart1"/>
    <dgm:cxn modelId="{1CB14BFB-5A23-4BAC-8D49-50DAA0701E26}" type="presParOf" srcId="{66A45619-C2D1-4831-B350-9C0F33D0D88C}" destId="{78D18D9E-CCE7-4721-88C4-49235BF73C14}" srcOrd="1" destOrd="0" presId="urn:microsoft.com/office/officeart/2005/8/layout/orgChart1"/>
    <dgm:cxn modelId="{8285A936-1FF3-47E2-BC4E-68AA36261FE7}" type="presParOf" srcId="{17B7536E-3A70-4900-A398-853053E252C6}" destId="{405A1790-95CD-444E-9D81-CCADBEDFAB23}" srcOrd="1" destOrd="0" presId="urn:microsoft.com/office/officeart/2005/8/layout/orgChart1"/>
    <dgm:cxn modelId="{216F3305-3090-4E4B-9089-6C02B5B0A56D}" type="presParOf" srcId="{17B7536E-3A70-4900-A398-853053E252C6}" destId="{A5F88371-DACE-44FE-9979-468BA51C8CEF}" srcOrd="2" destOrd="0" presId="urn:microsoft.com/office/officeart/2005/8/layout/orgChart1"/>
    <dgm:cxn modelId="{5847D99F-C12A-4ABB-AE97-2237CD3DA70A}" type="presParOf" srcId="{20329CA6-F877-4BD8-987A-D2F9FBB6313C}" destId="{700106BB-7E08-4F2E-B157-0128EA4D0C49}" srcOrd="4" destOrd="0" presId="urn:microsoft.com/office/officeart/2005/8/layout/orgChart1"/>
    <dgm:cxn modelId="{18A0AA8B-A2EF-4E79-BEDD-346EAA6549FD}" type="presParOf" srcId="{20329CA6-F877-4BD8-987A-D2F9FBB6313C}" destId="{4C17399C-07D5-4938-8F31-C02ACAD5D8DB}" srcOrd="5" destOrd="0" presId="urn:microsoft.com/office/officeart/2005/8/layout/orgChart1"/>
    <dgm:cxn modelId="{EC11C340-A692-463E-BD4E-38A24F325D57}" type="presParOf" srcId="{4C17399C-07D5-4938-8F31-C02ACAD5D8DB}" destId="{6B790F2B-A116-4297-AC9F-4FAA8CD48100}" srcOrd="0" destOrd="0" presId="urn:microsoft.com/office/officeart/2005/8/layout/orgChart1"/>
    <dgm:cxn modelId="{5D9FA821-0F04-4014-B0E5-A2827348F12E}" type="presParOf" srcId="{6B790F2B-A116-4297-AC9F-4FAA8CD48100}" destId="{2B572395-C51A-40F1-A19D-3CAB15000138}" srcOrd="0" destOrd="0" presId="urn:microsoft.com/office/officeart/2005/8/layout/orgChart1"/>
    <dgm:cxn modelId="{CA62A278-1ED7-4C05-99FE-0E355926930B}" type="presParOf" srcId="{6B790F2B-A116-4297-AC9F-4FAA8CD48100}" destId="{299511FC-7EFB-4722-B221-8C1E28BB7EF2}" srcOrd="1" destOrd="0" presId="urn:microsoft.com/office/officeart/2005/8/layout/orgChart1"/>
    <dgm:cxn modelId="{AEB248B0-3759-4B16-97EC-B5582C92EB78}" type="presParOf" srcId="{4C17399C-07D5-4938-8F31-C02ACAD5D8DB}" destId="{C453CB7E-8F22-4A0D-BE2D-8DCA0CFE04C3}" srcOrd="1" destOrd="0" presId="urn:microsoft.com/office/officeart/2005/8/layout/orgChart1"/>
    <dgm:cxn modelId="{FBF81143-2D18-4CD3-9191-77213735219D}" type="presParOf" srcId="{4C17399C-07D5-4938-8F31-C02ACAD5D8DB}" destId="{57517FDE-7518-40ED-8C20-51626104A018}" srcOrd="2" destOrd="0" presId="urn:microsoft.com/office/officeart/2005/8/layout/orgChart1"/>
    <dgm:cxn modelId="{6FFA8DD4-FC64-4D9D-81B8-DF543FE97C64}" type="presParOf" srcId="{57517FDE-7518-40ED-8C20-51626104A018}" destId="{DE507058-8373-43F3-8AC2-C0A9FE7C46DA}" srcOrd="0" destOrd="0" presId="urn:microsoft.com/office/officeart/2005/8/layout/orgChart1"/>
    <dgm:cxn modelId="{4772C939-5CA3-4142-876D-10F248FA1603}" type="presParOf" srcId="{57517FDE-7518-40ED-8C20-51626104A018}" destId="{EC416B20-9940-4698-83FD-E480543A462D}" srcOrd="1" destOrd="0" presId="urn:microsoft.com/office/officeart/2005/8/layout/orgChart1"/>
    <dgm:cxn modelId="{68E98F5D-6EA3-4BB8-9043-80A498B6FB49}" type="presParOf" srcId="{EC416B20-9940-4698-83FD-E480543A462D}" destId="{A75D66A9-9337-4A5D-B0BF-C9FBE2197723}" srcOrd="0" destOrd="0" presId="urn:microsoft.com/office/officeart/2005/8/layout/orgChart1"/>
    <dgm:cxn modelId="{4B2A3DE3-BBE3-4035-8508-B614DB1B36E2}" type="presParOf" srcId="{A75D66A9-9337-4A5D-B0BF-C9FBE2197723}" destId="{94629C77-072E-4679-BBC3-16A9EEB37AEF}" srcOrd="0" destOrd="0" presId="urn:microsoft.com/office/officeart/2005/8/layout/orgChart1"/>
    <dgm:cxn modelId="{77D0B414-5652-4539-A596-A53AD5D78003}" type="presParOf" srcId="{A75D66A9-9337-4A5D-B0BF-C9FBE2197723}" destId="{089AEBED-45B8-403E-A041-DC0949928C34}" srcOrd="1" destOrd="0" presId="urn:microsoft.com/office/officeart/2005/8/layout/orgChart1"/>
    <dgm:cxn modelId="{90846A7F-52B7-4D5C-BAF8-84DF85C3BBC9}" type="presParOf" srcId="{EC416B20-9940-4698-83FD-E480543A462D}" destId="{0FE3974A-C137-4EB6-B622-ECCBDD5C9EC5}" srcOrd="1" destOrd="0" presId="urn:microsoft.com/office/officeart/2005/8/layout/orgChart1"/>
    <dgm:cxn modelId="{B75F3162-5268-4073-B51A-9984DE8460AA}" type="presParOf" srcId="{EC416B20-9940-4698-83FD-E480543A462D}" destId="{D5DD4107-A3CD-4D89-8631-3D030474E945}" srcOrd="2" destOrd="0" presId="urn:microsoft.com/office/officeart/2005/8/layout/orgChart1"/>
    <dgm:cxn modelId="{BFFD7D69-B698-4237-9FBC-53D2D4F5B041}" type="presParOf" srcId="{57517FDE-7518-40ED-8C20-51626104A018}" destId="{78AF6A57-9339-4651-9F4E-5B48EDECF400}" srcOrd="2" destOrd="0" presId="urn:microsoft.com/office/officeart/2005/8/layout/orgChart1"/>
    <dgm:cxn modelId="{C953E3FC-1E07-4051-BF92-AFB5E533E1F0}" type="presParOf" srcId="{57517FDE-7518-40ED-8C20-51626104A018}" destId="{9D19F1CB-4624-40C2-A1FD-5609A0F51A31}" srcOrd="3" destOrd="0" presId="urn:microsoft.com/office/officeart/2005/8/layout/orgChart1"/>
    <dgm:cxn modelId="{82EEF385-5037-4198-903C-6DC42FB7513D}" type="presParOf" srcId="{9D19F1CB-4624-40C2-A1FD-5609A0F51A31}" destId="{CD45E234-1513-4CF0-9001-CC50F5DF4D4B}" srcOrd="0" destOrd="0" presId="urn:microsoft.com/office/officeart/2005/8/layout/orgChart1"/>
    <dgm:cxn modelId="{912A35BD-123C-4887-958B-E99AFBDC54B7}" type="presParOf" srcId="{CD45E234-1513-4CF0-9001-CC50F5DF4D4B}" destId="{B756C8D2-7D35-454B-90CA-236D96281AAF}" srcOrd="0" destOrd="0" presId="urn:microsoft.com/office/officeart/2005/8/layout/orgChart1"/>
    <dgm:cxn modelId="{6187BFF0-9265-4019-B5D7-C91FEB2965B5}" type="presParOf" srcId="{CD45E234-1513-4CF0-9001-CC50F5DF4D4B}" destId="{35137296-D3FF-420F-804A-B88409437B6F}" srcOrd="1" destOrd="0" presId="urn:microsoft.com/office/officeart/2005/8/layout/orgChart1"/>
    <dgm:cxn modelId="{5170F814-D970-4322-9612-6A52A9BD50D2}" type="presParOf" srcId="{9D19F1CB-4624-40C2-A1FD-5609A0F51A31}" destId="{284C0929-6066-42E7-B86D-4A4F9C3AB908}" srcOrd="1" destOrd="0" presId="urn:microsoft.com/office/officeart/2005/8/layout/orgChart1"/>
    <dgm:cxn modelId="{85E20F0F-6D99-4B17-A68E-74FAA8B8D82D}" type="presParOf" srcId="{9D19F1CB-4624-40C2-A1FD-5609A0F51A31}" destId="{75D47CB0-1AEC-42BD-8E32-7F2AAE959CDF}" srcOrd="2" destOrd="0" presId="urn:microsoft.com/office/officeart/2005/8/layout/orgChart1"/>
    <dgm:cxn modelId="{BC8D1BDC-6446-4D8F-B178-83AA0A289CB7}" type="presParOf" srcId="{C72D627C-78C3-47F7-BE2F-337EFB710550}" destId="{6062E5B9-4F91-46AE-88AA-916C7488D5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114484-478B-4534-9B86-00CC83C3710B}"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en-GB"/>
        </a:p>
      </dgm:t>
    </dgm:pt>
    <dgm:pt modelId="{AD87751A-7B5B-4ABD-911D-0F685EB8D948}">
      <dgm:prSet phldrT="[Text]" custT="1"/>
      <dgm:spPr/>
      <dgm:t>
        <a:bodyPr/>
        <a:lstStyle/>
        <a:p>
          <a:r>
            <a:rPr lang="en-GB" sz="2000"/>
            <a:t>Indirect emissions (not </a:t>
          </a:r>
          <a:r>
            <a:rPr lang="en-GB" sz="2000" err="1"/>
            <a:t>inc</a:t>
          </a:r>
          <a:r>
            <a:rPr lang="en-GB" sz="2000"/>
            <a:t> in Net Zero target)</a:t>
          </a:r>
        </a:p>
      </dgm:t>
    </dgm:pt>
    <dgm:pt modelId="{058669ED-CE60-4D53-A769-1C6DE467110B}" type="parTrans" cxnId="{1C88A58B-9BBB-4673-A4F3-1C3B3E1CE651}">
      <dgm:prSet/>
      <dgm:spPr/>
      <dgm:t>
        <a:bodyPr/>
        <a:lstStyle/>
        <a:p>
          <a:endParaRPr lang="en-GB" sz="1600"/>
        </a:p>
      </dgm:t>
    </dgm:pt>
    <dgm:pt modelId="{6F81EA81-9115-4DD6-863B-9C96E0B1AC19}" type="sibTrans" cxnId="{1C88A58B-9BBB-4673-A4F3-1C3B3E1CE651}">
      <dgm:prSet/>
      <dgm:spPr/>
      <dgm:t>
        <a:bodyPr/>
        <a:lstStyle/>
        <a:p>
          <a:endParaRPr lang="en-GB" sz="1600"/>
        </a:p>
      </dgm:t>
    </dgm:pt>
    <dgm:pt modelId="{C424904E-DB01-4C22-9C40-BE9256B983E1}">
      <dgm:prSet phldrT="[Text]" custT="1"/>
      <dgm:spPr/>
      <dgm:t>
        <a:bodyPr/>
        <a:lstStyle/>
        <a:p>
          <a:r>
            <a:rPr lang="en-GB" sz="1600"/>
            <a:t>Investments</a:t>
          </a:r>
        </a:p>
      </dgm:t>
    </dgm:pt>
    <dgm:pt modelId="{05DABCE3-5A04-4B98-82C2-E13696E1B71C}" type="parTrans" cxnId="{14D556DE-514B-4C80-B15B-538D433A4C4F}">
      <dgm:prSet/>
      <dgm:spPr/>
      <dgm:t>
        <a:bodyPr/>
        <a:lstStyle/>
        <a:p>
          <a:endParaRPr lang="en-GB" sz="1600"/>
        </a:p>
      </dgm:t>
    </dgm:pt>
    <dgm:pt modelId="{ED536CEB-213A-4152-9655-3911DF29AF10}" type="sibTrans" cxnId="{14D556DE-514B-4C80-B15B-538D433A4C4F}">
      <dgm:prSet/>
      <dgm:spPr/>
      <dgm:t>
        <a:bodyPr/>
        <a:lstStyle/>
        <a:p>
          <a:endParaRPr lang="en-GB" sz="1600"/>
        </a:p>
      </dgm:t>
    </dgm:pt>
    <dgm:pt modelId="{E264F099-A63E-4517-84FA-91309EB3A67A}">
      <dgm:prSet phldrT="[Text]" custT="1"/>
      <dgm:spPr/>
      <dgm:t>
        <a:bodyPr/>
        <a:lstStyle/>
        <a:p>
          <a:r>
            <a:rPr lang="en-GB" sz="1600"/>
            <a:t>Procured Goods and services</a:t>
          </a:r>
        </a:p>
      </dgm:t>
    </dgm:pt>
    <dgm:pt modelId="{4377D808-EEBE-451C-B7EE-D34000BADDEC}" type="parTrans" cxnId="{B6DCF4A6-58DB-4E2C-80A4-33F84D431C3E}">
      <dgm:prSet/>
      <dgm:spPr/>
      <dgm:t>
        <a:bodyPr/>
        <a:lstStyle/>
        <a:p>
          <a:endParaRPr lang="en-GB" sz="1600"/>
        </a:p>
      </dgm:t>
    </dgm:pt>
    <dgm:pt modelId="{27F958E7-96EB-4C51-873A-0B70E652325E}" type="sibTrans" cxnId="{B6DCF4A6-58DB-4E2C-80A4-33F84D431C3E}">
      <dgm:prSet/>
      <dgm:spPr/>
      <dgm:t>
        <a:bodyPr/>
        <a:lstStyle/>
        <a:p>
          <a:endParaRPr lang="en-GB" sz="1600"/>
        </a:p>
      </dgm:t>
    </dgm:pt>
    <dgm:pt modelId="{E22D5CDD-4E68-420D-94A0-D88CBCCA5559}">
      <dgm:prSet custT="1"/>
      <dgm:spPr/>
      <dgm:t>
        <a:bodyPr/>
        <a:lstStyle/>
        <a:p>
          <a:r>
            <a:rPr lang="en-GB" sz="1600"/>
            <a:t>Leased buildings</a:t>
          </a:r>
        </a:p>
      </dgm:t>
    </dgm:pt>
    <dgm:pt modelId="{D7E48220-AFED-4700-AFB6-5EE94C296C63}" type="parTrans" cxnId="{719F1A47-A427-423E-A75D-7C2487E9A357}">
      <dgm:prSet/>
      <dgm:spPr/>
      <dgm:t>
        <a:bodyPr/>
        <a:lstStyle/>
        <a:p>
          <a:endParaRPr lang="en-GB" sz="1600"/>
        </a:p>
      </dgm:t>
    </dgm:pt>
    <dgm:pt modelId="{78AE9A14-E729-408E-8A14-6D7E84C1508A}" type="sibTrans" cxnId="{719F1A47-A427-423E-A75D-7C2487E9A357}">
      <dgm:prSet/>
      <dgm:spPr/>
      <dgm:t>
        <a:bodyPr/>
        <a:lstStyle/>
        <a:p>
          <a:endParaRPr lang="en-GB" sz="1600"/>
        </a:p>
      </dgm:t>
    </dgm:pt>
    <dgm:pt modelId="{223B533B-AC02-4429-9D32-9A505B4BC58B}">
      <dgm:prSet custT="1"/>
      <dgm:spPr/>
      <dgm:t>
        <a:bodyPr/>
        <a:lstStyle/>
        <a:p>
          <a:r>
            <a:rPr lang="en-GB" sz="1600"/>
            <a:t>Upstream</a:t>
          </a:r>
          <a:r>
            <a:rPr lang="en-GB" sz="1600" baseline="0"/>
            <a:t> Fuel &amp; Energy Activities</a:t>
          </a:r>
          <a:endParaRPr lang="en-GB" sz="1600"/>
        </a:p>
      </dgm:t>
    </dgm:pt>
    <dgm:pt modelId="{0DBB2CA6-9D7C-4FCE-BA63-5E0256CCFC4B}" type="parTrans" cxnId="{C1C7EA59-247E-4510-A33F-251ECA2FF163}">
      <dgm:prSet/>
      <dgm:spPr/>
      <dgm:t>
        <a:bodyPr/>
        <a:lstStyle/>
        <a:p>
          <a:endParaRPr lang="en-GB" sz="1600"/>
        </a:p>
      </dgm:t>
    </dgm:pt>
    <dgm:pt modelId="{C80C11CD-7A04-4693-A256-A9A973E3EF6B}" type="sibTrans" cxnId="{C1C7EA59-247E-4510-A33F-251ECA2FF163}">
      <dgm:prSet/>
      <dgm:spPr/>
      <dgm:t>
        <a:bodyPr/>
        <a:lstStyle/>
        <a:p>
          <a:endParaRPr lang="en-GB" sz="1600"/>
        </a:p>
      </dgm:t>
    </dgm:pt>
    <dgm:pt modelId="{2126B2E0-968F-4260-B592-EB0B5BD53DB2}" type="asst">
      <dgm:prSet custT="1"/>
      <dgm:spPr/>
      <dgm:t>
        <a:bodyPr/>
        <a:lstStyle/>
        <a:p>
          <a:r>
            <a:rPr lang="en-GB" sz="1600"/>
            <a:t>CBH General Needs stock (5281 properties) and fleet* </a:t>
          </a:r>
        </a:p>
      </dgm:t>
    </dgm:pt>
    <dgm:pt modelId="{44D8A35D-E14D-48F0-82E6-907377516196}" type="parTrans" cxnId="{92ABB789-DDE6-46E3-A2DC-DD140A40EA51}">
      <dgm:prSet/>
      <dgm:spPr/>
      <dgm:t>
        <a:bodyPr/>
        <a:lstStyle/>
        <a:p>
          <a:endParaRPr lang="en-GB" sz="1600"/>
        </a:p>
      </dgm:t>
    </dgm:pt>
    <dgm:pt modelId="{E633CC44-7C9D-4F10-A5BD-0C4078CCC12B}" type="sibTrans" cxnId="{92ABB789-DDE6-46E3-A2DC-DD140A40EA51}">
      <dgm:prSet/>
      <dgm:spPr/>
      <dgm:t>
        <a:bodyPr/>
        <a:lstStyle/>
        <a:p>
          <a:endParaRPr lang="en-GB" sz="1600"/>
        </a:p>
      </dgm:t>
    </dgm:pt>
    <dgm:pt modelId="{FDF6FA8C-E098-4E36-BBD5-5759608205C3}" type="asst">
      <dgm:prSet custT="1"/>
      <dgm:spPr/>
      <dgm:t>
        <a:bodyPr/>
        <a:lstStyle/>
        <a:p>
          <a:r>
            <a:rPr lang="en-GB" sz="1600"/>
            <a:t>Colchester Amphora Trading Limited (Income)</a:t>
          </a:r>
        </a:p>
      </dgm:t>
    </dgm:pt>
    <dgm:pt modelId="{B7E4AE30-B903-484B-B44F-B3F8BD662D55}" type="parTrans" cxnId="{5B2B060B-A51F-4CA7-B356-086DE8A0C5F0}">
      <dgm:prSet/>
      <dgm:spPr/>
      <dgm:t>
        <a:bodyPr/>
        <a:lstStyle/>
        <a:p>
          <a:endParaRPr lang="en-GB" sz="1600"/>
        </a:p>
      </dgm:t>
    </dgm:pt>
    <dgm:pt modelId="{C5C95369-E65A-4FCD-BC10-F075D6330B8F}" type="sibTrans" cxnId="{5B2B060B-A51F-4CA7-B356-086DE8A0C5F0}">
      <dgm:prSet/>
      <dgm:spPr/>
      <dgm:t>
        <a:bodyPr/>
        <a:lstStyle/>
        <a:p>
          <a:endParaRPr lang="en-GB" sz="1600"/>
        </a:p>
      </dgm:t>
    </dgm:pt>
    <dgm:pt modelId="{14107C1D-4191-4E8C-A7E4-E8714BC1E403}" type="asst">
      <dgm:prSet custT="1"/>
      <dgm:spPr/>
      <dgm:t>
        <a:bodyPr/>
        <a:lstStyle/>
        <a:p>
          <a:r>
            <a:rPr lang="en-GB" sz="1600"/>
            <a:t>Top 10 contracts by monetary value and sector</a:t>
          </a:r>
        </a:p>
      </dgm:t>
    </dgm:pt>
    <dgm:pt modelId="{FC2793EB-5BF9-4D7A-B40F-8CCA0BDCECD0}" type="parTrans" cxnId="{105D8A69-D050-4CD9-B613-C258A75E9349}">
      <dgm:prSet/>
      <dgm:spPr/>
      <dgm:t>
        <a:bodyPr/>
        <a:lstStyle/>
        <a:p>
          <a:endParaRPr lang="en-GB" sz="1600"/>
        </a:p>
      </dgm:t>
    </dgm:pt>
    <dgm:pt modelId="{27B8AC74-5115-4B87-A621-C50736571D93}" type="sibTrans" cxnId="{105D8A69-D050-4CD9-B613-C258A75E9349}">
      <dgm:prSet/>
      <dgm:spPr/>
      <dgm:t>
        <a:bodyPr/>
        <a:lstStyle/>
        <a:p>
          <a:endParaRPr lang="en-GB" sz="1600"/>
        </a:p>
      </dgm:t>
    </dgm:pt>
    <dgm:pt modelId="{581A5D7B-8131-44D2-B33F-7712BF3EFC8A}" type="asst">
      <dgm:prSet custT="1"/>
      <dgm:spPr/>
      <dgm:t>
        <a:bodyPr/>
        <a:lstStyle/>
        <a:p>
          <a:r>
            <a:rPr lang="en-GB" sz="1600"/>
            <a:t>Elec/gas consumption from buildings (assumed)</a:t>
          </a:r>
        </a:p>
      </dgm:t>
    </dgm:pt>
    <dgm:pt modelId="{CCDDBD59-056B-4A87-9678-26B85098CCA9}" type="parTrans" cxnId="{5E7FEAD8-B09E-4A49-8778-C4DACEB94AA8}">
      <dgm:prSet/>
      <dgm:spPr/>
      <dgm:t>
        <a:bodyPr/>
        <a:lstStyle/>
        <a:p>
          <a:endParaRPr lang="en-GB" sz="1600"/>
        </a:p>
      </dgm:t>
    </dgm:pt>
    <dgm:pt modelId="{EFA04A59-C270-4BDF-BE37-8D16DFB730FF}" type="sibTrans" cxnId="{5E7FEAD8-B09E-4A49-8778-C4DACEB94AA8}">
      <dgm:prSet/>
      <dgm:spPr/>
      <dgm:t>
        <a:bodyPr/>
        <a:lstStyle/>
        <a:p>
          <a:endParaRPr lang="en-GB" sz="1600"/>
        </a:p>
      </dgm:t>
    </dgm:pt>
    <dgm:pt modelId="{03B476C2-2989-465D-B3A5-5C07386622ED}" type="asst">
      <dgm:prSet custT="1"/>
      <dgm:spPr/>
      <dgm:t>
        <a:bodyPr/>
        <a:lstStyle/>
        <a:p>
          <a:r>
            <a:rPr lang="en-GB" sz="1600"/>
            <a:t>Emissions from generating/transporting </a:t>
          </a:r>
          <a:r>
            <a:rPr lang="en-GB" sz="1600" err="1"/>
            <a:t>elec</a:t>
          </a:r>
          <a:r>
            <a:rPr lang="en-GB" sz="1600"/>
            <a:t> &amp; gas we use in ‘direct’ operations</a:t>
          </a:r>
        </a:p>
      </dgm:t>
    </dgm:pt>
    <dgm:pt modelId="{BCA972F7-F832-4E1D-A96F-8AB6F03BC5F2}" type="parTrans" cxnId="{A6E2EC7F-B516-48BB-9970-712B7D212733}">
      <dgm:prSet/>
      <dgm:spPr/>
      <dgm:t>
        <a:bodyPr/>
        <a:lstStyle/>
        <a:p>
          <a:endParaRPr lang="en-GB" sz="1600"/>
        </a:p>
      </dgm:t>
    </dgm:pt>
    <dgm:pt modelId="{FA15F286-354B-41AB-96E1-275D9A57C7BA}" type="sibTrans" cxnId="{A6E2EC7F-B516-48BB-9970-712B7D212733}">
      <dgm:prSet/>
      <dgm:spPr/>
      <dgm:t>
        <a:bodyPr/>
        <a:lstStyle/>
        <a:p>
          <a:endParaRPr lang="en-GB" sz="1600"/>
        </a:p>
      </dgm:t>
    </dgm:pt>
    <dgm:pt modelId="{283AD5FD-F0AC-4C86-A3CE-A98C48337419}" type="pres">
      <dgm:prSet presAssocID="{38114484-478B-4534-9B86-00CC83C3710B}" presName="hierChild1" presStyleCnt="0">
        <dgm:presLayoutVars>
          <dgm:orgChart val="1"/>
          <dgm:chPref val="1"/>
          <dgm:dir/>
          <dgm:animOne val="branch"/>
          <dgm:animLvl val="lvl"/>
          <dgm:resizeHandles/>
        </dgm:presLayoutVars>
      </dgm:prSet>
      <dgm:spPr/>
    </dgm:pt>
    <dgm:pt modelId="{8EF8CC41-B182-4809-A088-5FF7FFC4ACE6}" type="pres">
      <dgm:prSet presAssocID="{AD87751A-7B5B-4ABD-911D-0F685EB8D948}" presName="hierRoot1" presStyleCnt="0">
        <dgm:presLayoutVars>
          <dgm:hierBranch val="init"/>
        </dgm:presLayoutVars>
      </dgm:prSet>
      <dgm:spPr/>
    </dgm:pt>
    <dgm:pt modelId="{D0283493-3962-4153-B7E6-7CAF9D044DE9}" type="pres">
      <dgm:prSet presAssocID="{AD87751A-7B5B-4ABD-911D-0F685EB8D948}" presName="rootComposite1" presStyleCnt="0"/>
      <dgm:spPr/>
    </dgm:pt>
    <dgm:pt modelId="{DE5CC44E-09F2-4824-B684-AE3AE911C01D}" type="pres">
      <dgm:prSet presAssocID="{AD87751A-7B5B-4ABD-911D-0F685EB8D948}" presName="rootText1" presStyleLbl="node0" presStyleIdx="0" presStyleCnt="1" custScaleX="117930" custScaleY="122572" custLinFactNeighborX="-1741" custLinFactNeighborY="-73123">
        <dgm:presLayoutVars>
          <dgm:chPref val="3"/>
        </dgm:presLayoutVars>
      </dgm:prSet>
      <dgm:spPr/>
    </dgm:pt>
    <dgm:pt modelId="{B7BC1E1D-5D23-4A13-BC56-32E316B84E50}" type="pres">
      <dgm:prSet presAssocID="{AD87751A-7B5B-4ABD-911D-0F685EB8D948}" presName="rootConnector1" presStyleLbl="node1" presStyleIdx="0" presStyleCnt="0"/>
      <dgm:spPr/>
    </dgm:pt>
    <dgm:pt modelId="{26A2C4C6-A1EE-4E0D-B033-74AF5003A28B}" type="pres">
      <dgm:prSet presAssocID="{AD87751A-7B5B-4ABD-911D-0F685EB8D948}" presName="hierChild2" presStyleCnt="0"/>
      <dgm:spPr/>
    </dgm:pt>
    <dgm:pt modelId="{1D2F53F5-C3CE-4AB6-934B-2164FB6506A9}" type="pres">
      <dgm:prSet presAssocID="{05DABCE3-5A04-4B98-82C2-E13696E1B71C}" presName="Name37" presStyleLbl="parChTrans1D2" presStyleIdx="0" presStyleCnt="4"/>
      <dgm:spPr/>
    </dgm:pt>
    <dgm:pt modelId="{E1BFD67B-6F16-4DBD-9543-B782233BE12B}" type="pres">
      <dgm:prSet presAssocID="{C424904E-DB01-4C22-9C40-BE9256B983E1}" presName="hierRoot2" presStyleCnt="0">
        <dgm:presLayoutVars>
          <dgm:hierBranch val="init"/>
        </dgm:presLayoutVars>
      </dgm:prSet>
      <dgm:spPr/>
    </dgm:pt>
    <dgm:pt modelId="{1C10CE12-E7EE-44BF-BE23-BCCD4521061B}" type="pres">
      <dgm:prSet presAssocID="{C424904E-DB01-4C22-9C40-BE9256B983E1}" presName="rootComposite" presStyleCnt="0"/>
      <dgm:spPr/>
    </dgm:pt>
    <dgm:pt modelId="{ABF3EFFC-36A0-422F-8C03-D69DC38B75C8}" type="pres">
      <dgm:prSet presAssocID="{C424904E-DB01-4C22-9C40-BE9256B983E1}" presName="rootText" presStyleLbl="node2" presStyleIdx="0" presStyleCnt="4">
        <dgm:presLayoutVars>
          <dgm:chPref val="3"/>
        </dgm:presLayoutVars>
      </dgm:prSet>
      <dgm:spPr/>
    </dgm:pt>
    <dgm:pt modelId="{4AAEDD52-F4DF-4A71-A69F-FB20934F7518}" type="pres">
      <dgm:prSet presAssocID="{C424904E-DB01-4C22-9C40-BE9256B983E1}" presName="rootConnector" presStyleLbl="node2" presStyleIdx="0" presStyleCnt="4"/>
      <dgm:spPr/>
    </dgm:pt>
    <dgm:pt modelId="{A8213934-1B4A-43E4-8F0C-6B216CC7F4F7}" type="pres">
      <dgm:prSet presAssocID="{C424904E-DB01-4C22-9C40-BE9256B983E1}" presName="hierChild4" presStyleCnt="0"/>
      <dgm:spPr/>
    </dgm:pt>
    <dgm:pt modelId="{214EB351-2BAC-4321-9920-29ADC2E45971}" type="pres">
      <dgm:prSet presAssocID="{C424904E-DB01-4C22-9C40-BE9256B983E1}" presName="hierChild5" presStyleCnt="0"/>
      <dgm:spPr/>
    </dgm:pt>
    <dgm:pt modelId="{94757148-20B2-42A7-AAE3-886FF3301D33}" type="pres">
      <dgm:prSet presAssocID="{44D8A35D-E14D-48F0-82E6-907377516196}" presName="Name111" presStyleLbl="parChTrans1D3" presStyleIdx="0" presStyleCnt="5"/>
      <dgm:spPr/>
    </dgm:pt>
    <dgm:pt modelId="{4429DAD2-D670-4106-B457-1F30C3B41A59}" type="pres">
      <dgm:prSet presAssocID="{2126B2E0-968F-4260-B592-EB0B5BD53DB2}" presName="hierRoot3" presStyleCnt="0">
        <dgm:presLayoutVars>
          <dgm:hierBranch val="init"/>
        </dgm:presLayoutVars>
      </dgm:prSet>
      <dgm:spPr/>
    </dgm:pt>
    <dgm:pt modelId="{6D1765EC-3EE0-422B-A103-E9F234EBCD47}" type="pres">
      <dgm:prSet presAssocID="{2126B2E0-968F-4260-B592-EB0B5BD53DB2}" presName="rootComposite3" presStyleCnt="0"/>
      <dgm:spPr/>
    </dgm:pt>
    <dgm:pt modelId="{7C03505D-7FD4-419F-85F3-DC0A350FA48F}" type="pres">
      <dgm:prSet presAssocID="{2126B2E0-968F-4260-B592-EB0B5BD53DB2}" presName="rootText3" presStyleLbl="asst2" presStyleIdx="0" presStyleCnt="5" custScaleX="108441" custScaleY="126366">
        <dgm:presLayoutVars>
          <dgm:chPref val="3"/>
        </dgm:presLayoutVars>
      </dgm:prSet>
      <dgm:spPr/>
    </dgm:pt>
    <dgm:pt modelId="{A2CCB018-6210-402E-805E-11573B50CD6C}" type="pres">
      <dgm:prSet presAssocID="{2126B2E0-968F-4260-B592-EB0B5BD53DB2}" presName="rootConnector3" presStyleLbl="asst2" presStyleIdx="0" presStyleCnt="5"/>
      <dgm:spPr/>
    </dgm:pt>
    <dgm:pt modelId="{298A6777-4356-40B4-B856-6C0A627AB183}" type="pres">
      <dgm:prSet presAssocID="{2126B2E0-968F-4260-B592-EB0B5BD53DB2}" presName="hierChild6" presStyleCnt="0"/>
      <dgm:spPr/>
    </dgm:pt>
    <dgm:pt modelId="{6387A9D5-D103-41FE-BF5A-3196B93323A1}" type="pres">
      <dgm:prSet presAssocID="{2126B2E0-968F-4260-B592-EB0B5BD53DB2}" presName="hierChild7" presStyleCnt="0"/>
      <dgm:spPr/>
    </dgm:pt>
    <dgm:pt modelId="{8612E4DB-1B0B-497C-B9F3-5053D462F570}" type="pres">
      <dgm:prSet presAssocID="{B7E4AE30-B903-484B-B44F-B3F8BD662D55}" presName="Name111" presStyleLbl="parChTrans1D3" presStyleIdx="1" presStyleCnt="5"/>
      <dgm:spPr/>
    </dgm:pt>
    <dgm:pt modelId="{EEC5730F-E79A-429F-BEED-3F04B92F41C3}" type="pres">
      <dgm:prSet presAssocID="{FDF6FA8C-E098-4E36-BBD5-5759608205C3}" presName="hierRoot3" presStyleCnt="0">
        <dgm:presLayoutVars>
          <dgm:hierBranch val="init"/>
        </dgm:presLayoutVars>
      </dgm:prSet>
      <dgm:spPr/>
    </dgm:pt>
    <dgm:pt modelId="{E9332507-DDA6-487C-BFA4-8D70329A8828}" type="pres">
      <dgm:prSet presAssocID="{FDF6FA8C-E098-4E36-BBD5-5759608205C3}" presName="rootComposite3" presStyleCnt="0"/>
      <dgm:spPr/>
    </dgm:pt>
    <dgm:pt modelId="{A5FFB509-F62D-49D8-B00C-2BC5511D6F65}" type="pres">
      <dgm:prSet presAssocID="{FDF6FA8C-E098-4E36-BBD5-5759608205C3}" presName="rootText3" presStyleLbl="asst2" presStyleIdx="1" presStyleCnt="5" custScaleX="105933" custScaleY="122963">
        <dgm:presLayoutVars>
          <dgm:chPref val="3"/>
        </dgm:presLayoutVars>
      </dgm:prSet>
      <dgm:spPr/>
    </dgm:pt>
    <dgm:pt modelId="{56C7B5E9-5F8C-4BE6-BF05-E8368F417459}" type="pres">
      <dgm:prSet presAssocID="{FDF6FA8C-E098-4E36-BBD5-5759608205C3}" presName="rootConnector3" presStyleLbl="asst2" presStyleIdx="1" presStyleCnt="5"/>
      <dgm:spPr/>
    </dgm:pt>
    <dgm:pt modelId="{552C3F19-D916-498B-BCCB-FD8C9FFBE032}" type="pres">
      <dgm:prSet presAssocID="{FDF6FA8C-E098-4E36-BBD5-5759608205C3}" presName="hierChild6" presStyleCnt="0"/>
      <dgm:spPr/>
    </dgm:pt>
    <dgm:pt modelId="{6524C88E-9573-4D0B-81E3-6C390615D44B}" type="pres">
      <dgm:prSet presAssocID="{FDF6FA8C-E098-4E36-BBD5-5759608205C3}" presName="hierChild7" presStyleCnt="0"/>
      <dgm:spPr/>
    </dgm:pt>
    <dgm:pt modelId="{5C620822-934B-44C2-9409-37E51DCB4A33}" type="pres">
      <dgm:prSet presAssocID="{4377D808-EEBE-451C-B7EE-D34000BADDEC}" presName="Name37" presStyleLbl="parChTrans1D2" presStyleIdx="1" presStyleCnt="4"/>
      <dgm:spPr/>
    </dgm:pt>
    <dgm:pt modelId="{A69E4578-28F2-4D76-98E0-7962EC21EFC5}" type="pres">
      <dgm:prSet presAssocID="{E264F099-A63E-4517-84FA-91309EB3A67A}" presName="hierRoot2" presStyleCnt="0">
        <dgm:presLayoutVars>
          <dgm:hierBranch val="init"/>
        </dgm:presLayoutVars>
      </dgm:prSet>
      <dgm:spPr/>
    </dgm:pt>
    <dgm:pt modelId="{376FED7C-757B-43D1-B83E-3500884D5D56}" type="pres">
      <dgm:prSet presAssocID="{E264F099-A63E-4517-84FA-91309EB3A67A}" presName="rootComposite" presStyleCnt="0"/>
      <dgm:spPr/>
    </dgm:pt>
    <dgm:pt modelId="{29C1345C-13CB-4524-A007-3646767304E0}" type="pres">
      <dgm:prSet presAssocID="{E264F099-A63E-4517-84FA-91309EB3A67A}" presName="rootText" presStyleLbl="node2" presStyleIdx="1" presStyleCnt="4">
        <dgm:presLayoutVars>
          <dgm:chPref val="3"/>
        </dgm:presLayoutVars>
      </dgm:prSet>
      <dgm:spPr/>
    </dgm:pt>
    <dgm:pt modelId="{C7FCFFE0-D7C3-45C2-A53E-5F9C65AFB425}" type="pres">
      <dgm:prSet presAssocID="{E264F099-A63E-4517-84FA-91309EB3A67A}" presName="rootConnector" presStyleLbl="node2" presStyleIdx="1" presStyleCnt="4"/>
      <dgm:spPr/>
    </dgm:pt>
    <dgm:pt modelId="{5EF039D9-0310-4797-91E4-B7FEFAA29430}" type="pres">
      <dgm:prSet presAssocID="{E264F099-A63E-4517-84FA-91309EB3A67A}" presName="hierChild4" presStyleCnt="0"/>
      <dgm:spPr/>
    </dgm:pt>
    <dgm:pt modelId="{4B862BAB-1964-47B5-8334-44C31870F3EB}" type="pres">
      <dgm:prSet presAssocID="{E264F099-A63E-4517-84FA-91309EB3A67A}" presName="hierChild5" presStyleCnt="0"/>
      <dgm:spPr/>
    </dgm:pt>
    <dgm:pt modelId="{0E6C737C-D0AA-4448-B053-022D83A87FE2}" type="pres">
      <dgm:prSet presAssocID="{FC2793EB-5BF9-4D7A-B40F-8CCA0BDCECD0}" presName="Name111" presStyleLbl="parChTrans1D3" presStyleIdx="2" presStyleCnt="5"/>
      <dgm:spPr/>
    </dgm:pt>
    <dgm:pt modelId="{491BF563-FFF6-4B60-9886-EA136393DAE2}" type="pres">
      <dgm:prSet presAssocID="{14107C1D-4191-4E8C-A7E4-E8714BC1E403}" presName="hierRoot3" presStyleCnt="0">
        <dgm:presLayoutVars>
          <dgm:hierBranch val="init"/>
        </dgm:presLayoutVars>
      </dgm:prSet>
      <dgm:spPr/>
    </dgm:pt>
    <dgm:pt modelId="{85DFBE62-27A3-43F4-9869-598F0EEA21F0}" type="pres">
      <dgm:prSet presAssocID="{14107C1D-4191-4E8C-A7E4-E8714BC1E403}" presName="rootComposite3" presStyleCnt="0"/>
      <dgm:spPr/>
    </dgm:pt>
    <dgm:pt modelId="{2E43236E-145F-4817-8D0B-44D6D607AD18}" type="pres">
      <dgm:prSet presAssocID="{14107C1D-4191-4E8C-A7E4-E8714BC1E403}" presName="rootText3" presStyleLbl="asst2" presStyleIdx="2" presStyleCnt="5" custScaleX="107798" custScaleY="120122">
        <dgm:presLayoutVars>
          <dgm:chPref val="3"/>
        </dgm:presLayoutVars>
      </dgm:prSet>
      <dgm:spPr/>
    </dgm:pt>
    <dgm:pt modelId="{DE3B2937-C0A8-46A1-970B-7ADDC1378C5A}" type="pres">
      <dgm:prSet presAssocID="{14107C1D-4191-4E8C-A7E4-E8714BC1E403}" presName="rootConnector3" presStyleLbl="asst2" presStyleIdx="2" presStyleCnt="5"/>
      <dgm:spPr/>
    </dgm:pt>
    <dgm:pt modelId="{BD2F4EF7-7449-476E-9540-B5D968B7646F}" type="pres">
      <dgm:prSet presAssocID="{14107C1D-4191-4E8C-A7E4-E8714BC1E403}" presName="hierChild6" presStyleCnt="0"/>
      <dgm:spPr/>
    </dgm:pt>
    <dgm:pt modelId="{D5504319-4B87-4E08-A2C9-FC1D5E07A4C1}" type="pres">
      <dgm:prSet presAssocID="{14107C1D-4191-4E8C-A7E4-E8714BC1E403}" presName="hierChild7" presStyleCnt="0"/>
      <dgm:spPr/>
    </dgm:pt>
    <dgm:pt modelId="{173E1AF5-A6E1-4CFF-8C23-E18FE0C3097B}" type="pres">
      <dgm:prSet presAssocID="{D7E48220-AFED-4700-AFB6-5EE94C296C63}" presName="Name37" presStyleLbl="parChTrans1D2" presStyleIdx="2" presStyleCnt="4"/>
      <dgm:spPr/>
    </dgm:pt>
    <dgm:pt modelId="{8B8163E1-1011-4FCC-93EB-B3F37A5F6F58}" type="pres">
      <dgm:prSet presAssocID="{E22D5CDD-4E68-420D-94A0-D88CBCCA5559}" presName="hierRoot2" presStyleCnt="0">
        <dgm:presLayoutVars>
          <dgm:hierBranch val="init"/>
        </dgm:presLayoutVars>
      </dgm:prSet>
      <dgm:spPr/>
    </dgm:pt>
    <dgm:pt modelId="{7BCCE6FF-BF2A-40FA-A314-FD127D00204A}" type="pres">
      <dgm:prSet presAssocID="{E22D5CDD-4E68-420D-94A0-D88CBCCA5559}" presName="rootComposite" presStyleCnt="0"/>
      <dgm:spPr/>
    </dgm:pt>
    <dgm:pt modelId="{4150D689-F9D2-4680-81CE-332CD5B7EA8F}" type="pres">
      <dgm:prSet presAssocID="{E22D5CDD-4E68-420D-94A0-D88CBCCA5559}" presName="rootText" presStyleLbl="node2" presStyleIdx="2" presStyleCnt="4">
        <dgm:presLayoutVars>
          <dgm:chPref val="3"/>
        </dgm:presLayoutVars>
      </dgm:prSet>
      <dgm:spPr/>
    </dgm:pt>
    <dgm:pt modelId="{B81FB2BA-0913-4D63-B407-1AD3A16F2DB5}" type="pres">
      <dgm:prSet presAssocID="{E22D5CDD-4E68-420D-94A0-D88CBCCA5559}" presName="rootConnector" presStyleLbl="node2" presStyleIdx="2" presStyleCnt="4"/>
      <dgm:spPr/>
    </dgm:pt>
    <dgm:pt modelId="{B843B876-A5B5-41BB-B357-6A6AC7D41AD7}" type="pres">
      <dgm:prSet presAssocID="{E22D5CDD-4E68-420D-94A0-D88CBCCA5559}" presName="hierChild4" presStyleCnt="0"/>
      <dgm:spPr/>
    </dgm:pt>
    <dgm:pt modelId="{81DFFD63-04EB-4330-8F8C-5E381B543FB3}" type="pres">
      <dgm:prSet presAssocID="{E22D5CDD-4E68-420D-94A0-D88CBCCA5559}" presName="hierChild5" presStyleCnt="0"/>
      <dgm:spPr/>
    </dgm:pt>
    <dgm:pt modelId="{B1B84265-813A-4091-AF33-A4F35E9A79CF}" type="pres">
      <dgm:prSet presAssocID="{CCDDBD59-056B-4A87-9678-26B85098CCA9}" presName="Name111" presStyleLbl="parChTrans1D3" presStyleIdx="3" presStyleCnt="5"/>
      <dgm:spPr/>
    </dgm:pt>
    <dgm:pt modelId="{72F8545D-4C1C-46D3-A568-8DAEF3F26D79}" type="pres">
      <dgm:prSet presAssocID="{581A5D7B-8131-44D2-B33F-7712BF3EFC8A}" presName="hierRoot3" presStyleCnt="0">
        <dgm:presLayoutVars>
          <dgm:hierBranch val="init"/>
        </dgm:presLayoutVars>
      </dgm:prSet>
      <dgm:spPr/>
    </dgm:pt>
    <dgm:pt modelId="{7750F1AC-FED4-4370-8835-B5EE252D8EFB}" type="pres">
      <dgm:prSet presAssocID="{581A5D7B-8131-44D2-B33F-7712BF3EFC8A}" presName="rootComposite3" presStyleCnt="0"/>
      <dgm:spPr/>
    </dgm:pt>
    <dgm:pt modelId="{1EFF71E1-EFF4-4ED2-BAA0-60E1AC0228AA}" type="pres">
      <dgm:prSet presAssocID="{581A5D7B-8131-44D2-B33F-7712BF3EFC8A}" presName="rootText3" presStyleLbl="asst2" presStyleIdx="3" presStyleCnt="5" custScaleX="101869" custScaleY="118009">
        <dgm:presLayoutVars>
          <dgm:chPref val="3"/>
        </dgm:presLayoutVars>
      </dgm:prSet>
      <dgm:spPr/>
    </dgm:pt>
    <dgm:pt modelId="{801CC8D5-AE8A-4AE5-8FA1-17A7E31B547D}" type="pres">
      <dgm:prSet presAssocID="{581A5D7B-8131-44D2-B33F-7712BF3EFC8A}" presName="rootConnector3" presStyleLbl="asst2" presStyleIdx="3" presStyleCnt="5"/>
      <dgm:spPr/>
    </dgm:pt>
    <dgm:pt modelId="{1C9E87E4-9B33-45A9-ABD6-EC1F3F0C1857}" type="pres">
      <dgm:prSet presAssocID="{581A5D7B-8131-44D2-B33F-7712BF3EFC8A}" presName="hierChild6" presStyleCnt="0"/>
      <dgm:spPr/>
    </dgm:pt>
    <dgm:pt modelId="{A2756C57-FDA2-4CFC-B07E-30ADC7E70EA2}" type="pres">
      <dgm:prSet presAssocID="{581A5D7B-8131-44D2-B33F-7712BF3EFC8A}" presName="hierChild7" presStyleCnt="0"/>
      <dgm:spPr/>
    </dgm:pt>
    <dgm:pt modelId="{D6705648-B157-492D-B028-E2C460D44BC5}" type="pres">
      <dgm:prSet presAssocID="{0DBB2CA6-9D7C-4FCE-BA63-5E0256CCFC4B}" presName="Name37" presStyleLbl="parChTrans1D2" presStyleIdx="3" presStyleCnt="4"/>
      <dgm:spPr/>
    </dgm:pt>
    <dgm:pt modelId="{566EB0A8-A060-4326-8CD8-2A7544650C42}" type="pres">
      <dgm:prSet presAssocID="{223B533B-AC02-4429-9D32-9A505B4BC58B}" presName="hierRoot2" presStyleCnt="0">
        <dgm:presLayoutVars>
          <dgm:hierBranch val="init"/>
        </dgm:presLayoutVars>
      </dgm:prSet>
      <dgm:spPr/>
    </dgm:pt>
    <dgm:pt modelId="{C8479502-D453-4214-96E8-E7A26C7C2F4F}" type="pres">
      <dgm:prSet presAssocID="{223B533B-AC02-4429-9D32-9A505B4BC58B}" presName="rootComposite" presStyleCnt="0"/>
      <dgm:spPr/>
    </dgm:pt>
    <dgm:pt modelId="{9BE1DA6C-2D5B-475C-8949-3C1FB72DCA18}" type="pres">
      <dgm:prSet presAssocID="{223B533B-AC02-4429-9D32-9A505B4BC58B}" presName="rootText" presStyleLbl="node2" presStyleIdx="3" presStyleCnt="4">
        <dgm:presLayoutVars>
          <dgm:chPref val="3"/>
        </dgm:presLayoutVars>
      </dgm:prSet>
      <dgm:spPr/>
    </dgm:pt>
    <dgm:pt modelId="{B62762B0-A599-40EB-9D8F-90E1F8A0DCA5}" type="pres">
      <dgm:prSet presAssocID="{223B533B-AC02-4429-9D32-9A505B4BC58B}" presName="rootConnector" presStyleLbl="node2" presStyleIdx="3" presStyleCnt="4"/>
      <dgm:spPr/>
    </dgm:pt>
    <dgm:pt modelId="{6DD74FE3-2F47-47AC-88AE-EFC3339C768A}" type="pres">
      <dgm:prSet presAssocID="{223B533B-AC02-4429-9D32-9A505B4BC58B}" presName="hierChild4" presStyleCnt="0"/>
      <dgm:spPr/>
    </dgm:pt>
    <dgm:pt modelId="{E96B121E-A5AD-4BCF-83D4-9AC0EFE426B9}" type="pres">
      <dgm:prSet presAssocID="{223B533B-AC02-4429-9D32-9A505B4BC58B}" presName="hierChild5" presStyleCnt="0"/>
      <dgm:spPr/>
    </dgm:pt>
    <dgm:pt modelId="{4873B005-CE23-4613-99EB-1858B2D43D5E}" type="pres">
      <dgm:prSet presAssocID="{BCA972F7-F832-4E1D-A96F-8AB6F03BC5F2}" presName="Name111" presStyleLbl="parChTrans1D3" presStyleIdx="4" presStyleCnt="5"/>
      <dgm:spPr/>
    </dgm:pt>
    <dgm:pt modelId="{8AC92BA1-E65E-40F0-B3FB-5AB8876BD119}" type="pres">
      <dgm:prSet presAssocID="{03B476C2-2989-465D-B3A5-5C07386622ED}" presName="hierRoot3" presStyleCnt="0">
        <dgm:presLayoutVars>
          <dgm:hierBranch val="init"/>
        </dgm:presLayoutVars>
      </dgm:prSet>
      <dgm:spPr/>
    </dgm:pt>
    <dgm:pt modelId="{119169DB-D26C-4D0F-A821-3DA3B3D639F1}" type="pres">
      <dgm:prSet presAssocID="{03B476C2-2989-465D-B3A5-5C07386622ED}" presName="rootComposite3" presStyleCnt="0"/>
      <dgm:spPr/>
    </dgm:pt>
    <dgm:pt modelId="{0A792F05-9FE9-4987-928E-26D39863B68F}" type="pres">
      <dgm:prSet presAssocID="{03B476C2-2989-465D-B3A5-5C07386622ED}" presName="rootText3" presStyleLbl="asst2" presStyleIdx="4" presStyleCnt="5" custScaleX="115555" custScaleY="117749">
        <dgm:presLayoutVars>
          <dgm:chPref val="3"/>
        </dgm:presLayoutVars>
      </dgm:prSet>
      <dgm:spPr/>
    </dgm:pt>
    <dgm:pt modelId="{BF297AFF-AD43-4E4A-8738-F6C33521C283}" type="pres">
      <dgm:prSet presAssocID="{03B476C2-2989-465D-B3A5-5C07386622ED}" presName="rootConnector3" presStyleLbl="asst2" presStyleIdx="4" presStyleCnt="5"/>
      <dgm:spPr/>
    </dgm:pt>
    <dgm:pt modelId="{519723E6-C372-48A3-B7EC-B747A1E1E3F3}" type="pres">
      <dgm:prSet presAssocID="{03B476C2-2989-465D-B3A5-5C07386622ED}" presName="hierChild6" presStyleCnt="0"/>
      <dgm:spPr/>
    </dgm:pt>
    <dgm:pt modelId="{FFE240CD-62FD-443D-BA09-A7E7AF32D9DB}" type="pres">
      <dgm:prSet presAssocID="{03B476C2-2989-465D-B3A5-5C07386622ED}" presName="hierChild7" presStyleCnt="0"/>
      <dgm:spPr/>
    </dgm:pt>
    <dgm:pt modelId="{3398E0C5-3722-487C-88CF-FF98E54C45F3}" type="pres">
      <dgm:prSet presAssocID="{AD87751A-7B5B-4ABD-911D-0F685EB8D948}" presName="hierChild3" presStyleCnt="0"/>
      <dgm:spPr/>
    </dgm:pt>
  </dgm:ptLst>
  <dgm:cxnLst>
    <dgm:cxn modelId="{0D4D3203-2105-41A6-811F-DB0C8CA2E03A}" type="presOf" srcId="{0DBB2CA6-9D7C-4FCE-BA63-5E0256CCFC4B}" destId="{D6705648-B157-492D-B028-E2C460D44BC5}" srcOrd="0" destOrd="0" presId="urn:microsoft.com/office/officeart/2005/8/layout/orgChart1"/>
    <dgm:cxn modelId="{25629D05-A062-457C-8495-1999924182C9}" type="presOf" srcId="{E22D5CDD-4E68-420D-94A0-D88CBCCA5559}" destId="{4150D689-F9D2-4680-81CE-332CD5B7EA8F}" srcOrd="0" destOrd="0" presId="urn:microsoft.com/office/officeart/2005/8/layout/orgChart1"/>
    <dgm:cxn modelId="{5B2B060B-A51F-4CA7-B356-086DE8A0C5F0}" srcId="{C424904E-DB01-4C22-9C40-BE9256B983E1}" destId="{FDF6FA8C-E098-4E36-BBD5-5759608205C3}" srcOrd="1" destOrd="0" parTransId="{B7E4AE30-B903-484B-B44F-B3F8BD662D55}" sibTransId="{C5C95369-E65A-4FCD-BC10-F075D6330B8F}"/>
    <dgm:cxn modelId="{72F99B15-A526-4419-BF47-05263B51B479}" type="presOf" srcId="{BCA972F7-F832-4E1D-A96F-8AB6F03BC5F2}" destId="{4873B005-CE23-4613-99EB-1858B2D43D5E}" srcOrd="0" destOrd="0" presId="urn:microsoft.com/office/officeart/2005/8/layout/orgChart1"/>
    <dgm:cxn modelId="{F9D00A16-C4DA-4C6A-BEE1-4AB6D6CF679A}" type="presOf" srcId="{581A5D7B-8131-44D2-B33F-7712BF3EFC8A}" destId="{801CC8D5-AE8A-4AE5-8FA1-17A7E31B547D}" srcOrd="1" destOrd="0" presId="urn:microsoft.com/office/officeart/2005/8/layout/orgChart1"/>
    <dgm:cxn modelId="{AAD3B518-35E1-42BE-9478-A84AEB8742A9}" type="presOf" srcId="{FDF6FA8C-E098-4E36-BBD5-5759608205C3}" destId="{56C7B5E9-5F8C-4BE6-BF05-E8368F417459}" srcOrd="1" destOrd="0" presId="urn:microsoft.com/office/officeart/2005/8/layout/orgChart1"/>
    <dgm:cxn modelId="{7749C219-B000-4532-B1A8-4B591931E6FE}" type="presOf" srcId="{4377D808-EEBE-451C-B7EE-D34000BADDEC}" destId="{5C620822-934B-44C2-9409-37E51DCB4A33}" srcOrd="0" destOrd="0" presId="urn:microsoft.com/office/officeart/2005/8/layout/orgChart1"/>
    <dgm:cxn modelId="{E8F3182A-C746-434B-8182-2347038A37C9}" type="presOf" srcId="{03B476C2-2989-465D-B3A5-5C07386622ED}" destId="{0A792F05-9FE9-4987-928E-26D39863B68F}" srcOrd="0" destOrd="0" presId="urn:microsoft.com/office/officeart/2005/8/layout/orgChart1"/>
    <dgm:cxn modelId="{BB3C3860-C23B-4FAC-AB95-FDF08043B890}" type="presOf" srcId="{E264F099-A63E-4517-84FA-91309EB3A67A}" destId="{C7FCFFE0-D7C3-45C2-A53E-5F9C65AFB425}" srcOrd="1" destOrd="0" presId="urn:microsoft.com/office/officeart/2005/8/layout/orgChart1"/>
    <dgm:cxn modelId="{F0E94042-7836-4B26-8263-52E27E418F59}" type="presOf" srcId="{FC2793EB-5BF9-4D7A-B40F-8CCA0BDCECD0}" destId="{0E6C737C-D0AA-4448-B053-022D83A87FE2}" srcOrd="0" destOrd="0" presId="urn:microsoft.com/office/officeart/2005/8/layout/orgChart1"/>
    <dgm:cxn modelId="{719F1A47-A427-423E-A75D-7C2487E9A357}" srcId="{AD87751A-7B5B-4ABD-911D-0F685EB8D948}" destId="{E22D5CDD-4E68-420D-94A0-D88CBCCA5559}" srcOrd="2" destOrd="0" parTransId="{D7E48220-AFED-4700-AFB6-5EE94C296C63}" sibTransId="{78AE9A14-E729-408E-8A14-6D7E84C1508A}"/>
    <dgm:cxn modelId="{105D8A69-D050-4CD9-B613-C258A75E9349}" srcId="{E264F099-A63E-4517-84FA-91309EB3A67A}" destId="{14107C1D-4191-4E8C-A7E4-E8714BC1E403}" srcOrd="0" destOrd="0" parTransId="{FC2793EB-5BF9-4D7A-B40F-8CCA0BDCECD0}" sibTransId="{27B8AC74-5115-4B87-A621-C50736571D93}"/>
    <dgm:cxn modelId="{B48ED26A-F1FA-45BA-832D-8EAB3C928A69}" type="presOf" srcId="{AD87751A-7B5B-4ABD-911D-0F685EB8D948}" destId="{B7BC1E1D-5D23-4A13-BC56-32E316B84E50}" srcOrd="1" destOrd="0" presId="urn:microsoft.com/office/officeart/2005/8/layout/orgChart1"/>
    <dgm:cxn modelId="{29B0F26A-831A-4D5C-9614-09C3B9E8DB72}" type="presOf" srcId="{C424904E-DB01-4C22-9C40-BE9256B983E1}" destId="{ABF3EFFC-36A0-422F-8C03-D69DC38B75C8}" srcOrd="0" destOrd="0" presId="urn:microsoft.com/office/officeart/2005/8/layout/orgChart1"/>
    <dgm:cxn modelId="{8C5BF872-5F93-4829-B52F-C363C594A14B}" type="presOf" srcId="{05DABCE3-5A04-4B98-82C2-E13696E1B71C}" destId="{1D2F53F5-C3CE-4AB6-934B-2164FB6506A9}" srcOrd="0" destOrd="0" presId="urn:microsoft.com/office/officeart/2005/8/layout/orgChart1"/>
    <dgm:cxn modelId="{0EA75B73-5D47-45D7-8A3E-C70650289E21}" type="presOf" srcId="{AD87751A-7B5B-4ABD-911D-0F685EB8D948}" destId="{DE5CC44E-09F2-4824-B684-AE3AE911C01D}" srcOrd="0" destOrd="0" presId="urn:microsoft.com/office/officeart/2005/8/layout/orgChart1"/>
    <dgm:cxn modelId="{EA929073-B645-49E6-9B88-5791718B7FBE}" type="presOf" srcId="{14107C1D-4191-4E8C-A7E4-E8714BC1E403}" destId="{2E43236E-145F-4817-8D0B-44D6D607AD18}" srcOrd="0" destOrd="0" presId="urn:microsoft.com/office/officeart/2005/8/layout/orgChart1"/>
    <dgm:cxn modelId="{B0208C54-E4E0-47A2-95A7-857A74F3A12B}" type="presOf" srcId="{C424904E-DB01-4C22-9C40-BE9256B983E1}" destId="{4AAEDD52-F4DF-4A71-A69F-FB20934F7518}" srcOrd="1" destOrd="0" presId="urn:microsoft.com/office/officeart/2005/8/layout/orgChart1"/>
    <dgm:cxn modelId="{C1C7EA59-247E-4510-A33F-251ECA2FF163}" srcId="{AD87751A-7B5B-4ABD-911D-0F685EB8D948}" destId="{223B533B-AC02-4429-9D32-9A505B4BC58B}" srcOrd="3" destOrd="0" parTransId="{0DBB2CA6-9D7C-4FCE-BA63-5E0256CCFC4B}" sibTransId="{C80C11CD-7A04-4693-A256-A9A973E3EF6B}"/>
    <dgm:cxn modelId="{D9C6727C-9413-41ED-8716-DF1C929A9309}" type="presOf" srcId="{223B533B-AC02-4429-9D32-9A505B4BC58B}" destId="{9BE1DA6C-2D5B-475C-8949-3C1FB72DCA18}" srcOrd="0" destOrd="0" presId="urn:microsoft.com/office/officeart/2005/8/layout/orgChart1"/>
    <dgm:cxn modelId="{A6E2EC7F-B516-48BB-9970-712B7D212733}" srcId="{223B533B-AC02-4429-9D32-9A505B4BC58B}" destId="{03B476C2-2989-465D-B3A5-5C07386622ED}" srcOrd="0" destOrd="0" parTransId="{BCA972F7-F832-4E1D-A96F-8AB6F03BC5F2}" sibTransId="{FA15F286-354B-41AB-96E1-275D9A57C7BA}"/>
    <dgm:cxn modelId="{309C1289-F3A1-4ED6-8921-4751C6D6A314}" type="presOf" srcId="{03B476C2-2989-465D-B3A5-5C07386622ED}" destId="{BF297AFF-AD43-4E4A-8738-F6C33521C283}" srcOrd="1" destOrd="0" presId="urn:microsoft.com/office/officeart/2005/8/layout/orgChart1"/>
    <dgm:cxn modelId="{92ABB789-DDE6-46E3-A2DC-DD140A40EA51}" srcId="{C424904E-DB01-4C22-9C40-BE9256B983E1}" destId="{2126B2E0-968F-4260-B592-EB0B5BD53DB2}" srcOrd="0" destOrd="0" parTransId="{44D8A35D-E14D-48F0-82E6-907377516196}" sibTransId="{E633CC44-7C9D-4F10-A5BD-0C4078CCC12B}"/>
    <dgm:cxn modelId="{1C88A58B-9BBB-4673-A4F3-1C3B3E1CE651}" srcId="{38114484-478B-4534-9B86-00CC83C3710B}" destId="{AD87751A-7B5B-4ABD-911D-0F685EB8D948}" srcOrd="0" destOrd="0" parTransId="{058669ED-CE60-4D53-A769-1C6DE467110B}" sibTransId="{6F81EA81-9115-4DD6-863B-9C96E0B1AC19}"/>
    <dgm:cxn modelId="{1EEE0891-1174-483E-BFE7-8D6A686C90DB}" type="presOf" srcId="{14107C1D-4191-4E8C-A7E4-E8714BC1E403}" destId="{DE3B2937-C0A8-46A1-970B-7ADDC1378C5A}" srcOrd="1" destOrd="0" presId="urn:microsoft.com/office/officeart/2005/8/layout/orgChart1"/>
    <dgm:cxn modelId="{C0280F9B-3028-4949-887F-6DC2CC17CD11}" type="presOf" srcId="{D7E48220-AFED-4700-AFB6-5EE94C296C63}" destId="{173E1AF5-A6E1-4CFF-8C23-E18FE0C3097B}" srcOrd="0" destOrd="0" presId="urn:microsoft.com/office/officeart/2005/8/layout/orgChart1"/>
    <dgm:cxn modelId="{126C6F9C-6E2B-4BF6-883D-84F4620D0035}" type="presOf" srcId="{2126B2E0-968F-4260-B592-EB0B5BD53DB2}" destId="{A2CCB018-6210-402E-805E-11573B50CD6C}" srcOrd="1" destOrd="0" presId="urn:microsoft.com/office/officeart/2005/8/layout/orgChart1"/>
    <dgm:cxn modelId="{B6DCF4A6-58DB-4E2C-80A4-33F84D431C3E}" srcId="{AD87751A-7B5B-4ABD-911D-0F685EB8D948}" destId="{E264F099-A63E-4517-84FA-91309EB3A67A}" srcOrd="1" destOrd="0" parTransId="{4377D808-EEBE-451C-B7EE-D34000BADDEC}" sibTransId="{27F958E7-96EB-4C51-873A-0B70E652325E}"/>
    <dgm:cxn modelId="{957A32AE-B6F0-4518-ADD3-7EC25363FC35}" type="presOf" srcId="{CCDDBD59-056B-4A87-9678-26B85098CCA9}" destId="{B1B84265-813A-4091-AF33-A4F35E9A79CF}" srcOrd="0" destOrd="0" presId="urn:microsoft.com/office/officeart/2005/8/layout/orgChart1"/>
    <dgm:cxn modelId="{4808E7B8-52A9-48D5-ABB9-70E3241E8408}" type="presOf" srcId="{FDF6FA8C-E098-4E36-BBD5-5759608205C3}" destId="{A5FFB509-F62D-49D8-B00C-2BC5511D6F65}" srcOrd="0" destOrd="0" presId="urn:microsoft.com/office/officeart/2005/8/layout/orgChart1"/>
    <dgm:cxn modelId="{1665F1BD-2E99-4F20-BEE4-B0FE4159EA90}" type="presOf" srcId="{223B533B-AC02-4429-9D32-9A505B4BC58B}" destId="{B62762B0-A599-40EB-9D8F-90E1F8A0DCA5}" srcOrd="1" destOrd="0" presId="urn:microsoft.com/office/officeart/2005/8/layout/orgChart1"/>
    <dgm:cxn modelId="{8DAB11C6-D6EA-4283-A8EC-CBD04B5901A8}" type="presOf" srcId="{44D8A35D-E14D-48F0-82E6-907377516196}" destId="{94757148-20B2-42A7-AAE3-886FF3301D33}" srcOrd="0" destOrd="0" presId="urn:microsoft.com/office/officeart/2005/8/layout/orgChart1"/>
    <dgm:cxn modelId="{E6C5A9C6-241F-4AEE-997C-160B7AE913F3}" type="presOf" srcId="{B7E4AE30-B903-484B-B44F-B3F8BD662D55}" destId="{8612E4DB-1B0B-497C-B9F3-5053D462F570}" srcOrd="0" destOrd="0" presId="urn:microsoft.com/office/officeart/2005/8/layout/orgChart1"/>
    <dgm:cxn modelId="{ED65E8CB-91AF-467C-AED1-8188B3AE6519}" type="presOf" srcId="{E22D5CDD-4E68-420D-94A0-D88CBCCA5559}" destId="{B81FB2BA-0913-4D63-B407-1AD3A16F2DB5}" srcOrd="1" destOrd="0" presId="urn:microsoft.com/office/officeart/2005/8/layout/orgChart1"/>
    <dgm:cxn modelId="{C8A03ED0-FB27-4D50-9A13-0ABDB2D79F96}" type="presOf" srcId="{2126B2E0-968F-4260-B592-EB0B5BD53DB2}" destId="{7C03505D-7FD4-419F-85F3-DC0A350FA48F}" srcOrd="0" destOrd="0" presId="urn:microsoft.com/office/officeart/2005/8/layout/orgChart1"/>
    <dgm:cxn modelId="{0D4CFBD7-6197-497A-A057-0872EAB3FF1A}" type="presOf" srcId="{E264F099-A63E-4517-84FA-91309EB3A67A}" destId="{29C1345C-13CB-4524-A007-3646767304E0}" srcOrd="0" destOrd="0" presId="urn:microsoft.com/office/officeart/2005/8/layout/orgChart1"/>
    <dgm:cxn modelId="{5E7FEAD8-B09E-4A49-8778-C4DACEB94AA8}" srcId="{E22D5CDD-4E68-420D-94A0-D88CBCCA5559}" destId="{581A5D7B-8131-44D2-B33F-7712BF3EFC8A}" srcOrd="0" destOrd="0" parTransId="{CCDDBD59-056B-4A87-9678-26B85098CCA9}" sibTransId="{EFA04A59-C270-4BDF-BE37-8D16DFB730FF}"/>
    <dgm:cxn modelId="{14D556DE-514B-4C80-B15B-538D433A4C4F}" srcId="{AD87751A-7B5B-4ABD-911D-0F685EB8D948}" destId="{C424904E-DB01-4C22-9C40-BE9256B983E1}" srcOrd="0" destOrd="0" parTransId="{05DABCE3-5A04-4B98-82C2-E13696E1B71C}" sibTransId="{ED536CEB-213A-4152-9655-3911DF29AF10}"/>
    <dgm:cxn modelId="{43EF71E1-1BD2-4244-A2F6-156917081DCB}" type="presOf" srcId="{581A5D7B-8131-44D2-B33F-7712BF3EFC8A}" destId="{1EFF71E1-EFF4-4ED2-BAA0-60E1AC0228AA}" srcOrd="0" destOrd="0" presId="urn:microsoft.com/office/officeart/2005/8/layout/orgChart1"/>
    <dgm:cxn modelId="{F25AD0E3-3438-42E7-B528-17681A773EF8}" type="presOf" srcId="{38114484-478B-4534-9B86-00CC83C3710B}" destId="{283AD5FD-F0AC-4C86-A3CE-A98C48337419}" srcOrd="0" destOrd="0" presId="urn:microsoft.com/office/officeart/2005/8/layout/orgChart1"/>
    <dgm:cxn modelId="{52BAAD02-678E-4584-A294-09F64AAC9DB0}" type="presParOf" srcId="{283AD5FD-F0AC-4C86-A3CE-A98C48337419}" destId="{8EF8CC41-B182-4809-A088-5FF7FFC4ACE6}" srcOrd="0" destOrd="0" presId="urn:microsoft.com/office/officeart/2005/8/layout/orgChart1"/>
    <dgm:cxn modelId="{E2E99312-6B6F-4D74-A01B-FA6493CC2768}" type="presParOf" srcId="{8EF8CC41-B182-4809-A088-5FF7FFC4ACE6}" destId="{D0283493-3962-4153-B7E6-7CAF9D044DE9}" srcOrd="0" destOrd="0" presId="urn:microsoft.com/office/officeart/2005/8/layout/orgChart1"/>
    <dgm:cxn modelId="{6E63A1F6-8DEE-4870-BAFF-65767470EEF1}" type="presParOf" srcId="{D0283493-3962-4153-B7E6-7CAF9D044DE9}" destId="{DE5CC44E-09F2-4824-B684-AE3AE911C01D}" srcOrd="0" destOrd="0" presId="urn:microsoft.com/office/officeart/2005/8/layout/orgChart1"/>
    <dgm:cxn modelId="{6B9B12ED-8D39-4400-AD73-557D1B68D9B6}" type="presParOf" srcId="{D0283493-3962-4153-B7E6-7CAF9D044DE9}" destId="{B7BC1E1D-5D23-4A13-BC56-32E316B84E50}" srcOrd="1" destOrd="0" presId="urn:microsoft.com/office/officeart/2005/8/layout/orgChart1"/>
    <dgm:cxn modelId="{3BD93221-5186-4A26-9BF0-FE4998CC5490}" type="presParOf" srcId="{8EF8CC41-B182-4809-A088-5FF7FFC4ACE6}" destId="{26A2C4C6-A1EE-4E0D-B033-74AF5003A28B}" srcOrd="1" destOrd="0" presId="urn:microsoft.com/office/officeart/2005/8/layout/orgChart1"/>
    <dgm:cxn modelId="{10DB7A3D-394B-499D-8C10-7461E5787B4F}" type="presParOf" srcId="{26A2C4C6-A1EE-4E0D-B033-74AF5003A28B}" destId="{1D2F53F5-C3CE-4AB6-934B-2164FB6506A9}" srcOrd="0" destOrd="0" presId="urn:microsoft.com/office/officeart/2005/8/layout/orgChart1"/>
    <dgm:cxn modelId="{245BAEEC-B0B2-4AC0-8DC0-F9E7FEE46D0A}" type="presParOf" srcId="{26A2C4C6-A1EE-4E0D-B033-74AF5003A28B}" destId="{E1BFD67B-6F16-4DBD-9543-B782233BE12B}" srcOrd="1" destOrd="0" presId="urn:microsoft.com/office/officeart/2005/8/layout/orgChart1"/>
    <dgm:cxn modelId="{3A0ED4A8-0904-482E-9AAD-2885AA88B85C}" type="presParOf" srcId="{E1BFD67B-6F16-4DBD-9543-B782233BE12B}" destId="{1C10CE12-E7EE-44BF-BE23-BCCD4521061B}" srcOrd="0" destOrd="0" presId="urn:microsoft.com/office/officeart/2005/8/layout/orgChart1"/>
    <dgm:cxn modelId="{C05A2C7B-CD8C-4899-947E-BD401ED9EEDB}" type="presParOf" srcId="{1C10CE12-E7EE-44BF-BE23-BCCD4521061B}" destId="{ABF3EFFC-36A0-422F-8C03-D69DC38B75C8}" srcOrd="0" destOrd="0" presId="urn:microsoft.com/office/officeart/2005/8/layout/orgChart1"/>
    <dgm:cxn modelId="{59969815-85AD-483E-8367-D1E4D7A2541F}" type="presParOf" srcId="{1C10CE12-E7EE-44BF-BE23-BCCD4521061B}" destId="{4AAEDD52-F4DF-4A71-A69F-FB20934F7518}" srcOrd="1" destOrd="0" presId="urn:microsoft.com/office/officeart/2005/8/layout/orgChart1"/>
    <dgm:cxn modelId="{9697AD36-6142-482D-99EF-391595B0E6C1}" type="presParOf" srcId="{E1BFD67B-6F16-4DBD-9543-B782233BE12B}" destId="{A8213934-1B4A-43E4-8F0C-6B216CC7F4F7}" srcOrd="1" destOrd="0" presId="urn:microsoft.com/office/officeart/2005/8/layout/orgChart1"/>
    <dgm:cxn modelId="{A7CC1522-6F2F-4ECB-BAA0-0D52345A5198}" type="presParOf" srcId="{E1BFD67B-6F16-4DBD-9543-B782233BE12B}" destId="{214EB351-2BAC-4321-9920-29ADC2E45971}" srcOrd="2" destOrd="0" presId="urn:microsoft.com/office/officeart/2005/8/layout/orgChart1"/>
    <dgm:cxn modelId="{FECB6283-49E4-43B8-97AE-CE07401C6CFB}" type="presParOf" srcId="{214EB351-2BAC-4321-9920-29ADC2E45971}" destId="{94757148-20B2-42A7-AAE3-886FF3301D33}" srcOrd="0" destOrd="0" presId="urn:microsoft.com/office/officeart/2005/8/layout/orgChart1"/>
    <dgm:cxn modelId="{29BEFF8D-72F8-48A7-8B56-51AF26962842}" type="presParOf" srcId="{214EB351-2BAC-4321-9920-29ADC2E45971}" destId="{4429DAD2-D670-4106-B457-1F30C3B41A59}" srcOrd="1" destOrd="0" presId="urn:microsoft.com/office/officeart/2005/8/layout/orgChart1"/>
    <dgm:cxn modelId="{8832F025-36B1-4A61-AF12-2A51931346F3}" type="presParOf" srcId="{4429DAD2-D670-4106-B457-1F30C3B41A59}" destId="{6D1765EC-3EE0-422B-A103-E9F234EBCD47}" srcOrd="0" destOrd="0" presId="urn:microsoft.com/office/officeart/2005/8/layout/orgChart1"/>
    <dgm:cxn modelId="{E21949DF-5F69-4E60-A993-6944191746E3}" type="presParOf" srcId="{6D1765EC-3EE0-422B-A103-E9F234EBCD47}" destId="{7C03505D-7FD4-419F-85F3-DC0A350FA48F}" srcOrd="0" destOrd="0" presId="urn:microsoft.com/office/officeart/2005/8/layout/orgChart1"/>
    <dgm:cxn modelId="{0234B294-FF3B-4399-BE57-2663D0C0D05E}" type="presParOf" srcId="{6D1765EC-3EE0-422B-A103-E9F234EBCD47}" destId="{A2CCB018-6210-402E-805E-11573B50CD6C}" srcOrd="1" destOrd="0" presId="urn:microsoft.com/office/officeart/2005/8/layout/orgChart1"/>
    <dgm:cxn modelId="{094A558C-BB0F-4B67-9846-CA386D7509CC}" type="presParOf" srcId="{4429DAD2-D670-4106-B457-1F30C3B41A59}" destId="{298A6777-4356-40B4-B856-6C0A627AB183}" srcOrd="1" destOrd="0" presId="urn:microsoft.com/office/officeart/2005/8/layout/orgChart1"/>
    <dgm:cxn modelId="{059F796D-A086-4782-8450-FBBB9D2C1ED6}" type="presParOf" srcId="{4429DAD2-D670-4106-B457-1F30C3B41A59}" destId="{6387A9D5-D103-41FE-BF5A-3196B93323A1}" srcOrd="2" destOrd="0" presId="urn:microsoft.com/office/officeart/2005/8/layout/orgChart1"/>
    <dgm:cxn modelId="{F03B7612-87B1-46A6-ACD7-270620EBCFA4}" type="presParOf" srcId="{214EB351-2BAC-4321-9920-29ADC2E45971}" destId="{8612E4DB-1B0B-497C-B9F3-5053D462F570}" srcOrd="2" destOrd="0" presId="urn:microsoft.com/office/officeart/2005/8/layout/orgChart1"/>
    <dgm:cxn modelId="{91020FF2-4569-4B64-A51C-758467822A0E}" type="presParOf" srcId="{214EB351-2BAC-4321-9920-29ADC2E45971}" destId="{EEC5730F-E79A-429F-BEED-3F04B92F41C3}" srcOrd="3" destOrd="0" presId="urn:microsoft.com/office/officeart/2005/8/layout/orgChart1"/>
    <dgm:cxn modelId="{467EE7AD-7AF0-400C-8B98-E63002736BE3}" type="presParOf" srcId="{EEC5730F-E79A-429F-BEED-3F04B92F41C3}" destId="{E9332507-DDA6-487C-BFA4-8D70329A8828}" srcOrd="0" destOrd="0" presId="urn:microsoft.com/office/officeart/2005/8/layout/orgChart1"/>
    <dgm:cxn modelId="{80DF09BC-6E57-4784-B9D5-9F6EF1A747EF}" type="presParOf" srcId="{E9332507-DDA6-487C-BFA4-8D70329A8828}" destId="{A5FFB509-F62D-49D8-B00C-2BC5511D6F65}" srcOrd="0" destOrd="0" presId="urn:microsoft.com/office/officeart/2005/8/layout/orgChart1"/>
    <dgm:cxn modelId="{6719429E-9348-4E01-8D1B-68F1E0B9D54E}" type="presParOf" srcId="{E9332507-DDA6-487C-BFA4-8D70329A8828}" destId="{56C7B5E9-5F8C-4BE6-BF05-E8368F417459}" srcOrd="1" destOrd="0" presId="urn:microsoft.com/office/officeart/2005/8/layout/orgChart1"/>
    <dgm:cxn modelId="{4DD51E45-EADC-48E8-A40B-F2E4952B9B18}" type="presParOf" srcId="{EEC5730F-E79A-429F-BEED-3F04B92F41C3}" destId="{552C3F19-D916-498B-BCCB-FD8C9FFBE032}" srcOrd="1" destOrd="0" presId="urn:microsoft.com/office/officeart/2005/8/layout/orgChart1"/>
    <dgm:cxn modelId="{F78D2556-D6EE-4E7E-835E-9F05FC489F48}" type="presParOf" srcId="{EEC5730F-E79A-429F-BEED-3F04B92F41C3}" destId="{6524C88E-9573-4D0B-81E3-6C390615D44B}" srcOrd="2" destOrd="0" presId="urn:microsoft.com/office/officeart/2005/8/layout/orgChart1"/>
    <dgm:cxn modelId="{4E8515EE-FA89-4128-88F5-A1D320C2AF09}" type="presParOf" srcId="{26A2C4C6-A1EE-4E0D-B033-74AF5003A28B}" destId="{5C620822-934B-44C2-9409-37E51DCB4A33}" srcOrd="2" destOrd="0" presId="urn:microsoft.com/office/officeart/2005/8/layout/orgChart1"/>
    <dgm:cxn modelId="{FB6A213C-12E3-4E23-B761-1B658931C3B5}" type="presParOf" srcId="{26A2C4C6-A1EE-4E0D-B033-74AF5003A28B}" destId="{A69E4578-28F2-4D76-98E0-7962EC21EFC5}" srcOrd="3" destOrd="0" presId="urn:microsoft.com/office/officeart/2005/8/layout/orgChart1"/>
    <dgm:cxn modelId="{F1273686-E3AA-4B18-91F5-14E890A6E6B9}" type="presParOf" srcId="{A69E4578-28F2-4D76-98E0-7962EC21EFC5}" destId="{376FED7C-757B-43D1-B83E-3500884D5D56}" srcOrd="0" destOrd="0" presId="urn:microsoft.com/office/officeart/2005/8/layout/orgChart1"/>
    <dgm:cxn modelId="{FF02BA5C-7F4E-4850-9E45-43A137CAC540}" type="presParOf" srcId="{376FED7C-757B-43D1-B83E-3500884D5D56}" destId="{29C1345C-13CB-4524-A007-3646767304E0}" srcOrd="0" destOrd="0" presId="urn:microsoft.com/office/officeart/2005/8/layout/orgChart1"/>
    <dgm:cxn modelId="{A3D1BB2D-1CF7-4D9F-883C-CAB1C037A19A}" type="presParOf" srcId="{376FED7C-757B-43D1-B83E-3500884D5D56}" destId="{C7FCFFE0-D7C3-45C2-A53E-5F9C65AFB425}" srcOrd="1" destOrd="0" presId="urn:microsoft.com/office/officeart/2005/8/layout/orgChart1"/>
    <dgm:cxn modelId="{FDDD2A45-0492-47C3-8635-47D1F30DA699}" type="presParOf" srcId="{A69E4578-28F2-4D76-98E0-7962EC21EFC5}" destId="{5EF039D9-0310-4797-91E4-B7FEFAA29430}" srcOrd="1" destOrd="0" presId="urn:microsoft.com/office/officeart/2005/8/layout/orgChart1"/>
    <dgm:cxn modelId="{9F3ECDAE-1110-46EA-98E7-F94657DB209C}" type="presParOf" srcId="{A69E4578-28F2-4D76-98E0-7962EC21EFC5}" destId="{4B862BAB-1964-47B5-8334-44C31870F3EB}" srcOrd="2" destOrd="0" presId="urn:microsoft.com/office/officeart/2005/8/layout/orgChart1"/>
    <dgm:cxn modelId="{29400134-AC21-4810-A92D-688CAC5241E1}" type="presParOf" srcId="{4B862BAB-1964-47B5-8334-44C31870F3EB}" destId="{0E6C737C-D0AA-4448-B053-022D83A87FE2}" srcOrd="0" destOrd="0" presId="urn:microsoft.com/office/officeart/2005/8/layout/orgChart1"/>
    <dgm:cxn modelId="{326C023E-AFEB-4FF8-A3F2-1ACDD0FEE24A}" type="presParOf" srcId="{4B862BAB-1964-47B5-8334-44C31870F3EB}" destId="{491BF563-FFF6-4B60-9886-EA136393DAE2}" srcOrd="1" destOrd="0" presId="urn:microsoft.com/office/officeart/2005/8/layout/orgChart1"/>
    <dgm:cxn modelId="{682F2985-BF6F-4FE2-9C15-BF83566CBE47}" type="presParOf" srcId="{491BF563-FFF6-4B60-9886-EA136393DAE2}" destId="{85DFBE62-27A3-43F4-9869-598F0EEA21F0}" srcOrd="0" destOrd="0" presId="urn:microsoft.com/office/officeart/2005/8/layout/orgChart1"/>
    <dgm:cxn modelId="{0AC3554B-624F-40C8-B768-4986C208D62F}" type="presParOf" srcId="{85DFBE62-27A3-43F4-9869-598F0EEA21F0}" destId="{2E43236E-145F-4817-8D0B-44D6D607AD18}" srcOrd="0" destOrd="0" presId="urn:microsoft.com/office/officeart/2005/8/layout/orgChart1"/>
    <dgm:cxn modelId="{846AF01E-1B9C-4EF3-A55D-38F48AD6FC8B}" type="presParOf" srcId="{85DFBE62-27A3-43F4-9869-598F0EEA21F0}" destId="{DE3B2937-C0A8-46A1-970B-7ADDC1378C5A}" srcOrd="1" destOrd="0" presId="urn:microsoft.com/office/officeart/2005/8/layout/orgChart1"/>
    <dgm:cxn modelId="{F26DB002-5A09-4F2E-9E81-A4FCAB4CDB96}" type="presParOf" srcId="{491BF563-FFF6-4B60-9886-EA136393DAE2}" destId="{BD2F4EF7-7449-476E-9540-B5D968B7646F}" srcOrd="1" destOrd="0" presId="urn:microsoft.com/office/officeart/2005/8/layout/orgChart1"/>
    <dgm:cxn modelId="{9031B8BC-0BA7-4331-B778-1196C969022A}" type="presParOf" srcId="{491BF563-FFF6-4B60-9886-EA136393DAE2}" destId="{D5504319-4B87-4E08-A2C9-FC1D5E07A4C1}" srcOrd="2" destOrd="0" presId="urn:microsoft.com/office/officeart/2005/8/layout/orgChart1"/>
    <dgm:cxn modelId="{319DE29D-1E6B-4765-ABD1-69D6ADBA62F0}" type="presParOf" srcId="{26A2C4C6-A1EE-4E0D-B033-74AF5003A28B}" destId="{173E1AF5-A6E1-4CFF-8C23-E18FE0C3097B}" srcOrd="4" destOrd="0" presId="urn:microsoft.com/office/officeart/2005/8/layout/orgChart1"/>
    <dgm:cxn modelId="{327E2E61-B56C-4CEA-BD2A-892C7A7C29C0}" type="presParOf" srcId="{26A2C4C6-A1EE-4E0D-B033-74AF5003A28B}" destId="{8B8163E1-1011-4FCC-93EB-B3F37A5F6F58}" srcOrd="5" destOrd="0" presId="urn:microsoft.com/office/officeart/2005/8/layout/orgChart1"/>
    <dgm:cxn modelId="{E09F770A-CBE0-4C38-97B7-140E20C3D8EA}" type="presParOf" srcId="{8B8163E1-1011-4FCC-93EB-B3F37A5F6F58}" destId="{7BCCE6FF-BF2A-40FA-A314-FD127D00204A}" srcOrd="0" destOrd="0" presId="urn:microsoft.com/office/officeart/2005/8/layout/orgChart1"/>
    <dgm:cxn modelId="{66B550ED-F537-436A-8D28-7703AFDE3FC4}" type="presParOf" srcId="{7BCCE6FF-BF2A-40FA-A314-FD127D00204A}" destId="{4150D689-F9D2-4680-81CE-332CD5B7EA8F}" srcOrd="0" destOrd="0" presId="urn:microsoft.com/office/officeart/2005/8/layout/orgChart1"/>
    <dgm:cxn modelId="{3B1D49F7-8BBA-4C75-A34C-1F46E39D3E51}" type="presParOf" srcId="{7BCCE6FF-BF2A-40FA-A314-FD127D00204A}" destId="{B81FB2BA-0913-4D63-B407-1AD3A16F2DB5}" srcOrd="1" destOrd="0" presId="urn:microsoft.com/office/officeart/2005/8/layout/orgChart1"/>
    <dgm:cxn modelId="{8DFEA550-9762-4E9C-8A39-DEE17DD8AE0E}" type="presParOf" srcId="{8B8163E1-1011-4FCC-93EB-B3F37A5F6F58}" destId="{B843B876-A5B5-41BB-B357-6A6AC7D41AD7}" srcOrd="1" destOrd="0" presId="urn:microsoft.com/office/officeart/2005/8/layout/orgChart1"/>
    <dgm:cxn modelId="{C54EFB66-6C8B-4C86-8EC8-7D46DE37F703}" type="presParOf" srcId="{8B8163E1-1011-4FCC-93EB-B3F37A5F6F58}" destId="{81DFFD63-04EB-4330-8F8C-5E381B543FB3}" srcOrd="2" destOrd="0" presId="urn:microsoft.com/office/officeart/2005/8/layout/orgChart1"/>
    <dgm:cxn modelId="{697938B6-5A2D-4A0C-A68F-CF65CFDC6B1F}" type="presParOf" srcId="{81DFFD63-04EB-4330-8F8C-5E381B543FB3}" destId="{B1B84265-813A-4091-AF33-A4F35E9A79CF}" srcOrd="0" destOrd="0" presId="urn:microsoft.com/office/officeart/2005/8/layout/orgChart1"/>
    <dgm:cxn modelId="{630467D8-03AA-45D2-9D7B-4F9DEFB6F0B3}" type="presParOf" srcId="{81DFFD63-04EB-4330-8F8C-5E381B543FB3}" destId="{72F8545D-4C1C-46D3-A568-8DAEF3F26D79}" srcOrd="1" destOrd="0" presId="urn:microsoft.com/office/officeart/2005/8/layout/orgChart1"/>
    <dgm:cxn modelId="{16910A00-128E-42CF-9087-C4A61AEB57D6}" type="presParOf" srcId="{72F8545D-4C1C-46D3-A568-8DAEF3F26D79}" destId="{7750F1AC-FED4-4370-8835-B5EE252D8EFB}" srcOrd="0" destOrd="0" presId="urn:microsoft.com/office/officeart/2005/8/layout/orgChart1"/>
    <dgm:cxn modelId="{FDAE7ACB-69E5-47A9-9154-A83BDFE6DA79}" type="presParOf" srcId="{7750F1AC-FED4-4370-8835-B5EE252D8EFB}" destId="{1EFF71E1-EFF4-4ED2-BAA0-60E1AC0228AA}" srcOrd="0" destOrd="0" presId="urn:microsoft.com/office/officeart/2005/8/layout/orgChart1"/>
    <dgm:cxn modelId="{F3D90C20-41A3-402A-AC06-E197F36B4D05}" type="presParOf" srcId="{7750F1AC-FED4-4370-8835-B5EE252D8EFB}" destId="{801CC8D5-AE8A-4AE5-8FA1-17A7E31B547D}" srcOrd="1" destOrd="0" presId="urn:microsoft.com/office/officeart/2005/8/layout/orgChart1"/>
    <dgm:cxn modelId="{3AA261EE-CD87-45CE-AB76-E821949898A9}" type="presParOf" srcId="{72F8545D-4C1C-46D3-A568-8DAEF3F26D79}" destId="{1C9E87E4-9B33-45A9-ABD6-EC1F3F0C1857}" srcOrd="1" destOrd="0" presId="urn:microsoft.com/office/officeart/2005/8/layout/orgChart1"/>
    <dgm:cxn modelId="{ACF5ED10-3DF5-4401-A328-7967A9BC50AD}" type="presParOf" srcId="{72F8545D-4C1C-46D3-A568-8DAEF3F26D79}" destId="{A2756C57-FDA2-4CFC-B07E-30ADC7E70EA2}" srcOrd="2" destOrd="0" presId="urn:microsoft.com/office/officeart/2005/8/layout/orgChart1"/>
    <dgm:cxn modelId="{69B9EBE6-C429-4499-812F-D05AD03C56C4}" type="presParOf" srcId="{26A2C4C6-A1EE-4E0D-B033-74AF5003A28B}" destId="{D6705648-B157-492D-B028-E2C460D44BC5}" srcOrd="6" destOrd="0" presId="urn:microsoft.com/office/officeart/2005/8/layout/orgChart1"/>
    <dgm:cxn modelId="{9A82507A-FAAF-42FE-ADA8-B2F1C9F39179}" type="presParOf" srcId="{26A2C4C6-A1EE-4E0D-B033-74AF5003A28B}" destId="{566EB0A8-A060-4326-8CD8-2A7544650C42}" srcOrd="7" destOrd="0" presId="urn:microsoft.com/office/officeart/2005/8/layout/orgChart1"/>
    <dgm:cxn modelId="{E300D6A1-B501-43A8-A5C5-FC0786C133C2}" type="presParOf" srcId="{566EB0A8-A060-4326-8CD8-2A7544650C42}" destId="{C8479502-D453-4214-96E8-E7A26C7C2F4F}" srcOrd="0" destOrd="0" presId="urn:microsoft.com/office/officeart/2005/8/layout/orgChart1"/>
    <dgm:cxn modelId="{9214FF0D-CFE6-4B5E-8857-C8C3983D0B99}" type="presParOf" srcId="{C8479502-D453-4214-96E8-E7A26C7C2F4F}" destId="{9BE1DA6C-2D5B-475C-8949-3C1FB72DCA18}" srcOrd="0" destOrd="0" presId="urn:microsoft.com/office/officeart/2005/8/layout/orgChart1"/>
    <dgm:cxn modelId="{771B1E6B-1F5A-47BC-AE4B-B6BC0BCCDC3F}" type="presParOf" srcId="{C8479502-D453-4214-96E8-E7A26C7C2F4F}" destId="{B62762B0-A599-40EB-9D8F-90E1F8A0DCA5}" srcOrd="1" destOrd="0" presId="urn:microsoft.com/office/officeart/2005/8/layout/orgChart1"/>
    <dgm:cxn modelId="{099B504F-7B44-4325-845B-E2D6927B2240}" type="presParOf" srcId="{566EB0A8-A060-4326-8CD8-2A7544650C42}" destId="{6DD74FE3-2F47-47AC-88AE-EFC3339C768A}" srcOrd="1" destOrd="0" presId="urn:microsoft.com/office/officeart/2005/8/layout/orgChart1"/>
    <dgm:cxn modelId="{972DC894-74FF-483A-94BA-B373CCDCB1D5}" type="presParOf" srcId="{566EB0A8-A060-4326-8CD8-2A7544650C42}" destId="{E96B121E-A5AD-4BCF-83D4-9AC0EFE426B9}" srcOrd="2" destOrd="0" presId="urn:microsoft.com/office/officeart/2005/8/layout/orgChart1"/>
    <dgm:cxn modelId="{8A5DCD42-4842-4862-9CF5-2514AE67FE1E}" type="presParOf" srcId="{E96B121E-A5AD-4BCF-83D4-9AC0EFE426B9}" destId="{4873B005-CE23-4613-99EB-1858B2D43D5E}" srcOrd="0" destOrd="0" presId="urn:microsoft.com/office/officeart/2005/8/layout/orgChart1"/>
    <dgm:cxn modelId="{E22EB605-38DE-4101-B63B-BD2530FE803D}" type="presParOf" srcId="{E96B121E-A5AD-4BCF-83D4-9AC0EFE426B9}" destId="{8AC92BA1-E65E-40F0-B3FB-5AB8876BD119}" srcOrd="1" destOrd="0" presId="urn:microsoft.com/office/officeart/2005/8/layout/orgChart1"/>
    <dgm:cxn modelId="{2E9DCE08-8B5A-49B1-A35E-02DDFEAC3DFC}" type="presParOf" srcId="{8AC92BA1-E65E-40F0-B3FB-5AB8876BD119}" destId="{119169DB-D26C-4D0F-A821-3DA3B3D639F1}" srcOrd="0" destOrd="0" presId="urn:microsoft.com/office/officeart/2005/8/layout/orgChart1"/>
    <dgm:cxn modelId="{7729D3DC-B873-477F-846B-8FFA87192220}" type="presParOf" srcId="{119169DB-D26C-4D0F-A821-3DA3B3D639F1}" destId="{0A792F05-9FE9-4987-928E-26D39863B68F}" srcOrd="0" destOrd="0" presId="urn:microsoft.com/office/officeart/2005/8/layout/orgChart1"/>
    <dgm:cxn modelId="{7BBD3F94-1C8F-4F85-AC3A-4F47E841E764}" type="presParOf" srcId="{119169DB-D26C-4D0F-A821-3DA3B3D639F1}" destId="{BF297AFF-AD43-4E4A-8738-F6C33521C283}" srcOrd="1" destOrd="0" presId="urn:microsoft.com/office/officeart/2005/8/layout/orgChart1"/>
    <dgm:cxn modelId="{49404E32-957C-43F3-ABEE-0BF94DEAD70C}" type="presParOf" srcId="{8AC92BA1-E65E-40F0-B3FB-5AB8876BD119}" destId="{519723E6-C372-48A3-B7EC-B747A1E1E3F3}" srcOrd="1" destOrd="0" presId="urn:microsoft.com/office/officeart/2005/8/layout/orgChart1"/>
    <dgm:cxn modelId="{B27C5CE0-E488-4D7B-A8BE-083B114FEE36}" type="presParOf" srcId="{8AC92BA1-E65E-40F0-B3FB-5AB8876BD119}" destId="{FFE240CD-62FD-443D-BA09-A7E7AF32D9DB}" srcOrd="2" destOrd="0" presId="urn:microsoft.com/office/officeart/2005/8/layout/orgChart1"/>
    <dgm:cxn modelId="{CF5A9F48-75C8-4959-9C0F-CE35966E21D6}" type="presParOf" srcId="{8EF8CC41-B182-4809-A088-5FF7FFC4ACE6}" destId="{3398E0C5-3722-487C-88CF-FF98E54C45F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06FD2F-7FA7-40C6-987D-D27F62F5D42D}"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GB"/>
        </a:p>
      </dgm:t>
    </dgm:pt>
    <dgm:pt modelId="{E0C67E4C-56AA-4B74-9DD7-9A667F497B6D}">
      <dgm:prSet phldrT="[Text]"/>
      <dgm:spPr/>
      <dgm:t>
        <a:bodyPr/>
        <a:lstStyle/>
        <a:p>
          <a:endParaRPr lang="en-GB"/>
        </a:p>
      </dgm:t>
    </dgm:pt>
    <dgm:pt modelId="{A9629BEE-57DC-4ECF-9640-7FD654EBB42E}" type="parTrans" cxnId="{1CB06B41-2209-4376-8538-EE0CA688756D}">
      <dgm:prSet/>
      <dgm:spPr/>
      <dgm:t>
        <a:bodyPr/>
        <a:lstStyle/>
        <a:p>
          <a:endParaRPr lang="en-GB"/>
        </a:p>
      </dgm:t>
    </dgm:pt>
    <dgm:pt modelId="{F469D8EE-A874-4E66-9328-70CE57A52662}" type="sibTrans" cxnId="{1CB06B41-2209-4376-8538-EE0CA688756D}">
      <dgm:prSet/>
      <dgm:spPr/>
      <dgm:t>
        <a:bodyPr/>
        <a:lstStyle/>
        <a:p>
          <a:endParaRPr lang="en-GB"/>
        </a:p>
      </dgm:t>
    </dgm:pt>
    <dgm:pt modelId="{B43F45FE-1853-4637-8B0B-9F6C674F1255}">
      <dgm:prSet phldrT="[Text]"/>
      <dgm:spPr/>
      <dgm:t>
        <a:bodyPr/>
        <a:lstStyle/>
        <a:p>
          <a:r>
            <a:rPr lang="en-GB"/>
            <a:t>Planting trees and hedges</a:t>
          </a:r>
        </a:p>
      </dgm:t>
    </dgm:pt>
    <dgm:pt modelId="{A74C6772-622C-43F4-9A6C-D9ED0B93F70F}" type="parTrans" cxnId="{F89CAEED-0103-4D75-AD55-683BF1402D5B}">
      <dgm:prSet/>
      <dgm:spPr/>
      <dgm:t>
        <a:bodyPr/>
        <a:lstStyle/>
        <a:p>
          <a:endParaRPr lang="en-GB"/>
        </a:p>
      </dgm:t>
    </dgm:pt>
    <dgm:pt modelId="{5A177DE2-A40D-47EE-9645-C1044A11B165}" type="sibTrans" cxnId="{F89CAEED-0103-4D75-AD55-683BF1402D5B}">
      <dgm:prSet/>
      <dgm:spPr/>
      <dgm:t>
        <a:bodyPr/>
        <a:lstStyle/>
        <a:p>
          <a:endParaRPr lang="en-GB"/>
        </a:p>
      </dgm:t>
    </dgm:pt>
    <dgm:pt modelId="{D51BA867-5D97-4B0C-9885-A89F953F48E2}">
      <dgm:prSet phldrT="[Text]"/>
      <dgm:spPr/>
      <dgm:t>
        <a:bodyPr/>
        <a:lstStyle/>
        <a:p>
          <a:r>
            <a:rPr lang="en-GB"/>
            <a:t>Self generating sites</a:t>
          </a:r>
        </a:p>
      </dgm:t>
    </dgm:pt>
    <dgm:pt modelId="{F0A80DBE-C9B0-45D8-8A12-66047B9CB8E9}" type="parTrans" cxnId="{D3171CB8-E223-4ED9-8902-666740A5B37A}">
      <dgm:prSet/>
      <dgm:spPr/>
      <dgm:t>
        <a:bodyPr/>
        <a:lstStyle/>
        <a:p>
          <a:endParaRPr lang="en-GB"/>
        </a:p>
      </dgm:t>
    </dgm:pt>
    <dgm:pt modelId="{2DC63B86-F264-4D2B-867D-0A2A1F4C179B}" type="sibTrans" cxnId="{D3171CB8-E223-4ED9-8902-666740A5B37A}">
      <dgm:prSet/>
      <dgm:spPr/>
      <dgm:t>
        <a:bodyPr/>
        <a:lstStyle/>
        <a:p>
          <a:endParaRPr lang="en-GB"/>
        </a:p>
      </dgm:t>
    </dgm:pt>
    <dgm:pt modelId="{B4D158E7-7717-4468-9F51-7CAFB3E851FA}">
      <dgm:prSet phldrT="[Text]"/>
      <dgm:spPr/>
      <dgm:t>
        <a:bodyPr/>
        <a:lstStyle/>
        <a:p>
          <a:r>
            <a:rPr lang="en-GB"/>
            <a:t>Trees for Years</a:t>
          </a:r>
        </a:p>
      </dgm:t>
    </dgm:pt>
    <dgm:pt modelId="{92AA4A94-20D7-48D7-9CA0-986760CF502F}" type="parTrans" cxnId="{49563136-2173-4543-92EB-F979855D493B}">
      <dgm:prSet/>
      <dgm:spPr/>
      <dgm:t>
        <a:bodyPr/>
        <a:lstStyle/>
        <a:p>
          <a:endParaRPr lang="en-GB"/>
        </a:p>
      </dgm:t>
    </dgm:pt>
    <dgm:pt modelId="{1F216964-515A-4E44-B3FE-3A06F985C16F}" type="sibTrans" cxnId="{49563136-2173-4543-92EB-F979855D493B}">
      <dgm:prSet/>
      <dgm:spPr/>
      <dgm:t>
        <a:bodyPr/>
        <a:lstStyle/>
        <a:p>
          <a:endParaRPr lang="en-GB"/>
        </a:p>
      </dgm:t>
    </dgm:pt>
    <dgm:pt modelId="{B401867D-14BA-43B5-B942-61125E14B808}">
      <dgm:prSet phldrT="[Text]"/>
      <dgm:spPr/>
      <dgm:t>
        <a:bodyPr/>
        <a:lstStyle/>
        <a:p>
          <a:r>
            <a:rPr lang="en-GB"/>
            <a:t>Greening Colchester Policy</a:t>
          </a:r>
        </a:p>
      </dgm:t>
    </dgm:pt>
    <dgm:pt modelId="{E58F4C73-A23D-4ACF-9407-9C1F97A61A8D}" type="parTrans" cxnId="{6C7215CC-E832-40E5-B1CF-B3FA434884AD}">
      <dgm:prSet/>
      <dgm:spPr/>
      <dgm:t>
        <a:bodyPr/>
        <a:lstStyle/>
        <a:p>
          <a:endParaRPr lang="en-GB"/>
        </a:p>
      </dgm:t>
    </dgm:pt>
    <dgm:pt modelId="{A70A8D5D-3F43-4140-9389-9D02913FBB04}" type="sibTrans" cxnId="{6C7215CC-E832-40E5-B1CF-B3FA434884AD}">
      <dgm:prSet/>
      <dgm:spPr/>
      <dgm:t>
        <a:bodyPr/>
        <a:lstStyle/>
        <a:p>
          <a:endParaRPr lang="en-GB"/>
        </a:p>
      </dgm:t>
    </dgm:pt>
    <dgm:pt modelId="{11C0A6AE-BB91-4431-ACA4-4F5C6F539207}">
      <dgm:prSet phldrT="[Text]"/>
      <dgm:spPr/>
      <dgm:t>
        <a:bodyPr/>
        <a:lstStyle/>
        <a:p>
          <a:r>
            <a:rPr lang="en-GB"/>
            <a:t>Edible Community Orchard</a:t>
          </a:r>
        </a:p>
      </dgm:t>
    </dgm:pt>
    <dgm:pt modelId="{6E57AB20-995C-4723-84D5-A095C5D1A869}" type="parTrans" cxnId="{D7A05BBD-8359-4A43-9329-9510A695ECFE}">
      <dgm:prSet/>
      <dgm:spPr/>
      <dgm:t>
        <a:bodyPr/>
        <a:lstStyle/>
        <a:p>
          <a:endParaRPr lang="en-GB"/>
        </a:p>
      </dgm:t>
    </dgm:pt>
    <dgm:pt modelId="{D1C23DC5-903D-45C1-8779-8DE0A32E2F71}" type="sibTrans" cxnId="{D7A05BBD-8359-4A43-9329-9510A695ECFE}">
      <dgm:prSet/>
      <dgm:spPr/>
      <dgm:t>
        <a:bodyPr/>
        <a:lstStyle/>
        <a:p>
          <a:endParaRPr lang="en-GB"/>
        </a:p>
      </dgm:t>
    </dgm:pt>
    <dgm:pt modelId="{E2A1EC52-A3CD-421E-B73B-E0B78FD2B690}">
      <dgm:prSet phldrT="[Text]"/>
      <dgm:spPr/>
      <dgm:t>
        <a:bodyPr/>
        <a:lstStyle/>
        <a:p>
          <a:r>
            <a:rPr lang="en-GB"/>
            <a:t>Wivenhoe Project</a:t>
          </a:r>
        </a:p>
      </dgm:t>
    </dgm:pt>
    <dgm:pt modelId="{22E48456-5029-4940-84BC-DF9884994BAE}" type="parTrans" cxnId="{C4B9CBA4-0DED-47A2-B82E-957F159246E4}">
      <dgm:prSet/>
      <dgm:spPr/>
      <dgm:t>
        <a:bodyPr/>
        <a:lstStyle/>
        <a:p>
          <a:endParaRPr lang="en-GB"/>
        </a:p>
      </dgm:t>
    </dgm:pt>
    <dgm:pt modelId="{F58F1611-2C4C-4A31-B096-13448EE86316}" type="sibTrans" cxnId="{C4B9CBA4-0DED-47A2-B82E-957F159246E4}">
      <dgm:prSet/>
      <dgm:spPr/>
      <dgm:t>
        <a:bodyPr/>
        <a:lstStyle/>
        <a:p>
          <a:endParaRPr lang="en-GB"/>
        </a:p>
      </dgm:t>
    </dgm:pt>
    <dgm:pt modelId="{D67CA8C7-2CD3-224A-9CDB-C3849D57BBC9}" type="pres">
      <dgm:prSet presAssocID="{D906FD2F-7FA7-40C6-987D-D27F62F5D42D}" presName="vert0" presStyleCnt="0">
        <dgm:presLayoutVars>
          <dgm:dir/>
          <dgm:animOne val="branch"/>
          <dgm:animLvl val="lvl"/>
        </dgm:presLayoutVars>
      </dgm:prSet>
      <dgm:spPr/>
    </dgm:pt>
    <dgm:pt modelId="{D588BAD0-C508-BA4D-BE9C-81D435405D2E}" type="pres">
      <dgm:prSet presAssocID="{E0C67E4C-56AA-4B74-9DD7-9A667F497B6D}" presName="thickLine" presStyleLbl="alignNode1" presStyleIdx="0" presStyleCnt="1"/>
      <dgm:spPr/>
    </dgm:pt>
    <dgm:pt modelId="{EF75F866-7FAB-5749-A679-864A99B35E16}" type="pres">
      <dgm:prSet presAssocID="{E0C67E4C-56AA-4B74-9DD7-9A667F497B6D}" presName="horz1" presStyleCnt="0"/>
      <dgm:spPr/>
    </dgm:pt>
    <dgm:pt modelId="{F22387F7-4E2E-554C-B5F4-4C4BDE87E073}" type="pres">
      <dgm:prSet presAssocID="{E0C67E4C-56AA-4B74-9DD7-9A667F497B6D}" presName="tx1" presStyleLbl="revTx" presStyleIdx="0" presStyleCnt="7"/>
      <dgm:spPr/>
    </dgm:pt>
    <dgm:pt modelId="{D270D20F-B5F2-7342-9C2F-F91DCADE01C8}" type="pres">
      <dgm:prSet presAssocID="{E0C67E4C-56AA-4B74-9DD7-9A667F497B6D}" presName="vert1" presStyleCnt="0"/>
      <dgm:spPr/>
    </dgm:pt>
    <dgm:pt modelId="{7D41A506-06ED-E646-A257-AEF5B63C0D6C}" type="pres">
      <dgm:prSet presAssocID="{B43F45FE-1853-4637-8B0B-9F6C674F1255}" presName="vertSpace2a" presStyleCnt="0"/>
      <dgm:spPr/>
    </dgm:pt>
    <dgm:pt modelId="{2DBB3A0C-A6A0-B24A-888E-F9BC5369D91C}" type="pres">
      <dgm:prSet presAssocID="{B43F45FE-1853-4637-8B0B-9F6C674F1255}" presName="horz2" presStyleCnt="0"/>
      <dgm:spPr/>
    </dgm:pt>
    <dgm:pt modelId="{73287084-EE23-974B-92B7-37145AE0186E}" type="pres">
      <dgm:prSet presAssocID="{B43F45FE-1853-4637-8B0B-9F6C674F1255}" presName="horzSpace2" presStyleCnt="0"/>
      <dgm:spPr/>
    </dgm:pt>
    <dgm:pt modelId="{54AA9025-AB36-5249-9D64-E291E1D437BD}" type="pres">
      <dgm:prSet presAssocID="{B43F45FE-1853-4637-8B0B-9F6C674F1255}" presName="tx2" presStyleLbl="revTx" presStyleIdx="1" presStyleCnt="7"/>
      <dgm:spPr/>
    </dgm:pt>
    <dgm:pt modelId="{7ADE10B6-724F-2542-B18D-9C6126B6C763}" type="pres">
      <dgm:prSet presAssocID="{B43F45FE-1853-4637-8B0B-9F6C674F1255}" presName="vert2" presStyleCnt="0"/>
      <dgm:spPr/>
    </dgm:pt>
    <dgm:pt modelId="{B1B9A410-7882-6346-98CA-BA3F47146C24}" type="pres">
      <dgm:prSet presAssocID="{B43F45FE-1853-4637-8B0B-9F6C674F1255}" presName="thinLine2b" presStyleLbl="callout" presStyleIdx="0" presStyleCnt="6"/>
      <dgm:spPr/>
    </dgm:pt>
    <dgm:pt modelId="{4E27DABB-1821-7643-B0A3-EE7281BA9AE4}" type="pres">
      <dgm:prSet presAssocID="{B43F45FE-1853-4637-8B0B-9F6C674F1255}" presName="vertSpace2b" presStyleCnt="0"/>
      <dgm:spPr/>
    </dgm:pt>
    <dgm:pt modelId="{AACC1067-E2E0-E849-9CD3-1A79014F1114}" type="pres">
      <dgm:prSet presAssocID="{D51BA867-5D97-4B0C-9885-A89F953F48E2}" presName="horz2" presStyleCnt="0"/>
      <dgm:spPr/>
    </dgm:pt>
    <dgm:pt modelId="{7B9AAF35-088A-9847-B2F5-F4942FE57E65}" type="pres">
      <dgm:prSet presAssocID="{D51BA867-5D97-4B0C-9885-A89F953F48E2}" presName="horzSpace2" presStyleCnt="0"/>
      <dgm:spPr/>
    </dgm:pt>
    <dgm:pt modelId="{5C98BB89-D226-E44B-A393-15F4B24AB2F9}" type="pres">
      <dgm:prSet presAssocID="{D51BA867-5D97-4B0C-9885-A89F953F48E2}" presName="tx2" presStyleLbl="revTx" presStyleIdx="2" presStyleCnt="7"/>
      <dgm:spPr/>
    </dgm:pt>
    <dgm:pt modelId="{3286770E-0AAD-5C43-B078-D96B892AC02B}" type="pres">
      <dgm:prSet presAssocID="{D51BA867-5D97-4B0C-9885-A89F953F48E2}" presName="vert2" presStyleCnt="0"/>
      <dgm:spPr/>
    </dgm:pt>
    <dgm:pt modelId="{7FE2AE58-F2D7-8E42-89D3-83FAF357EF18}" type="pres">
      <dgm:prSet presAssocID="{D51BA867-5D97-4B0C-9885-A89F953F48E2}" presName="thinLine2b" presStyleLbl="callout" presStyleIdx="1" presStyleCnt="6"/>
      <dgm:spPr/>
    </dgm:pt>
    <dgm:pt modelId="{FE02BAD6-D9B7-4241-A31C-7EF88B9AF7E7}" type="pres">
      <dgm:prSet presAssocID="{D51BA867-5D97-4B0C-9885-A89F953F48E2}" presName="vertSpace2b" presStyleCnt="0"/>
      <dgm:spPr/>
    </dgm:pt>
    <dgm:pt modelId="{1A07962F-13A7-ED41-97B0-E7E8B909AA4A}" type="pres">
      <dgm:prSet presAssocID="{B4D158E7-7717-4468-9F51-7CAFB3E851FA}" presName="horz2" presStyleCnt="0"/>
      <dgm:spPr/>
    </dgm:pt>
    <dgm:pt modelId="{031B42F5-A63D-6E41-9CB4-0FF43AD350F1}" type="pres">
      <dgm:prSet presAssocID="{B4D158E7-7717-4468-9F51-7CAFB3E851FA}" presName="horzSpace2" presStyleCnt="0"/>
      <dgm:spPr/>
    </dgm:pt>
    <dgm:pt modelId="{5107E574-3BF1-3C4A-A653-A3AA637A39FD}" type="pres">
      <dgm:prSet presAssocID="{B4D158E7-7717-4468-9F51-7CAFB3E851FA}" presName="tx2" presStyleLbl="revTx" presStyleIdx="3" presStyleCnt="7"/>
      <dgm:spPr/>
    </dgm:pt>
    <dgm:pt modelId="{4B115077-F38A-7C40-AE6A-90EB68C0B870}" type="pres">
      <dgm:prSet presAssocID="{B4D158E7-7717-4468-9F51-7CAFB3E851FA}" presName="vert2" presStyleCnt="0"/>
      <dgm:spPr/>
    </dgm:pt>
    <dgm:pt modelId="{8F0F7F66-6320-7549-8BD2-B6D8C3F0FC97}" type="pres">
      <dgm:prSet presAssocID="{B4D158E7-7717-4468-9F51-7CAFB3E851FA}" presName="thinLine2b" presStyleLbl="callout" presStyleIdx="2" presStyleCnt="6"/>
      <dgm:spPr/>
    </dgm:pt>
    <dgm:pt modelId="{813A206B-CC1A-4C41-8271-C5E747FEFB33}" type="pres">
      <dgm:prSet presAssocID="{B4D158E7-7717-4468-9F51-7CAFB3E851FA}" presName="vertSpace2b" presStyleCnt="0"/>
      <dgm:spPr/>
    </dgm:pt>
    <dgm:pt modelId="{D249A906-7D92-954D-8870-6E9B5B4C2684}" type="pres">
      <dgm:prSet presAssocID="{B401867D-14BA-43B5-B942-61125E14B808}" presName="horz2" presStyleCnt="0"/>
      <dgm:spPr/>
    </dgm:pt>
    <dgm:pt modelId="{732E662B-773D-5049-8B85-ADD76288DED4}" type="pres">
      <dgm:prSet presAssocID="{B401867D-14BA-43B5-B942-61125E14B808}" presName="horzSpace2" presStyleCnt="0"/>
      <dgm:spPr/>
    </dgm:pt>
    <dgm:pt modelId="{38549F8A-1B86-8149-BA6D-52245FFC5B1F}" type="pres">
      <dgm:prSet presAssocID="{B401867D-14BA-43B5-B942-61125E14B808}" presName="tx2" presStyleLbl="revTx" presStyleIdx="4" presStyleCnt="7"/>
      <dgm:spPr/>
    </dgm:pt>
    <dgm:pt modelId="{1382358E-3501-9141-B4B9-6797B20D9F2A}" type="pres">
      <dgm:prSet presAssocID="{B401867D-14BA-43B5-B942-61125E14B808}" presName="vert2" presStyleCnt="0"/>
      <dgm:spPr/>
    </dgm:pt>
    <dgm:pt modelId="{7D967C82-564B-FE4D-B5CE-A2F4619DE236}" type="pres">
      <dgm:prSet presAssocID="{B401867D-14BA-43B5-B942-61125E14B808}" presName="thinLine2b" presStyleLbl="callout" presStyleIdx="3" presStyleCnt="6"/>
      <dgm:spPr/>
    </dgm:pt>
    <dgm:pt modelId="{852A5790-31B3-664A-97D0-21399FDB4806}" type="pres">
      <dgm:prSet presAssocID="{B401867D-14BA-43B5-B942-61125E14B808}" presName="vertSpace2b" presStyleCnt="0"/>
      <dgm:spPr/>
    </dgm:pt>
    <dgm:pt modelId="{A70011FA-B573-D442-BF06-B35F17A7BE99}" type="pres">
      <dgm:prSet presAssocID="{11C0A6AE-BB91-4431-ACA4-4F5C6F539207}" presName="horz2" presStyleCnt="0"/>
      <dgm:spPr/>
    </dgm:pt>
    <dgm:pt modelId="{D3373F0C-0C30-AF4B-A7F2-B1C7A342C15C}" type="pres">
      <dgm:prSet presAssocID="{11C0A6AE-BB91-4431-ACA4-4F5C6F539207}" presName="horzSpace2" presStyleCnt="0"/>
      <dgm:spPr/>
    </dgm:pt>
    <dgm:pt modelId="{E1C64532-EDF8-164C-A23C-7A5150181B63}" type="pres">
      <dgm:prSet presAssocID="{11C0A6AE-BB91-4431-ACA4-4F5C6F539207}" presName="tx2" presStyleLbl="revTx" presStyleIdx="5" presStyleCnt="7"/>
      <dgm:spPr/>
    </dgm:pt>
    <dgm:pt modelId="{59D487F1-034F-B243-87A9-9BC5A1529875}" type="pres">
      <dgm:prSet presAssocID="{11C0A6AE-BB91-4431-ACA4-4F5C6F539207}" presName="vert2" presStyleCnt="0"/>
      <dgm:spPr/>
    </dgm:pt>
    <dgm:pt modelId="{F879C6C9-3C13-5D4F-8D21-903930770DF4}" type="pres">
      <dgm:prSet presAssocID="{11C0A6AE-BB91-4431-ACA4-4F5C6F539207}" presName="thinLine2b" presStyleLbl="callout" presStyleIdx="4" presStyleCnt="6"/>
      <dgm:spPr/>
    </dgm:pt>
    <dgm:pt modelId="{5BE8357B-A71F-9E4C-B2B1-6F60DBF955B3}" type="pres">
      <dgm:prSet presAssocID="{11C0A6AE-BB91-4431-ACA4-4F5C6F539207}" presName="vertSpace2b" presStyleCnt="0"/>
      <dgm:spPr/>
    </dgm:pt>
    <dgm:pt modelId="{D4AC8D37-2E0E-0442-92CC-CA487749057B}" type="pres">
      <dgm:prSet presAssocID="{E2A1EC52-A3CD-421E-B73B-E0B78FD2B690}" presName="horz2" presStyleCnt="0"/>
      <dgm:spPr/>
    </dgm:pt>
    <dgm:pt modelId="{75018569-FEF4-0D41-8935-2CCC71AC38DB}" type="pres">
      <dgm:prSet presAssocID="{E2A1EC52-A3CD-421E-B73B-E0B78FD2B690}" presName="horzSpace2" presStyleCnt="0"/>
      <dgm:spPr/>
    </dgm:pt>
    <dgm:pt modelId="{CF693B43-D2A2-A74C-A725-BA636C0755E2}" type="pres">
      <dgm:prSet presAssocID="{E2A1EC52-A3CD-421E-B73B-E0B78FD2B690}" presName="tx2" presStyleLbl="revTx" presStyleIdx="6" presStyleCnt="7"/>
      <dgm:spPr/>
    </dgm:pt>
    <dgm:pt modelId="{8EA8B506-92AC-E04B-B3A0-87BD4C79B742}" type="pres">
      <dgm:prSet presAssocID="{E2A1EC52-A3CD-421E-B73B-E0B78FD2B690}" presName="vert2" presStyleCnt="0"/>
      <dgm:spPr/>
    </dgm:pt>
    <dgm:pt modelId="{216BE743-85E1-7B46-9596-C5BDABCFEBCF}" type="pres">
      <dgm:prSet presAssocID="{E2A1EC52-A3CD-421E-B73B-E0B78FD2B690}" presName="thinLine2b" presStyleLbl="callout" presStyleIdx="5" presStyleCnt="6"/>
      <dgm:spPr/>
    </dgm:pt>
    <dgm:pt modelId="{3FA5F898-0027-BC41-889A-4916A76A90AC}" type="pres">
      <dgm:prSet presAssocID="{E2A1EC52-A3CD-421E-B73B-E0B78FD2B690}" presName="vertSpace2b" presStyleCnt="0"/>
      <dgm:spPr/>
    </dgm:pt>
  </dgm:ptLst>
  <dgm:cxnLst>
    <dgm:cxn modelId="{44485A0D-C0BE-CF45-8D84-70A0FD4D10BD}" type="presOf" srcId="{B4D158E7-7717-4468-9F51-7CAFB3E851FA}" destId="{5107E574-3BF1-3C4A-A653-A3AA637A39FD}" srcOrd="0" destOrd="0" presId="urn:microsoft.com/office/officeart/2008/layout/LinedList"/>
    <dgm:cxn modelId="{49563136-2173-4543-92EB-F979855D493B}" srcId="{E0C67E4C-56AA-4B74-9DD7-9A667F497B6D}" destId="{B4D158E7-7717-4468-9F51-7CAFB3E851FA}" srcOrd="2" destOrd="0" parTransId="{92AA4A94-20D7-48D7-9CA0-986760CF502F}" sibTransId="{1F216964-515A-4E44-B3FE-3A06F985C16F}"/>
    <dgm:cxn modelId="{1CB06B41-2209-4376-8538-EE0CA688756D}" srcId="{D906FD2F-7FA7-40C6-987D-D27F62F5D42D}" destId="{E0C67E4C-56AA-4B74-9DD7-9A667F497B6D}" srcOrd="0" destOrd="0" parTransId="{A9629BEE-57DC-4ECF-9640-7FD654EBB42E}" sibTransId="{F469D8EE-A874-4E66-9328-70CE57A52662}"/>
    <dgm:cxn modelId="{790EAF43-CEC5-D647-8CC3-997CA7EFE78E}" type="presOf" srcId="{E0C67E4C-56AA-4B74-9DD7-9A667F497B6D}" destId="{F22387F7-4E2E-554C-B5F4-4C4BDE87E073}" srcOrd="0" destOrd="0" presId="urn:microsoft.com/office/officeart/2008/layout/LinedList"/>
    <dgm:cxn modelId="{50532772-A1D8-A147-871E-12B48ABED01E}" type="presOf" srcId="{B43F45FE-1853-4637-8B0B-9F6C674F1255}" destId="{54AA9025-AB36-5249-9D64-E291E1D437BD}" srcOrd="0" destOrd="0" presId="urn:microsoft.com/office/officeart/2008/layout/LinedList"/>
    <dgm:cxn modelId="{456F2598-EBA4-E847-8A01-7FDA46CEF631}" type="presOf" srcId="{D51BA867-5D97-4B0C-9885-A89F953F48E2}" destId="{5C98BB89-D226-E44B-A393-15F4B24AB2F9}" srcOrd="0" destOrd="0" presId="urn:microsoft.com/office/officeart/2008/layout/LinedList"/>
    <dgm:cxn modelId="{B119629A-FF7E-5144-9750-5621E32B7E11}" type="presOf" srcId="{11C0A6AE-BB91-4431-ACA4-4F5C6F539207}" destId="{E1C64532-EDF8-164C-A23C-7A5150181B63}" srcOrd="0" destOrd="0" presId="urn:microsoft.com/office/officeart/2008/layout/LinedList"/>
    <dgm:cxn modelId="{4C882EA1-91C5-D74E-A93A-0CA728FFABD5}" type="presOf" srcId="{E2A1EC52-A3CD-421E-B73B-E0B78FD2B690}" destId="{CF693B43-D2A2-A74C-A725-BA636C0755E2}" srcOrd="0" destOrd="0" presId="urn:microsoft.com/office/officeart/2008/layout/LinedList"/>
    <dgm:cxn modelId="{C4B9CBA4-0DED-47A2-B82E-957F159246E4}" srcId="{E0C67E4C-56AA-4B74-9DD7-9A667F497B6D}" destId="{E2A1EC52-A3CD-421E-B73B-E0B78FD2B690}" srcOrd="5" destOrd="0" parTransId="{22E48456-5029-4940-84BC-DF9884994BAE}" sibTransId="{F58F1611-2C4C-4A31-B096-13448EE86316}"/>
    <dgm:cxn modelId="{7A828FAD-026E-7E48-A2CE-B8FE1958B667}" type="presOf" srcId="{B401867D-14BA-43B5-B942-61125E14B808}" destId="{38549F8A-1B86-8149-BA6D-52245FFC5B1F}" srcOrd="0" destOrd="0" presId="urn:microsoft.com/office/officeart/2008/layout/LinedList"/>
    <dgm:cxn modelId="{D3171CB8-E223-4ED9-8902-666740A5B37A}" srcId="{E0C67E4C-56AA-4B74-9DD7-9A667F497B6D}" destId="{D51BA867-5D97-4B0C-9885-A89F953F48E2}" srcOrd="1" destOrd="0" parTransId="{F0A80DBE-C9B0-45D8-8A12-66047B9CB8E9}" sibTransId="{2DC63B86-F264-4D2B-867D-0A2A1F4C179B}"/>
    <dgm:cxn modelId="{D7A05BBD-8359-4A43-9329-9510A695ECFE}" srcId="{E0C67E4C-56AA-4B74-9DD7-9A667F497B6D}" destId="{11C0A6AE-BB91-4431-ACA4-4F5C6F539207}" srcOrd="4" destOrd="0" parTransId="{6E57AB20-995C-4723-84D5-A095C5D1A869}" sibTransId="{D1C23DC5-903D-45C1-8779-8DE0A32E2F71}"/>
    <dgm:cxn modelId="{44B7C3C7-53CC-AD46-A459-629BFD7DDA3C}" type="presOf" srcId="{D906FD2F-7FA7-40C6-987D-D27F62F5D42D}" destId="{D67CA8C7-2CD3-224A-9CDB-C3849D57BBC9}" srcOrd="0" destOrd="0" presId="urn:microsoft.com/office/officeart/2008/layout/LinedList"/>
    <dgm:cxn modelId="{6C7215CC-E832-40E5-B1CF-B3FA434884AD}" srcId="{E0C67E4C-56AA-4B74-9DD7-9A667F497B6D}" destId="{B401867D-14BA-43B5-B942-61125E14B808}" srcOrd="3" destOrd="0" parTransId="{E58F4C73-A23D-4ACF-9407-9C1F97A61A8D}" sibTransId="{A70A8D5D-3F43-4140-9389-9D02913FBB04}"/>
    <dgm:cxn modelId="{F89CAEED-0103-4D75-AD55-683BF1402D5B}" srcId="{E0C67E4C-56AA-4B74-9DD7-9A667F497B6D}" destId="{B43F45FE-1853-4637-8B0B-9F6C674F1255}" srcOrd="0" destOrd="0" parTransId="{A74C6772-622C-43F4-9A6C-D9ED0B93F70F}" sibTransId="{5A177DE2-A40D-47EE-9645-C1044A11B165}"/>
    <dgm:cxn modelId="{3BF2BF89-6D49-6248-96BB-C786228D8895}" type="presParOf" srcId="{D67CA8C7-2CD3-224A-9CDB-C3849D57BBC9}" destId="{D588BAD0-C508-BA4D-BE9C-81D435405D2E}" srcOrd="0" destOrd="0" presId="urn:microsoft.com/office/officeart/2008/layout/LinedList"/>
    <dgm:cxn modelId="{3C7F74CB-EAF0-9F45-9C43-FD0138962CF3}" type="presParOf" srcId="{D67CA8C7-2CD3-224A-9CDB-C3849D57BBC9}" destId="{EF75F866-7FAB-5749-A679-864A99B35E16}" srcOrd="1" destOrd="0" presId="urn:microsoft.com/office/officeart/2008/layout/LinedList"/>
    <dgm:cxn modelId="{68BA3593-2645-4A49-A94B-8604C2042E77}" type="presParOf" srcId="{EF75F866-7FAB-5749-A679-864A99B35E16}" destId="{F22387F7-4E2E-554C-B5F4-4C4BDE87E073}" srcOrd="0" destOrd="0" presId="urn:microsoft.com/office/officeart/2008/layout/LinedList"/>
    <dgm:cxn modelId="{62E1A64F-1D4B-344E-9DF5-973C158BF8B4}" type="presParOf" srcId="{EF75F866-7FAB-5749-A679-864A99B35E16}" destId="{D270D20F-B5F2-7342-9C2F-F91DCADE01C8}" srcOrd="1" destOrd="0" presId="urn:microsoft.com/office/officeart/2008/layout/LinedList"/>
    <dgm:cxn modelId="{6855EA80-027D-B145-9A2C-119E97B8D2E7}" type="presParOf" srcId="{D270D20F-B5F2-7342-9C2F-F91DCADE01C8}" destId="{7D41A506-06ED-E646-A257-AEF5B63C0D6C}" srcOrd="0" destOrd="0" presId="urn:microsoft.com/office/officeart/2008/layout/LinedList"/>
    <dgm:cxn modelId="{F77D112E-3489-DC43-BCE3-5442E1BA65AD}" type="presParOf" srcId="{D270D20F-B5F2-7342-9C2F-F91DCADE01C8}" destId="{2DBB3A0C-A6A0-B24A-888E-F9BC5369D91C}" srcOrd="1" destOrd="0" presId="urn:microsoft.com/office/officeart/2008/layout/LinedList"/>
    <dgm:cxn modelId="{BC4AAD87-AC39-C841-A044-B5E4F9A5F02B}" type="presParOf" srcId="{2DBB3A0C-A6A0-B24A-888E-F9BC5369D91C}" destId="{73287084-EE23-974B-92B7-37145AE0186E}" srcOrd="0" destOrd="0" presId="urn:microsoft.com/office/officeart/2008/layout/LinedList"/>
    <dgm:cxn modelId="{C8B1D633-BEBA-6147-B033-AC69CE62FA1D}" type="presParOf" srcId="{2DBB3A0C-A6A0-B24A-888E-F9BC5369D91C}" destId="{54AA9025-AB36-5249-9D64-E291E1D437BD}" srcOrd="1" destOrd="0" presId="urn:microsoft.com/office/officeart/2008/layout/LinedList"/>
    <dgm:cxn modelId="{3C82F252-D804-F94E-B762-7018294833BD}" type="presParOf" srcId="{2DBB3A0C-A6A0-B24A-888E-F9BC5369D91C}" destId="{7ADE10B6-724F-2542-B18D-9C6126B6C763}" srcOrd="2" destOrd="0" presId="urn:microsoft.com/office/officeart/2008/layout/LinedList"/>
    <dgm:cxn modelId="{30F2E7E2-7C1F-8E4D-800E-9AE85CECF5E3}" type="presParOf" srcId="{D270D20F-B5F2-7342-9C2F-F91DCADE01C8}" destId="{B1B9A410-7882-6346-98CA-BA3F47146C24}" srcOrd="2" destOrd="0" presId="urn:microsoft.com/office/officeart/2008/layout/LinedList"/>
    <dgm:cxn modelId="{717D2401-2344-EA44-A0F6-46496557F2A5}" type="presParOf" srcId="{D270D20F-B5F2-7342-9C2F-F91DCADE01C8}" destId="{4E27DABB-1821-7643-B0A3-EE7281BA9AE4}" srcOrd="3" destOrd="0" presId="urn:microsoft.com/office/officeart/2008/layout/LinedList"/>
    <dgm:cxn modelId="{A01878ED-B34E-BD47-9F5C-5C6A2C0D2902}" type="presParOf" srcId="{D270D20F-B5F2-7342-9C2F-F91DCADE01C8}" destId="{AACC1067-E2E0-E849-9CD3-1A79014F1114}" srcOrd="4" destOrd="0" presId="urn:microsoft.com/office/officeart/2008/layout/LinedList"/>
    <dgm:cxn modelId="{AF9282C7-F5F5-1743-9438-F65D89BD8ABF}" type="presParOf" srcId="{AACC1067-E2E0-E849-9CD3-1A79014F1114}" destId="{7B9AAF35-088A-9847-B2F5-F4942FE57E65}" srcOrd="0" destOrd="0" presId="urn:microsoft.com/office/officeart/2008/layout/LinedList"/>
    <dgm:cxn modelId="{B616BF1E-86CD-B645-9066-E0C44A37507E}" type="presParOf" srcId="{AACC1067-E2E0-E849-9CD3-1A79014F1114}" destId="{5C98BB89-D226-E44B-A393-15F4B24AB2F9}" srcOrd="1" destOrd="0" presId="urn:microsoft.com/office/officeart/2008/layout/LinedList"/>
    <dgm:cxn modelId="{C5398FC6-A752-1545-A0AD-423240C517EF}" type="presParOf" srcId="{AACC1067-E2E0-E849-9CD3-1A79014F1114}" destId="{3286770E-0AAD-5C43-B078-D96B892AC02B}" srcOrd="2" destOrd="0" presId="urn:microsoft.com/office/officeart/2008/layout/LinedList"/>
    <dgm:cxn modelId="{827A0CD9-75A2-E042-A39A-6FA1271842FA}" type="presParOf" srcId="{D270D20F-B5F2-7342-9C2F-F91DCADE01C8}" destId="{7FE2AE58-F2D7-8E42-89D3-83FAF357EF18}" srcOrd="5" destOrd="0" presId="urn:microsoft.com/office/officeart/2008/layout/LinedList"/>
    <dgm:cxn modelId="{808737C7-E755-1249-911E-F5A3AFC7F76D}" type="presParOf" srcId="{D270D20F-B5F2-7342-9C2F-F91DCADE01C8}" destId="{FE02BAD6-D9B7-4241-A31C-7EF88B9AF7E7}" srcOrd="6" destOrd="0" presId="urn:microsoft.com/office/officeart/2008/layout/LinedList"/>
    <dgm:cxn modelId="{6711E743-E939-8648-AA16-069F83E46196}" type="presParOf" srcId="{D270D20F-B5F2-7342-9C2F-F91DCADE01C8}" destId="{1A07962F-13A7-ED41-97B0-E7E8B909AA4A}" srcOrd="7" destOrd="0" presId="urn:microsoft.com/office/officeart/2008/layout/LinedList"/>
    <dgm:cxn modelId="{2B705CB1-EF77-7849-8E35-B1A19E937EBB}" type="presParOf" srcId="{1A07962F-13A7-ED41-97B0-E7E8B909AA4A}" destId="{031B42F5-A63D-6E41-9CB4-0FF43AD350F1}" srcOrd="0" destOrd="0" presId="urn:microsoft.com/office/officeart/2008/layout/LinedList"/>
    <dgm:cxn modelId="{18D32B2F-DE52-C64D-AA2F-D71A808279D3}" type="presParOf" srcId="{1A07962F-13A7-ED41-97B0-E7E8B909AA4A}" destId="{5107E574-3BF1-3C4A-A653-A3AA637A39FD}" srcOrd="1" destOrd="0" presId="urn:microsoft.com/office/officeart/2008/layout/LinedList"/>
    <dgm:cxn modelId="{F29E4283-F198-0940-B367-D2A85ED1FEEE}" type="presParOf" srcId="{1A07962F-13A7-ED41-97B0-E7E8B909AA4A}" destId="{4B115077-F38A-7C40-AE6A-90EB68C0B870}" srcOrd="2" destOrd="0" presId="urn:microsoft.com/office/officeart/2008/layout/LinedList"/>
    <dgm:cxn modelId="{11FBC2BD-3369-BC42-90AF-EEBF642F30F1}" type="presParOf" srcId="{D270D20F-B5F2-7342-9C2F-F91DCADE01C8}" destId="{8F0F7F66-6320-7549-8BD2-B6D8C3F0FC97}" srcOrd="8" destOrd="0" presId="urn:microsoft.com/office/officeart/2008/layout/LinedList"/>
    <dgm:cxn modelId="{C9BD86E8-FC85-8A43-BBEF-321E5A2D41BB}" type="presParOf" srcId="{D270D20F-B5F2-7342-9C2F-F91DCADE01C8}" destId="{813A206B-CC1A-4C41-8271-C5E747FEFB33}" srcOrd="9" destOrd="0" presId="urn:microsoft.com/office/officeart/2008/layout/LinedList"/>
    <dgm:cxn modelId="{AF2F254E-171F-9F4E-B02A-7488DBF0547F}" type="presParOf" srcId="{D270D20F-B5F2-7342-9C2F-F91DCADE01C8}" destId="{D249A906-7D92-954D-8870-6E9B5B4C2684}" srcOrd="10" destOrd="0" presId="urn:microsoft.com/office/officeart/2008/layout/LinedList"/>
    <dgm:cxn modelId="{348C9805-E234-684A-BD4A-60720B0C95DA}" type="presParOf" srcId="{D249A906-7D92-954D-8870-6E9B5B4C2684}" destId="{732E662B-773D-5049-8B85-ADD76288DED4}" srcOrd="0" destOrd="0" presId="urn:microsoft.com/office/officeart/2008/layout/LinedList"/>
    <dgm:cxn modelId="{D1E64D50-3A87-404A-9DC5-31C9C25DE742}" type="presParOf" srcId="{D249A906-7D92-954D-8870-6E9B5B4C2684}" destId="{38549F8A-1B86-8149-BA6D-52245FFC5B1F}" srcOrd="1" destOrd="0" presId="urn:microsoft.com/office/officeart/2008/layout/LinedList"/>
    <dgm:cxn modelId="{39075C37-B3DF-1442-9E63-86C4A17AD5E7}" type="presParOf" srcId="{D249A906-7D92-954D-8870-6E9B5B4C2684}" destId="{1382358E-3501-9141-B4B9-6797B20D9F2A}" srcOrd="2" destOrd="0" presId="urn:microsoft.com/office/officeart/2008/layout/LinedList"/>
    <dgm:cxn modelId="{B9186CF1-626A-2743-B572-889FE97867D3}" type="presParOf" srcId="{D270D20F-B5F2-7342-9C2F-F91DCADE01C8}" destId="{7D967C82-564B-FE4D-B5CE-A2F4619DE236}" srcOrd="11" destOrd="0" presId="urn:microsoft.com/office/officeart/2008/layout/LinedList"/>
    <dgm:cxn modelId="{89F4BDB5-7064-7243-A9CA-9875CBF5F0DA}" type="presParOf" srcId="{D270D20F-B5F2-7342-9C2F-F91DCADE01C8}" destId="{852A5790-31B3-664A-97D0-21399FDB4806}" srcOrd="12" destOrd="0" presId="urn:microsoft.com/office/officeart/2008/layout/LinedList"/>
    <dgm:cxn modelId="{4DD1E6DF-9BA9-4C4E-85B7-403F2FA0522A}" type="presParOf" srcId="{D270D20F-B5F2-7342-9C2F-F91DCADE01C8}" destId="{A70011FA-B573-D442-BF06-B35F17A7BE99}" srcOrd="13" destOrd="0" presId="urn:microsoft.com/office/officeart/2008/layout/LinedList"/>
    <dgm:cxn modelId="{2740B640-F09C-8F4C-A2AF-A5C53B356AA0}" type="presParOf" srcId="{A70011FA-B573-D442-BF06-B35F17A7BE99}" destId="{D3373F0C-0C30-AF4B-A7F2-B1C7A342C15C}" srcOrd="0" destOrd="0" presId="urn:microsoft.com/office/officeart/2008/layout/LinedList"/>
    <dgm:cxn modelId="{C62697D7-F387-D041-B56C-27EA8E153C86}" type="presParOf" srcId="{A70011FA-B573-D442-BF06-B35F17A7BE99}" destId="{E1C64532-EDF8-164C-A23C-7A5150181B63}" srcOrd="1" destOrd="0" presId="urn:microsoft.com/office/officeart/2008/layout/LinedList"/>
    <dgm:cxn modelId="{262A3C5F-9A03-DA41-A237-24EAF7A521C7}" type="presParOf" srcId="{A70011FA-B573-D442-BF06-B35F17A7BE99}" destId="{59D487F1-034F-B243-87A9-9BC5A1529875}" srcOrd="2" destOrd="0" presId="urn:microsoft.com/office/officeart/2008/layout/LinedList"/>
    <dgm:cxn modelId="{765C8727-A522-224E-AE8F-49CCCFC29099}" type="presParOf" srcId="{D270D20F-B5F2-7342-9C2F-F91DCADE01C8}" destId="{F879C6C9-3C13-5D4F-8D21-903930770DF4}" srcOrd="14" destOrd="0" presId="urn:microsoft.com/office/officeart/2008/layout/LinedList"/>
    <dgm:cxn modelId="{D0F5FDA4-5B7C-E14D-AAED-3E8D4956AD0B}" type="presParOf" srcId="{D270D20F-B5F2-7342-9C2F-F91DCADE01C8}" destId="{5BE8357B-A71F-9E4C-B2B1-6F60DBF955B3}" srcOrd="15" destOrd="0" presId="urn:microsoft.com/office/officeart/2008/layout/LinedList"/>
    <dgm:cxn modelId="{6EF6FD8E-39E1-0949-B721-6E20E7FC486F}" type="presParOf" srcId="{D270D20F-B5F2-7342-9C2F-F91DCADE01C8}" destId="{D4AC8D37-2E0E-0442-92CC-CA487749057B}" srcOrd="16" destOrd="0" presId="urn:microsoft.com/office/officeart/2008/layout/LinedList"/>
    <dgm:cxn modelId="{14566C79-1240-0148-9010-EA20ECD53DBE}" type="presParOf" srcId="{D4AC8D37-2E0E-0442-92CC-CA487749057B}" destId="{75018569-FEF4-0D41-8935-2CCC71AC38DB}" srcOrd="0" destOrd="0" presId="urn:microsoft.com/office/officeart/2008/layout/LinedList"/>
    <dgm:cxn modelId="{0A53C748-AE18-CE4D-841A-2B84AB6E4EB7}" type="presParOf" srcId="{D4AC8D37-2E0E-0442-92CC-CA487749057B}" destId="{CF693B43-D2A2-A74C-A725-BA636C0755E2}" srcOrd="1" destOrd="0" presId="urn:microsoft.com/office/officeart/2008/layout/LinedList"/>
    <dgm:cxn modelId="{63BEBFD4-B24F-7E45-B35F-E948611F1BA5}" type="presParOf" srcId="{D4AC8D37-2E0E-0442-92CC-CA487749057B}" destId="{8EA8B506-92AC-E04B-B3A0-87BD4C79B742}" srcOrd="2" destOrd="0" presId="urn:microsoft.com/office/officeart/2008/layout/LinedList"/>
    <dgm:cxn modelId="{D3CF30B6-60C3-5E42-8BF4-8DD4E6061A81}" type="presParOf" srcId="{D270D20F-B5F2-7342-9C2F-F91DCADE01C8}" destId="{216BE743-85E1-7B46-9596-C5BDABCFEBCF}" srcOrd="17" destOrd="0" presId="urn:microsoft.com/office/officeart/2008/layout/LinedList"/>
    <dgm:cxn modelId="{2B886630-5A4D-DE40-A3E5-8DF8CDDD8A15}" type="presParOf" srcId="{D270D20F-B5F2-7342-9C2F-F91DCADE01C8}" destId="{3FA5F898-0027-BC41-889A-4916A76A90AC}" srcOrd="18" destOrd="0" presId="urn:microsoft.com/office/officeart/2008/layout/LinedList"/>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E35295-A9CC-4F73-BC61-A6B8F5197EA1}" type="doc">
      <dgm:prSet loTypeId="urn:microsoft.com/office/officeart/2008/layout/LinedList" loCatId="relationship" qsTypeId="urn:microsoft.com/office/officeart/2005/8/quickstyle/simple4" qsCatId="simple" csTypeId="urn:microsoft.com/office/officeart/2005/8/colors/accent2_2" csCatId="accent2" phldr="1"/>
      <dgm:spPr/>
      <dgm:t>
        <a:bodyPr/>
        <a:lstStyle/>
        <a:p>
          <a:endParaRPr lang="en-GB"/>
        </a:p>
      </dgm:t>
    </dgm:pt>
    <dgm:pt modelId="{13DFE8D9-A307-4A37-BCF3-E1DCF5125A40}">
      <dgm:prSet phldrT="[Text]"/>
      <dgm:spPr/>
      <dgm:t>
        <a:bodyPr/>
        <a:lstStyle/>
        <a:p>
          <a:endParaRPr lang="en-GB"/>
        </a:p>
      </dgm:t>
    </dgm:pt>
    <dgm:pt modelId="{47C3CDB3-8942-488A-A68A-7FA5E256CC8E}" type="parTrans" cxnId="{69AD24F5-6F58-4EC1-A64F-ECB03E657ECB}">
      <dgm:prSet/>
      <dgm:spPr/>
      <dgm:t>
        <a:bodyPr/>
        <a:lstStyle/>
        <a:p>
          <a:endParaRPr lang="en-GB"/>
        </a:p>
      </dgm:t>
    </dgm:pt>
    <dgm:pt modelId="{186E6C35-9958-4CD5-9ACF-FC6BC9A63919}" type="sibTrans" cxnId="{69AD24F5-6F58-4EC1-A64F-ECB03E657ECB}">
      <dgm:prSet/>
      <dgm:spPr/>
      <dgm:t>
        <a:bodyPr/>
        <a:lstStyle/>
        <a:p>
          <a:endParaRPr lang="en-GB"/>
        </a:p>
      </dgm:t>
    </dgm:pt>
    <dgm:pt modelId="{AC2901AE-FCA7-4F6E-84D0-3B3EBC96C9AF}">
      <dgm:prSet phldrT="[Text]"/>
      <dgm:spPr/>
      <dgm:t>
        <a:bodyPr/>
        <a:lstStyle/>
        <a:p>
          <a:r>
            <a:rPr lang="en-GB"/>
            <a:t>Colchester Orbital</a:t>
          </a:r>
        </a:p>
      </dgm:t>
    </dgm:pt>
    <dgm:pt modelId="{7CFF7305-C4EB-4A61-80D7-BD1B08F841FB}" type="parTrans" cxnId="{BE1FAFC1-E469-4F34-9D82-EDC2D2FDC991}">
      <dgm:prSet/>
      <dgm:spPr/>
      <dgm:t>
        <a:bodyPr/>
        <a:lstStyle/>
        <a:p>
          <a:endParaRPr lang="en-GB"/>
        </a:p>
      </dgm:t>
    </dgm:pt>
    <dgm:pt modelId="{6404B5B6-9053-448D-A27B-6612021F1FAD}" type="sibTrans" cxnId="{BE1FAFC1-E469-4F34-9D82-EDC2D2FDC991}">
      <dgm:prSet/>
      <dgm:spPr/>
      <dgm:t>
        <a:bodyPr/>
        <a:lstStyle/>
        <a:p>
          <a:endParaRPr lang="en-GB"/>
        </a:p>
      </dgm:t>
    </dgm:pt>
    <dgm:pt modelId="{028EB1C8-D2F9-499D-848D-387AD71F6CEF}">
      <dgm:prSet phldrT="[Text]"/>
      <dgm:spPr/>
      <dgm:t>
        <a:bodyPr/>
        <a:lstStyle/>
        <a:p>
          <a:r>
            <a:rPr lang="en-GB"/>
            <a:t>Town Centre</a:t>
          </a:r>
        </a:p>
      </dgm:t>
    </dgm:pt>
    <dgm:pt modelId="{D52DDDE7-7C2A-4E1B-9790-3AE08B411235}" type="parTrans" cxnId="{2B079D09-4960-406B-B0C9-0C8AF338EF45}">
      <dgm:prSet/>
      <dgm:spPr/>
      <dgm:t>
        <a:bodyPr/>
        <a:lstStyle/>
        <a:p>
          <a:endParaRPr lang="en-GB"/>
        </a:p>
      </dgm:t>
    </dgm:pt>
    <dgm:pt modelId="{908B2228-6FED-4EB5-ACA8-FB37D2D47CD9}" type="sibTrans" cxnId="{2B079D09-4960-406B-B0C9-0C8AF338EF45}">
      <dgm:prSet/>
      <dgm:spPr/>
      <dgm:t>
        <a:bodyPr/>
        <a:lstStyle/>
        <a:p>
          <a:endParaRPr lang="en-GB"/>
        </a:p>
      </dgm:t>
    </dgm:pt>
    <dgm:pt modelId="{E095651F-322E-476E-AA9C-2225690B3886}">
      <dgm:prSet phldrT="[Text]"/>
      <dgm:spPr/>
      <dgm:t>
        <a:bodyPr/>
        <a:lstStyle/>
        <a:p>
          <a:r>
            <a:rPr lang="en-GB"/>
            <a:t>Fixing the Link</a:t>
          </a:r>
        </a:p>
      </dgm:t>
    </dgm:pt>
    <dgm:pt modelId="{69FA4319-E517-408F-AC57-303B8B7DF55A}" type="parTrans" cxnId="{D1769373-1226-4AF9-B4D0-AA5EAE462545}">
      <dgm:prSet/>
      <dgm:spPr/>
      <dgm:t>
        <a:bodyPr/>
        <a:lstStyle/>
        <a:p>
          <a:endParaRPr lang="en-GB"/>
        </a:p>
      </dgm:t>
    </dgm:pt>
    <dgm:pt modelId="{55A28F4F-AC75-4B53-8F9B-337084E77CD1}" type="sibTrans" cxnId="{D1769373-1226-4AF9-B4D0-AA5EAE462545}">
      <dgm:prSet/>
      <dgm:spPr/>
      <dgm:t>
        <a:bodyPr/>
        <a:lstStyle/>
        <a:p>
          <a:endParaRPr lang="en-GB"/>
        </a:p>
      </dgm:t>
    </dgm:pt>
    <dgm:pt modelId="{A2DD7450-988B-C541-B1A0-93FF06FEB76B}" type="pres">
      <dgm:prSet presAssocID="{C5E35295-A9CC-4F73-BC61-A6B8F5197EA1}" presName="vert0" presStyleCnt="0">
        <dgm:presLayoutVars>
          <dgm:dir/>
          <dgm:animOne val="branch"/>
          <dgm:animLvl val="lvl"/>
        </dgm:presLayoutVars>
      </dgm:prSet>
      <dgm:spPr/>
    </dgm:pt>
    <dgm:pt modelId="{3D6EE245-90FF-C146-B59F-F748F1656680}" type="pres">
      <dgm:prSet presAssocID="{13DFE8D9-A307-4A37-BCF3-E1DCF5125A40}" presName="thickLine" presStyleLbl="alignNode1" presStyleIdx="0" presStyleCnt="1"/>
      <dgm:spPr/>
    </dgm:pt>
    <dgm:pt modelId="{6F8E0FC0-030F-A847-B5B3-4D76A4F4B82C}" type="pres">
      <dgm:prSet presAssocID="{13DFE8D9-A307-4A37-BCF3-E1DCF5125A40}" presName="horz1" presStyleCnt="0"/>
      <dgm:spPr/>
    </dgm:pt>
    <dgm:pt modelId="{4566CD55-BD39-C049-A775-23767F5B0029}" type="pres">
      <dgm:prSet presAssocID="{13DFE8D9-A307-4A37-BCF3-E1DCF5125A40}" presName="tx1" presStyleLbl="revTx" presStyleIdx="0" presStyleCnt="4"/>
      <dgm:spPr/>
    </dgm:pt>
    <dgm:pt modelId="{674D787D-BA8E-EC41-ADA2-6A534165297E}" type="pres">
      <dgm:prSet presAssocID="{13DFE8D9-A307-4A37-BCF3-E1DCF5125A40}" presName="vert1" presStyleCnt="0"/>
      <dgm:spPr/>
    </dgm:pt>
    <dgm:pt modelId="{A94CF12D-41B2-8341-A3E4-68A7AD89953E}" type="pres">
      <dgm:prSet presAssocID="{AC2901AE-FCA7-4F6E-84D0-3B3EBC96C9AF}" presName="vertSpace2a" presStyleCnt="0"/>
      <dgm:spPr/>
    </dgm:pt>
    <dgm:pt modelId="{1D1E4D0B-E10A-6148-AC5E-B9D2F8BB6644}" type="pres">
      <dgm:prSet presAssocID="{AC2901AE-FCA7-4F6E-84D0-3B3EBC96C9AF}" presName="horz2" presStyleCnt="0"/>
      <dgm:spPr/>
    </dgm:pt>
    <dgm:pt modelId="{48A53128-8A45-EC4E-8863-4F2D22F28A73}" type="pres">
      <dgm:prSet presAssocID="{AC2901AE-FCA7-4F6E-84D0-3B3EBC96C9AF}" presName="horzSpace2" presStyleCnt="0"/>
      <dgm:spPr/>
    </dgm:pt>
    <dgm:pt modelId="{B66BEE5E-34B7-FC45-8F50-39DF51C3736E}" type="pres">
      <dgm:prSet presAssocID="{AC2901AE-FCA7-4F6E-84D0-3B3EBC96C9AF}" presName="tx2" presStyleLbl="revTx" presStyleIdx="1" presStyleCnt="4"/>
      <dgm:spPr/>
    </dgm:pt>
    <dgm:pt modelId="{BFFD1E36-0591-014A-ABF3-6DC4261F66B4}" type="pres">
      <dgm:prSet presAssocID="{AC2901AE-FCA7-4F6E-84D0-3B3EBC96C9AF}" presName="vert2" presStyleCnt="0"/>
      <dgm:spPr/>
    </dgm:pt>
    <dgm:pt modelId="{C217E12F-BA81-4A4F-A3D7-1CAAD4855FA1}" type="pres">
      <dgm:prSet presAssocID="{AC2901AE-FCA7-4F6E-84D0-3B3EBC96C9AF}" presName="thinLine2b" presStyleLbl="callout" presStyleIdx="0" presStyleCnt="3"/>
      <dgm:spPr/>
    </dgm:pt>
    <dgm:pt modelId="{B808DD3D-BBCC-4540-B638-ED4ABF62404A}" type="pres">
      <dgm:prSet presAssocID="{AC2901AE-FCA7-4F6E-84D0-3B3EBC96C9AF}" presName="vertSpace2b" presStyleCnt="0"/>
      <dgm:spPr/>
    </dgm:pt>
    <dgm:pt modelId="{1F58E0F5-0E1A-3845-B235-7C52C02B6823}" type="pres">
      <dgm:prSet presAssocID="{028EB1C8-D2F9-499D-848D-387AD71F6CEF}" presName="horz2" presStyleCnt="0"/>
      <dgm:spPr/>
    </dgm:pt>
    <dgm:pt modelId="{FCF3E8DE-BB61-C84D-BBC5-0B15B5FD8F1A}" type="pres">
      <dgm:prSet presAssocID="{028EB1C8-D2F9-499D-848D-387AD71F6CEF}" presName="horzSpace2" presStyleCnt="0"/>
      <dgm:spPr/>
    </dgm:pt>
    <dgm:pt modelId="{63117D05-5BC8-EB41-9FCE-C3BBF7894AB1}" type="pres">
      <dgm:prSet presAssocID="{028EB1C8-D2F9-499D-848D-387AD71F6CEF}" presName="tx2" presStyleLbl="revTx" presStyleIdx="2" presStyleCnt="4"/>
      <dgm:spPr/>
    </dgm:pt>
    <dgm:pt modelId="{4E385B56-C2BA-D94A-BF05-47E2D43E803C}" type="pres">
      <dgm:prSet presAssocID="{028EB1C8-D2F9-499D-848D-387AD71F6CEF}" presName="vert2" presStyleCnt="0"/>
      <dgm:spPr/>
    </dgm:pt>
    <dgm:pt modelId="{7BD4BC0B-9A8F-F641-BA7A-AA53B1A6AFDE}" type="pres">
      <dgm:prSet presAssocID="{028EB1C8-D2F9-499D-848D-387AD71F6CEF}" presName="thinLine2b" presStyleLbl="callout" presStyleIdx="1" presStyleCnt="3"/>
      <dgm:spPr/>
    </dgm:pt>
    <dgm:pt modelId="{D6E2286A-89EC-A948-9E75-FDAD5038B0C8}" type="pres">
      <dgm:prSet presAssocID="{028EB1C8-D2F9-499D-848D-387AD71F6CEF}" presName="vertSpace2b" presStyleCnt="0"/>
      <dgm:spPr/>
    </dgm:pt>
    <dgm:pt modelId="{C14971B9-E8F4-ED4E-AFFC-24A7FCBF9FF4}" type="pres">
      <dgm:prSet presAssocID="{E095651F-322E-476E-AA9C-2225690B3886}" presName="horz2" presStyleCnt="0"/>
      <dgm:spPr/>
    </dgm:pt>
    <dgm:pt modelId="{00C25AF9-046F-0148-926C-DCE47CA43C9E}" type="pres">
      <dgm:prSet presAssocID="{E095651F-322E-476E-AA9C-2225690B3886}" presName="horzSpace2" presStyleCnt="0"/>
      <dgm:spPr/>
    </dgm:pt>
    <dgm:pt modelId="{0B708E3B-AD5E-1849-81B3-259494B65133}" type="pres">
      <dgm:prSet presAssocID="{E095651F-322E-476E-AA9C-2225690B3886}" presName="tx2" presStyleLbl="revTx" presStyleIdx="3" presStyleCnt="4"/>
      <dgm:spPr/>
    </dgm:pt>
    <dgm:pt modelId="{702E1F34-FABC-FD46-B1C2-786B0EF6B2FE}" type="pres">
      <dgm:prSet presAssocID="{E095651F-322E-476E-AA9C-2225690B3886}" presName="vert2" presStyleCnt="0"/>
      <dgm:spPr/>
    </dgm:pt>
    <dgm:pt modelId="{B55655B7-13AF-F345-A44C-A440AAE0A08C}" type="pres">
      <dgm:prSet presAssocID="{E095651F-322E-476E-AA9C-2225690B3886}" presName="thinLine2b" presStyleLbl="callout" presStyleIdx="2" presStyleCnt="3"/>
      <dgm:spPr/>
    </dgm:pt>
    <dgm:pt modelId="{18D6AE71-491F-6749-9FFD-D97B00714E84}" type="pres">
      <dgm:prSet presAssocID="{E095651F-322E-476E-AA9C-2225690B3886}" presName="vertSpace2b" presStyleCnt="0"/>
      <dgm:spPr/>
    </dgm:pt>
  </dgm:ptLst>
  <dgm:cxnLst>
    <dgm:cxn modelId="{2B079D09-4960-406B-B0C9-0C8AF338EF45}" srcId="{13DFE8D9-A307-4A37-BCF3-E1DCF5125A40}" destId="{028EB1C8-D2F9-499D-848D-387AD71F6CEF}" srcOrd="1" destOrd="0" parTransId="{D52DDDE7-7C2A-4E1B-9790-3AE08B411235}" sibTransId="{908B2228-6FED-4EB5-ACA8-FB37D2D47CD9}"/>
    <dgm:cxn modelId="{F5790849-F96F-A84A-AC9A-BFE166B516A5}" type="presOf" srcId="{AC2901AE-FCA7-4F6E-84D0-3B3EBC96C9AF}" destId="{B66BEE5E-34B7-FC45-8F50-39DF51C3736E}" srcOrd="0" destOrd="0" presId="urn:microsoft.com/office/officeart/2008/layout/LinedList"/>
    <dgm:cxn modelId="{D1769373-1226-4AF9-B4D0-AA5EAE462545}" srcId="{13DFE8D9-A307-4A37-BCF3-E1DCF5125A40}" destId="{E095651F-322E-476E-AA9C-2225690B3886}" srcOrd="2" destOrd="0" parTransId="{69FA4319-E517-408F-AC57-303B8B7DF55A}" sibTransId="{55A28F4F-AC75-4B53-8F9B-337084E77CD1}"/>
    <dgm:cxn modelId="{1B565192-062A-0D40-8A4E-C5F41C468F48}" type="presOf" srcId="{13DFE8D9-A307-4A37-BCF3-E1DCF5125A40}" destId="{4566CD55-BD39-C049-A775-23767F5B0029}" srcOrd="0" destOrd="0" presId="urn:microsoft.com/office/officeart/2008/layout/LinedList"/>
    <dgm:cxn modelId="{5FE42A93-12A2-EE47-9730-1D5D1843D1F8}" type="presOf" srcId="{028EB1C8-D2F9-499D-848D-387AD71F6CEF}" destId="{63117D05-5BC8-EB41-9FCE-C3BBF7894AB1}" srcOrd="0" destOrd="0" presId="urn:microsoft.com/office/officeart/2008/layout/LinedList"/>
    <dgm:cxn modelId="{BE1FAFC1-E469-4F34-9D82-EDC2D2FDC991}" srcId="{13DFE8D9-A307-4A37-BCF3-E1DCF5125A40}" destId="{AC2901AE-FCA7-4F6E-84D0-3B3EBC96C9AF}" srcOrd="0" destOrd="0" parTransId="{7CFF7305-C4EB-4A61-80D7-BD1B08F841FB}" sibTransId="{6404B5B6-9053-448D-A27B-6612021F1FAD}"/>
    <dgm:cxn modelId="{76E769C4-61BE-AE42-8873-B7C70108D37C}" type="presOf" srcId="{E095651F-322E-476E-AA9C-2225690B3886}" destId="{0B708E3B-AD5E-1849-81B3-259494B65133}" srcOrd="0" destOrd="0" presId="urn:microsoft.com/office/officeart/2008/layout/LinedList"/>
    <dgm:cxn modelId="{34EBA8F2-7001-3C46-9EEF-D713FA7B8666}" type="presOf" srcId="{C5E35295-A9CC-4F73-BC61-A6B8F5197EA1}" destId="{A2DD7450-988B-C541-B1A0-93FF06FEB76B}" srcOrd="0" destOrd="0" presId="urn:microsoft.com/office/officeart/2008/layout/LinedList"/>
    <dgm:cxn modelId="{69AD24F5-6F58-4EC1-A64F-ECB03E657ECB}" srcId="{C5E35295-A9CC-4F73-BC61-A6B8F5197EA1}" destId="{13DFE8D9-A307-4A37-BCF3-E1DCF5125A40}" srcOrd="0" destOrd="0" parTransId="{47C3CDB3-8942-488A-A68A-7FA5E256CC8E}" sibTransId="{186E6C35-9958-4CD5-9ACF-FC6BC9A63919}"/>
    <dgm:cxn modelId="{EBA2DF22-8879-A145-B414-0D626554F599}" type="presParOf" srcId="{A2DD7450-988B-C541-B1A0-93FF06FEB76B}" destId="{3D6EE245-90FF-C146-B59F-F748F1656680}" srcOrd="0" destOrd="0" presId="urn:microsoft.com/office/officeart/2008/layout/LinedList"/>
    <dgm:cxn modelId="{AFE728FC-945D-F944-88A0-8AB63487E26E}" type="presParOf" srcId="{A2DD7450-988B-C541-B1A0-93FF06FEB76B}" destId="{6F8E0FC0-030F-A847-B5B3-4D76A4F4B82C}" srcOrd="1" destOrd="0" presId="urn:microsoft.com/office/officeart/2008/layout/LinedList"/>
    <dgm:cxn modelId="{AB5B201A-65B0-E24B-B47E-EEF9D24C40DB}" type="presParOf" srcId="{6F8E0FC0-030F-A847-B5B3-4D76A4F4B82C}" destId="{4566CD55-BD39-C049-A775-23767F5B0029}" srcOrd="0" destOrd="0" presId="urn:microsoft.com/office/officeart/2008/layout/LinedList"/>
    <dgm:cxn modelId="{0D52E0CC-7D37-A446-BEDC-72543E7C1D38}" type="presParOf" srcId="{6F8E0FC0-030F-A847-B5B3-4D76A4F4B82C}" destId="{674D787D-BA8E-EC41-ADA2-6A534165297E}" srcOrd="1" destOrd="0" presId="urn:microsoft.com/office/officeart/2008/layout/LinedList"/>
    <dgm:cxn modelId="{65F591A1-CC23-A344-BDE9-15236FA79B46}" type="presParOf" srcId="{674D787D-BA8E-EC41-ADA2-6A534165297E}" destId="{A94CF12D-41B2-8341-A3E4-68A7AD89953E}" srcOrd="0" destOrd="0" presId="urn:microsoft.com/office/officeart/2008/layout/LinedList"/>
    <dgm:cxn modelId="{C0D3993A-4470-3E4A-A9F4-4E4C938073DC}" type="presParOf" srcId="{674D787D-BA8E-EC41-ADA2-6A534165297E}" destId="{1D1E4D0B-E10A-6148-AC5E-B9D2F8BB6644}" srcOrd="1" destOrd="0" presId="urn:microsoft.com/office/officeart/2008/layout/LinedList"/>
    <dgm:cxn modelId="{ACFB60C9-036E-BE4C-90DB-BB6AB4E515D4}" type="presParOf" srcId="{1D1E4D0B-E10A-6148-AC5E-B9D2F8BB6644}" destId="{48A53128-8A45-EC4E-8863-4F2D22F28A73}" srcOrd="0" destOrd="0" presId="urn:microsoft.com/office/officeart/2008/layout/LinedList"/>
    <dgm:cxn modelId="{DE6C4A06-C8F1-2A4F-AB31-2EB1B5CE240B}" type="presParOf" srcId="{1D1E4D0B-E10A-6148-AC5E-B9D2F8BB6644}" destId="{B66BEE5E-34B7-FC45-8F50-39DF51C3736E}" srcOrd="1" destOrd="0" presId="urn:microsoft.com/office/officeart/2008/layout/LinedList"/>
    <dgm:cxn modelId="{85B48D95-BA6B-F644-B42E-38B6D24AEB5F}" type="presParOf" srcId="{1D1E4D0B-E10A-6148-AC5E-B9D2F8BB6644}" destId="{BFFD1E36-0591-014A-ABF3-6DC4261F66B4}" srcOrd="2" destOrd="0" presId="urn:microsoft.com/office/officeart/2008/layout/LinedList"/>
    <dgm:cxn modelId="{DBA81A86-2174-C84B-9152-2C2038313D8E}" type="presParOf" srcId="{674D787D-BA8E-EC41-ADA2-6A534165297E}" destId="{C217E12F-BA81-4A4F-A3D7-1CAAD4855FA1}" srcOrd="2" destOrd="0" presId="urn:microsoft.com/office/officeart/2008/layout/LinedList"/>
    <dgm:cxn modelId="{A7425B3C-D30F-3D44-958C-C24BFFBD7E4F}" type="presParOf" srcId="{674D787D-BA8E-EC41-ADA2-6A534165297E}" destId="{B808DD3D-BBCC-4540-B638-ED4ABF62404A}" srcOrd="3" destOrd="0" presId="urn:microsoft.com/office/officeart/2008/layout/LinedList"/>
    <dgm:cxn modelId="{33300C48-D12B-E64F-A240-80AE43B4C143}" type="presParOf" srcId="{674D787D-BA8E-EC41-ADA2-6A534165297E}" destId="{1F58E0F5-0E1A-3845-B235-7C52C02B6823}" srcOrd="4" destOrd="0" presId="urn:microsoft.com/office/officeart/2008/layout/LinedList"/>
    <dgm:cxn modelId="{260AF369-4CCC-F040-82A6-650161428BBD}" type="presParOf" srcId="{1F58E0F5-0E1A-3845-B235-7C52C02B6823}" destId="{FCF3E8DE-BB61-C84D-BBC5-0B15B5FD8F1A}" srcOrd="0" destOrd="0" presId="urn:microsoft.com/office/officeart/2008/layout/LinedList"/>
    <dgm:cxn modelId="{96573FDE-3EAF-E149-89D5-A24E2D4E9691}" type="presParOf" srcId="{1F58E0F5-0E1A-3845-B235-7C52C02B6823}" destId="{63117D05-5BC8-EB41-9FCE-C3BBF7894AB1}" srcOrd="1" destOrd="0" presId="urn:microsoft.com/office/officeart/2008/layout/LinedList"/>
    <dgm:cxn modelId="{19570FE3-EF12-5649-B01A-E07E8C5A2D62}" type="presParOf" srcId="{1F58E0F5-0E1A-3845-B235-7C52C02B6823}" destId="{4E385B56-C2BA-D94A-BF05-47E2D43E803C}" srcOrd="2" destOrd="0" presId="urn:microsoft.com/office/officeart/2008/layout/LinedList"/>
    <dgm:cxn modelId="{5AE5AF6E-AAD1-C24C-A691-A0E34AE35147}" type="presParOf" srcId="{674D787D-BA8E-EC41-ADA2-6A534165297E}" destId="{7BD4BC0B-9A8F-F641-BA7A-AA53B1A6AFDE}" srcOrd="5" destOrd="0" presId="urn:microsoft.com/office/officeart/2008/layout/LinedList"/>
    <dgm:cxn modelId="{E60DD700-8DD5-2A49-8C33-8259B4A31157}" type="presParOf" srcId="{674D787D-BA8E-EC41-ADA2-6A534165297E}" destId="{D6E2286A-89EC-A948-9E75-FDAD5038B0C8}" srcOrd="6" destOrd="0" presId="urn:microsoft.com/office/officeart/2008/layout/LinedList"/>
    <dgm:cxn modelId="{A77F7F9D-7793-B042-9971-3D876D4CE06F}" type="presParOf" srcId="{674D787D-BA8E-EC41-ADA2-6A534165297E}" destId="{C14971B9-E8F4-ED4E-AFFC-24A7FCBF9FF4}" srcOrd="7" destOrd="0" presId="urn:microsoft.com/office/officeart/2008/layout/LinedList"/>
    <dgm:cxn modelId="{690181A6-C623-B549-8D82-EF38F69CF0C8}" type="presParOf" srcId="{C14971B9-E8F4-ED4E-AFFC-24A7FCBF9FF4}" destId="{00C25AF9-046F-0148-926C-DCE47CA43C9E}" srcOrd="0" destOrd="0" presId="urn:microsoft.com/office/officeart/2008/layout/LinedList"/>
    <dgm:cxn modelId="{FD999510-5931-BB40-B7F0-93B95BC4D7AD}" type="presParOf" srcId="{C14971B9-E8F4-ED4E-AFFC-24A7FCBF9FF4}" destId="{0B708E3B-AD5E-1849-81B3-259494B65133}" srcOrd="1" destOrd="0" presId="urn:microsoft.com/office/officeart/2008/layout/LinedList"/>
    <dgm:cxn modelId="{0F25818B-25E3-9642-B964-72C18C3BF7E2}" type="presParOf" srcId="{C14971B9-E8F4-ED4E-AFFC-24A7FCBF9FF4}" destId="{702E1F34-FABC-FD46-B1C2-786B0EF6B2FE}" srcOrd="2" destOrd="0" presId="urn:microsoft.com/office/officeart/2008/layout/LinedList"/>
    <dgm:cxn modelId="{F44EF137-EA3F-1C4E-A2CA-680F355E2494}" type="presParOf" srcId="{674D787D-BA8E-EC41-ADA2-6A534165297E}" destId="{B55655B7-13AF-F345-A44C-A440AAE0A08C}" srcOrd="8" destOrd="0" presId="urn:microsoft.com/office/officeart/2008/layout/LinedList"/>
    <dgm:cxn modelId="{915F234D-086E-BB45-B378-E200ADB92FB1}" type="presParOf" srcId="{674D787D-BA8E-EC41-ADA2-6A534165297E}" destId="{18D6AE71-491F-6749-9FFD-D97B00714E84}" srcOrd="9"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06FD2F-7FA7-40C6-987D-D27F62F5D42D}"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n-GB"/>
        </a:p>
      </dgm:t>
    </dgm:pt>
    <dgm:pt modelId="{E0C67E4C-56AA-4B74-9DD7-9A667F497B6D}">
      <dgm:prSet phldrT="[Text]" phldr="0"/>
      <dgm:spPr/>
      <dgm:t>
        <a:bodyPr/>
        <a:lstStyle/>
        <a:p>
          <a:r>
            <a:rPr lang="en-GB" dirty="0">
              <a:latin typeface="Calibri Light" panose="020F0302020204030204"/>
            </a:rPr>
            <a:t>How?</a:t>
          </a:r>
          <a:endParaRPr lang="en-GB" dirty="0"/>
        </a:p>
      </dgm:t>
    </dgm:pt>
    <dgm:pt modelId="{A9629BEE-57DC-4ECF-9640-7FD654EBB42E}" type="parTrans" cxnId="{1CB06B41-2209-4376-8538-EE0CA688756D}">
      <dgm:prSet/>
      <dgm:spPr/>
      <dgm:t>
        <a:bodyPr/>
        <a:lstStyle/>
        <a:p>
          <a:endParaRPr lang="en-GB"/>
        </a:p>
      </dgm:t>
    </dgm:pt>
    <dgm:pt modelId="{F469D8EE-A874-4E66-9328-70CE57A52662}" type="sibTrans" cxnId="{1CB06B41-2209-4376-8538-EE0CA688756D}">
      <dgm:prSet/>
      <dgm:spPr/>
      <dgm:t>
        <a:bodyPr/>
        <a:lstStyle/>
        <a:p>
          <a:endParaRPr lang="en-GB"/>
        </a:p>
      </dgm:t>
    </dgm:pt>
    <dgm:pt modelId="{B43F45FE-1853-4637-8B0B-9F6C674F1255}">
      <dgm:prSet phldrT="[Text]"/>
      <dgm:spPr/>
      <dgm:t>
        <a:bodyPr/>
        <a:lstStyle/>
        <a:p>
          <a:r>
            <a:rPr lang="en-GB" dirty="0"/>
            <a:t>Schools</a:t>
          </a:r>
        </a:p>
      </dgm:t>
    </dgm:pt>
    <dgm:pt modelId="{A74C6772-622C-43F4-9A6C-D9ED0B93F70F}" type="parTrans" cxnId="{F89CAEED-0103-4D75-AD55-683BF1402D5B}">
      <dgm:prSet/>
      <dgm:spPr/>
      <dgm:t>
        <a:bodyPr/>
        <a:lstStyle/>
        <a:p>
          <a:endParaRPr lang="en-GB"/>
        </a:p>
      </dgm:t>
    </dgm:pt>
    <dgm:pt modelId="{5A177DE2-A40D-47EE-9645-C1044A11B165}" type="sibTrans" cxnId="{F89CAEED-0103-4D75-AD55-683BF1402D5B}">
      <dgm:prSet/>
      <dgm:spPr/>
      <dgm:t>
        <a:bodyPr/>
        <a:lstStyle/>
        <a:p>
          <a:endParaRPr lang="en-GB"/>
        </a:p>
      </dgm:t>
    </dgm:pt>
    <dgm:pt modelId="{D51BA867-5D97-4B0C-9885-A89F953F48E2}">
      <dgm:prSet phldrT="[Text]"/>
      <dgm:spPr/>
      <dgm:t>
        <a:bodyPr/>
        <a:lstStyle/>
        <a:p>
          <a:r>
            <a:rPr lang="en-GB" dirty="0"/>
            <a:t>Volunteer Network</a:t>
          </a:r>
        </a:p>
      </dgm:t>
    </dgm:pt>
    <dgm:pt modelId="{F0A80DBE-C9B0-45D8-8A12-66047B9CB8E9}" type="parTrans" cxnId="{D3171CB8-E223-4ED9-8902-666740A5B37A}">
      <dgm:prSet/>
      <dgm:spPr/>
      <dgm:t>
        <a:bodyPr/>
        <a:lstStyle/>
        <a:p>
          <a:endParaRPr lang="en-GB"/>
        </a:p>
      </dgm:t>
    </dgm:pt>
    <dgm:pt modelId="{2DC63B86-F264-4D2B-867D-0A2A1F4C179B}" type="sibTrans" cxnId="{D3171CB8-E223-4ED9-8902-666740A5B37A}">
      <dgm:prSet/>
      <dgm:spPr/>
      <dgm:t>
        <a:bodyPr/>
        <a:lstStyle/>
        <a:p>
          <a:endParaRPr lang="en-GB"/>
        </a:p>
      </dgm:t>
    </dgm:pt>
    <dgm:pt modelId="{B4D158E7-7717-4468-9F51-7CAFB3E851FA}">
      <dgm:prSet phldrT="[Text]"/>
      <dgm:spPr/>
      <dgm:t>
        <a:bodyPr/>
        <a:lstStyle/>
        <a:p>
          <a:r>
            <a:rPr lang="en-GB" dirty="0"/>
            <a:t>Website</a:t>
          </a:r>
        </a:p>
      </dgm:t>
    </dgm:pt>
    <dgm:pt modelId="{92AA4A94-20D7-48D7-9CA0-986760CF502F}" type="parTrans" cxnId="{49563136-2173-4543-92EB-F979855D493B}">
      <dgm:prSet/>
      <dgm:spPr/>
      <dgm:t>
        <a:bodyPr/>
        <a:lstStyle/>
        <a:p>
          <a:endParaRPr lang="en-GB"/>
        </a:p>
      </dgm:t>
    </dgm:pt>
    <dgm:pt modelId="{1F216964-515A-4E44-B3FE-3A06F985C16F}" type="sibTrans" cxnId="{49563136-2173-4543-92EB-F979855D493B}">
      <dgm:prSet/>
      <dgm:spPr/>
      <dgm:t>
        <a:bodyPr/>
        <a:lstStyle/>
        <a:p>
          <a:endParaRPr lang="en-GB"/>
        </a:p>
      </dgm:t>
    </dgm:pt>
    <dgm:pt modelId="{B401867D-14BA-43B5-B942-61125E14B808}">
      <dgm:prSet phldrT="[Text]"/>
      <dgm:spPr/>
      <dgm:t>
        <a:bodyPr/>
        <a:lstStyle/>
        <a:p>
          <a:r>
            <a:rPr lang="en-GB" dirty="0"/>
            <a:t>Social Media</a:t>
          </a:r>
        </a:p>
      </dgm:t>
    </dgm:pt>
    <dgm:pt modelId="{E58F4C73-A23D-4ACF-9407-9C1F97A61A8D}" type="parTrans" cxnId="{6C7215CC-E832-40E5-B1CF-B3FA434884AD}">
      <dgm:prSet/>
      <dgm:spPr/>
      <dgm:t>
        <a:bodyPr/>
        <a:lstStyle/>
        <a:p>
          <a:endParaRPr lang="en-GB"/>
        </a:p>
      </dgm:t>
    </dgm:pt>
    <dgm:pt modelId="{A70A8D5D-3F43-4140-9389-9D02913FBB04}" type="sibTrans" cxnId="{6C7215CC-E832-40E5-B1CF-B3FA434884AD}">
      <dgm:prSet/>
      <dgm:spPr/>
      <dgm:t>
        <a:bodyPr/>
        <a:lstStyle/>
        <a:p>
          <a:endParaRPr lang="en-GB"/>
        </a:p>
      </dgm:t>
    </dgm:pt>
    <dgm:pt modelId="{C16DC13A-3DFF-416E-BD65-7B5866BFBD53}" type="pres">
      <dgm:prSet presAssocID="{D906FD2F-7FA7-40C6-987D-D27F62F5D42D}" presName="hierChild1" presStyleCnt="0">
        <dgm:presLayoutVars>
          <dgm:chPref val="1"/>
          <dgm:dir/>
          <dgm:animOne val="branch"/>
          <dgm:animLvl val="lvl"/>
          <dgm:resizeHandles/>
        </dgm:presLayoutVars>
      </dgm:prSet>
      <dgm:spPr/>
    </dgm:pt>
    <dgm:pt modelId="{1E874645-722E-4519-A6ED-A6BAB8975F3C}" type="pres">
      <dgm:prSet presAssocID="{E0C67E4C-56AA-4B74-9DD7-9A667F497B6D}" presName="hierRoot1" presStyleCnt="0"/>
      <dgm:spPr/>
    </dgm:pt>
    <dgm:pt modelId="{5BD3A59E-E81F-45B0-8F5A-AD4306B66692}" type="pres">
      <dgm:prSet presAssocID="{E0C67E4C-56AA-4B74-9DD7-9A667F497B6D}" presName="composite" presStyleCnt="0"/>
      <dgm:spPr/>
    </dgm:pt>
    <dgm:pt modelId="{21BA0782-AA36-458F-8D78-C36E747ECA4B}" type="pres">
      <dgm:prSet presAssocID="{E0C67E4C-56AA-4B74-9DD7-9A667F497B6D}" presName="background" presStyleLbl="node0" presStyleIdx="0" presStyleCnt="1"/>
      <dgm:spPr/>
    </dgm:pt>
    <dgm:pt modelId="{194F5647-7229-43E2-8416-ECC090BFAB0C}" type="pres">
      <dgm:prSet presAssocID="{E0C67E4C-56AA-4B74-9DD7-9A667F497B6D}" presName="text" presStyleLbl="fgAcc0" presStyleIdx="0" presStyleCnt="1">
        <dgm:presLayoutVars>
          <dgm:chPref val="3"/>
        </dgm:presLayoutVars>
      </dgm:prSet>
      <dgm:spPr/>
    </dgm:pt>
    <dgm:pt modelId="{889B0999-5BC1-41F7-B0B8-84C6309815ED}" type="pres">
      <dgm:prSet presAssocID="{E0C67E4C-56AA-4B74-9DD7-9A667F497B6D}" presName="hierChild2" presStyleCnt="0"/>
      <dgm:spPr/>
    </dgm:pt>
    <dgm:pt modelId="{B3E8B4C4-6129-4A47-B2C3-846D7130AE12}" type="pres">
      <dgm:prSet presAssocID="{A74C6772-622C-43F4-9A6C-D9ED0B93F70F}" presName="Name10" presStyleLbl="parChTrans1D2" presStyleIdx="0" presStyleCnt="4"/>
      <dgm:spPr/>
    </dgm:pt>
    <dgm:pt modelId="{6CB49AB7-1D13-42AD-A434-563E735F908E}" type="pres">
      <dgm:prSet presAssocID="{B43F45FE-1853-4637-8B0B-9F6C674F1255}" presName="hierRoot2" presStyleCnt="0"/>
      <dgm:spPr/>
    </dgm:pt>
    <dgm:pt modelId="{028B0248-86BA-4D63-81BC-85F04F092F9D}" type="pres">
      <dgm:prSet presAssocID="{B43F45FE-1853-4637-8B0B-9F6C674F1255}" presName="composite2" presStyleCnt="0"/>
      <dgm:spPr/>
    </dgm:pt>
    <dgm:pt modelId="{5326EA82-7D2B-4520-9B99-ADBD6F8D86AE}" type="pres">
      <dgm:prSet presAssocID="{B43F45FE-1853-4637-8B0B-9F6C674F1255}" presName="background2" presStyleLbl="node2" presStyleIdx="0" presStyleCnt="4"/>
      <dgm:spPr/>
    </dgm:pt>
    <dgm:pt modelId="{0259B4BA-4EB3-4694-9BDC-EC54957A488C}" type="pres">
      <dgm:prSet presAssocID="{B43F45FE-1853-4637-8B0B-9F6C674F1255}" presName="text2" presStyleLbl="fgAcc2" presStyleIdx="0" presStyleCnt="4">
        <dgm:presLayoutVars>
          <dgm:chPref val="3"/>
        </dgm:presLayoutVars>
      </dgm:prSet>
      <dgm:spPr/>
    </dgm:pt>
    <dgm:pt modelId="{DC8AF61D-7EDE-47D2-9FA5-065685977925}" type="pres">
      <dgm:prSet presAssocID="{B43F45FE-1853-4637-8B0B-9F6C674F1255}" presName="hierChild3" presStyleCnt="0"/>
      <dgm:spPr/>
    </dgm:pt>
    <dgm:pt modelId="{F4C3C91E-C3E7-49D5-BC1B-045B11822193}" type="pres">
      <dgm:prSet presAssocID="{F0A80DBE-C9B0-45D8-8A12-66047B9CB8E9}" presName="Name10" presStyleLbl="parChTrans1D2" presStyleIdx="1" presStyleCnt="4"/>
      <dgm:spPr/>
    </dgm:pt>
    <dgm:pt modelId="{D076D2B1-A820-48BE-B9C3-169C82732EEB}" type="pres">
      <dgm:prSet presAssocID="{D51BA867-5D97-4B0C-9885-A89F953F48E2}" presName="hierRoot2" presStyleCnt="0"/>
      <dgm:spPr/>
    </dgm:pt>
    <dgm:pt modelId="{A5DA43B2-5107-42B1-A984-3F628CDC31B3}" type="pres">
      <dgm:prSet presAssocID="{D51BA867-5D97-4B0C-9885-A89F953F48E2}" presName="composite2" presStyleCnt="0"/>
      <dgm:spPr/>
    </dgm:pt>
    <dgm:pt modelId="{792A5C42-E00D-4CF9-B2E0-7FE95D5C590B}" type="pres">
      <dgm:prSet presAssocID="{D51BA867-5D97-4B0C-9885-A89F953F48E2}" presName="background2" presStyleLbl="node2" presStyleIdx="1" presStyleCnt="4"/>
      <dgm:spPr/>
    </dgm:pt>
    <dgm:pt modelId="{B6677742-3E78-4ED2-AE99-635589F5FFE6}" type="pres">
      <dgm:prSet presAssocID="{D51BA867-5D97-4B0C-9885-A89F953F48E2}" presName="text2" presStyleLbl="fgAcc2" presStyleIdx="1" presStyleCnt="4">
        <dgm:presLayoutVars>
          <dgm:chPref val="3"/>
        </dgm:presLayoutVars>
      </dgm:prSet>
      <dgm:spPr/>
    </dgm:pt>
    <dgm:pt modelId="{D7B150F5-AA91-4AF6-96E0-E9F7636A45ED}" type="pres">
      <dgm:prSet presAssocID="{D51BA867-5D97-4B0C-9885-A89F953F48E2}" presName="hierChild3" presStyleCnt="0"/>
      <dgm:spPr/>
    </dgm:pt>
    <dgm:pt modelId="{EB394EE8-31C6-4E3B-A344-70338D730AD5}" type="pres">
      <dgm:prSet presAssocID="{92AA4A94-20D7-48D7-9CA0-986760CF502F}" presName="Name10" presStyleLbl="parChTrans1D2" presStyleIdx="2" presStyleCnt="4"/>
      <dgm:spPr/>
    </dgm:pt>
    <dgm:pt modelId="{8434D681-68B6-4B07-9E3C-F017F29E4601}" type="pres">
      <dgm:prSet presAssocID="{B4D158E7-7717-4468-9F51-7CAFB3E851FA}" presName="hierRoot2" presStyleCnt="0"/>
      <dgm:spPr/>
    </dgm:pt>
    <dgm:pt modelId="{9A837B1C-7F83-4889-BB18-2ABB296CDB96}" type="pres">
      <dgm:prSet presAssocID="{B4D158E7-7717-4468-9F51-7CAFB3E851FA}" presName="composite2" presStyleCnt="0"/>
      <dgm:spPr/>
    </dgm:pt>
    <dgm:pt modelId="{9C27E748-F0C5-4609-AA84-8C3371715B1A}" type="pres">
      <dgm:prSet presAssocID="{B4D158E7-7717-4468-9F51-7CAFB3E851FA}" presName="background2" presStyleLbl="node2" presStyleIdx="2" presStyleCnt="4"/>
      <dgm:spPr/>
    </dgm:pt>
    <dgm:pt modelId="{FA282691-27D9-4F9F-98DC-B948E983DEA3}" type="pres">
      <dgm:prSet presAssocID="{B4D158E7-7717-4468-9F51-7CAFB3E851FA}" presName="text2" presStyleLbl="fgAcc2" presStyleIdx="2" presStyleCnt="4">
        <dgm:presLayoutVars>
          <dgm:chPref val="3"/>
        </dgm:presLayoutVars>
      </dgm:prSet>
      <dgm:spPr/>
    </dgm:pt>
    <dgm:pt modelId="{63AD62DA-B1DB-4023-85F0-E0EC5F133CA6}" type="pres">
      <dgm:prSet presAssocID="{B4D158E7-7717-4468-9F51-7CAFB3E851FA}" presName="hierChild3" presStyleCnt="0"/>
      <dgm:spPr/>
    </dgm:pt>
    <dgm:pt modelId="{9088A16A-3A82-4D45-8786-6725F81BCEF2}" type="pres">
      <dgm:prSet presAssocID="{E58F4C73-A23D-4ACF-9407-9C1F97A61A8D}" presName="Name10" presStyleLbl="parChTrans1D2" presStyleIdx="3" presStyleCnt="4"/>
      <dgm:spPr/>
    </dgm:pt>
    <dgm:pt modelId="{B8608439-6AB5-4DEC-B43C-14055C38CE73}" type="pres">
      <dgm:prSet presAssocID="{B401867D-14BA-43B5-B942-61125E14B808}" presName="hierRoot2" presStyleCnt="0"/>
      <dgm:spPr/>
    </dgm:pt>
    <dgm:pt modelId="{0F29200C-AF66-4493-BEB8-0281BAFF4212}" type="pres">
      <dgm:prSet presAssocID="{B401867D-14BA-43B5-B942-61125E14B808}" presName="composite2" presStyleCnt="0"/>
      <dgm:spPr/>
    </dgm:pt>
    <dgm:pt modelId="{E14D5DFE-FEED-4EB3-9860-72B05D6F84DB}" type="pres">
      <dgm:prSet presAssocID="{B401867D-14BA-43B5-B942-61125E14B808}" presName="background2" presStyleLbl="node2" presStyleIdx="3" presStyleCnt="4"/>
      <dgm:spPr/>
    </dgm:pt>
    <dgm:pt modelId="{6D417C6B-FBC7-4751-9388-818A8A3D889F}" type="pres">
      <dgm:prSet presAssocID="{B401867D-14BA-43B5-B942-61125E14B808}" presName="text2" presStyleLbl="fgAcc2" presStyleIdx="3" presStyleCnt="4">
        <dgm:presLayoutVars>
          <dgm:chPref val="3"/>
        </dgm:presLayoutVars>
      </dgm:prSet>
      <dgm:spPr/>
    </dgm:pt>
    <dgm:pt modelId="{CC548E38-7914-4ED0-BBC1-EB06AB913B0E}" type="pres">
      <dgm:prSet presAssocID="{B401867D-14BA-43B5-B942-61125E14B808}" presName="hierChild3" presStyleCnt="0"/>
      <dgm:spPr/>
    </dgm:pt>
  </dgm:ptLst>
  <dgm:cxnLst>
    <dgm:cxn modelId="{76205007-B4DF-4244-B4AC-B2AB0FF245FD}" type="presOf" srcId="{D51BA867-5D97-4B0C-9885-A89F953F48E2}" destId="{B6677742-3E78-4ED2-AE99-635589F5FFE6}" srcOrd="0" destOrd="0" presId="urn:microsoft.com/office/officeart/2005/8/layout/hierarchy1"/>
    <dgm:cxn modelId="{338FD525-D9AA-48FF-A121-E14023D59B2B}" type="presOf" srcId="{B401867D-14BA-43B5-B942-61125E14B808}" destId="{6D417C6B-FBC7-4751-9388-818A8A3D889F}" srcOrd="0" destOrd="0" presId="urn:microsoft.com/office/officeart/2005/8/layout/hierarchy1"/>
    <dgm:cxn modelId="{736B512C-1B77-49BF-81C0-C36BADEE63CF}" type="presOf" srcId="{A74C6772-622C-43F4-9A6C-D9ED0B93F70F}" destId="{B3E8B4C4-6129-4A47-B2C3-846D7130AE12}" srcOrd="0" destOrd="0" presId="urn:microsoft.com/office/officeart/2005/8/layout/hierarchy1"/>
    <dgm:cxn modelId="{49563136-2173-4543-92EB-F979855D493B}" srcId="{E0C67E4C-56AA-4B74-9DD7-9A667F497B6D}" destId="{B4D158E7-7717-4468-9F51-7CAFB3E851FA}" srcOrd="2" destOrd="0" parTransId="{92AA4A94-20D7-48D7-9CA0-986760CF502F}" sibTransId="{1F216964-515A-4E44-B3FE-3A06F985C16F}"/>
    <dgm:cxn modelId="{BC238639-DB9C-4466-9923-24B38D000E46}" type="presOf" srcId="{F0A80DBE-C9B0-45D8-8A12-66047B9CB8E9}" destId="{F4C3C91E-C3E7-49D5-BC1B-045B11822193}" srcOrd="0" destOrd="0" presId="urn:microsoft.com/office/officeart/2005/8/layout/hierarchy1"/>
    <dgm:cxn modelId="{8868C25E-318E-47A4-ADE0-023E5AF088E0}" type="presOf" srcId="{E0C67E4C-56AA-4B74-9DD7-9A667F497B6D}" destId="{194F5647-7229-43E2-8416-ECC090BFAB0C}" srcOrd="0" destOrd="0" presId="urn:microsoft.com/office/officeart/2005/8/layout/hierarchy1"/>
    <dgm:cxn modelId="{1CB06B41-2209-4376-8538-EE0CA688756D}" srcId="{D906FD2F-7FA7-40C6-987D-D27F62F5D42D}" destId="{E0C67E4C-56AA-4B74-9DD7-9A667F497B6D}" srcOrd="0" destOrd="0" parTransId="{A9629BEE-57DC-4ECF-9640-7FD654EBB42E}" sibTransId="{F469D8EE-A874-4E66-9328-70CE57A52662}"/>
    <dgm:cxn modelId="{9E11AE8A-569D-49A9-B684-69A78C809F59}" type="presOf" srcId="{92AA4A94-20D7-48D7-9CA0-986760CF502F}" destId="{EB394EE8-31C6-4E3B-A344-70338D730AD5}" srcOrd="0" destOrd="0" presId="urn:microsoft.com/office/officeart/2005/8/layout/hierarchy1"/>
    <dgm:cxn modelId="{737BAC92-3628-44C5-9990-A75C93566A4D}" type="presOf" srcId="{D906FD2F-7FA7-40C6-987D-D27F62F5D42D}" destId="{C16DC13A-3DFF-416E-BD65-7B5866BFBD53}" srcOrd="0" destOrd="0" presId="urn:microsoft.com/office/officeart/2005/8/layout/hierarchy1"/>
    <dgm:cxn modelId="{ED7E6F9F-298F-40A5-A310-3F6AC6A0A07D}" type="presOf" srcId="{E58F4C73-A23D-4ACF-9407-9C1F97A61A8D}" destId="{9088A16A-3A82-4D45-8786-6725F81BCEF2}" srcOrd="0" destOrd="0" presId="urn:microsoft.com/office/officeart/2005/8/layout/hierarchy1"/>
    <dgm:cxn modelId="{1C2EE69F-852F-4C9A-B25F-5A31C9A506CE}" type="presOf" srcId="{B4D158E7-7717-4468-9F51-7CAFB3E851FA}" destId="{FA282691-27D9-4F9F-98DC-B948E983DEA3}" srcOrd="0" destOrd="0" presId="urn:microsoft.com/office/officeart/2005/8/layout/hierarchy1"/>
    <dgm:cxn modelId="{D3171CB8-E223-4ED9-8902-666740A5B37A}" srcId="{E0C67E4C-56AA-4B74-9DD7-9A667F497B6D}" destId="{D51BA867-5D97-4B0C-9885-A89F953F48E2}" srcOrd="1" destOrd="0" parTransId="{F0A80DBE-C9B0-45D8-8A12-66047B9CB8E9}" sibTransId="{2DC63B86-F264-4D2B-867D-0A2A1F4C179B}"/>
    <dgm:cxn modelId="{6C7215CC-E832-40E5-B1CF-B3FA434884AD}" srcId="{E0C67E4C-56AA-4B74-9DD7-9A667F497B6D}" destId="{B401867D-14BA-43B5-B942-61125E14B808}" srcOrd="3" destOrd="0" parTransId="{E58F4C73-A23D-4ACF-9407-9C1F97A61A8D}" sibTransId="{A70A8D5D-3F43-4140-9389-9D02913FBB04}"/>
    <dgm:cxn modelId="{EA23D1DE-7761-41BE-81B4-43F275AF281C}" type="presOf" srcId="{B43F45FE-1853-4637-8B0B-9F6C674F1255}" destId="{0259B4BA-4EB3-4694-9BDC-EC54957A488C}" srcOrd="0" destOrd="0" presId="urn:microsoft.com/office/officeart/2005/8/layout/hierarchy1"/>
    <dgm:cxn modelId="{F89CAEED-0103-4D75-AD55-683BF1402D5B}" srcId="{E0C67E4C-56AA-4B74-9DD7-9A667F497B6D}" destId="{B43F45FE-1853-4637-8B0B-9F6C674F1255}" srcOrd="0" destOrd="0" parTransId="{A74C6772-622C-43F4-9A6C-D9ED0B93F70F}" sibTransId="{5A177DE2-A40D-47EE-9645-C1044A11B165}"/>
    <dgm:cxn modelId="{493E50B4-49C9-4962-926A-BE757494BFD6}" type="presParOf" srcId="{C16DC13A-3DFF-416E-BD65-7B5866BFBD53}" destId="{1E874645-722E-4519-A6ED-A6BAB8975F3C}" srcOrd="0" destOrd="0" presId="urn:microsoft.com/office/officeart/2005/8/layout/hierarchy1"/>
    <dgm:cxn modelId="{7F9D1E1F-EE69-420F-8560-00C36B888311}" type="presParOf" srcId="{1E874645-722E-4519-A6ED-A6BAB8975F3C}" destId="{5BD3A59E-E81F-45B0-8F5A-AD4306B66692}" srcOrd="0" destOrd="0" presId="urn:microsoft.com/office/officeart/2005/8/layout/hierarchy1"/>
    <dgm:cxn modelId="{369E3FA4-A9B1-410A-99B9-ED01C96AFC43}" type="presParOf" srcId="{5BD3A59E-E81F-45B0-8F5A-AD4306B66692}" destId="{21BA0782-AA36-458F-8D78-C36E747ECA4B}" srcOrd="0" destOrd="0" presId="urn:microsoft.com/office/officeart/2005/8/layout/hierarchy1"/>
    <dgm:cxn modelId="{ED4268DB-9B48-4875-8798-ED48F7732DFD}" type="presParOf" srcId="{5BD3A59E-E81F-45B0-8F5A-AD4306B66692}" destId="{194F5647-7229-43E2-8416-ECC090BFAB0C}" srcOrd="1" destOrd="0" presId="urn:microsoft.com/office/officeart/2005/8/layout/hierarchy1"/>
    <dgm:cxn modelId="{7CA9E91C-332B-4518-B522-355DD5178D15}" type="presParOf" srcId="{1E874645-722E-4519-A6ED-A6BAB8975F3C}" destId="{889B0999-5BC1-41F7-B0B8-84C6309815ED}" srcOrd="1" destOrd="0" presId="urn:microsoft.com/office/officeart/2005/8/layout/hierarchy1"/>
    <dgm:cxn modelId="{DDC89FBF-380E-409E-8374-6B3B3F582E7C}" type="presParOf" srcId="{889B0999-5BC1-41F7-B0B8-84C6309815ED}" destId="{B3E8B4C4-6129-4A47-B2C3-846D7130AE12}" srcOrd="0" destOrd="0" presId="urn:microsoft.com/office/officeart/2005/8/layout/hierarchy1"/>
    <dgm:cxn modelId="{D44EE6C4-0789-4B25-8590-2AA02C7437B2}" type="presParOf" srcId="{889B0999-5BC1-41F7-B0B8-84C6309815ED}" destId="{6CB49AB7-1D13-42AD-A434-563E735F908E}" srcOrd="1" destOrd="0" presId="urn:microsoft.com/office/officeart/2005/8/layout/hierarchy1"/>
    <dgm:cxn modelId="{59CBA581-697B-422E-B58F-7947A0E68526}" type="presParOf" srcId="{6CB49AB7-1D13-42AD-A434-563E735F908E}" destId="{028B0248-86BA-4D63-81BC-85F04F092F9D}" srcOrd="0" destOrd="0" presId="urn:microsoft.com/office/officeart/2005/8/layout/hierarchy1"/>
    <dgm:cxn modelId="{116AC557-E836-4C56-9FB0-B84E0C947985}" type="presParOf" srcId="{028B0248-86BA-4D63-81BC-85F04F092F9D}" destId="{5326EA82-7D2B-4520-9B99-ADBD6F8D86AE}" srcOrd="0" destOrd="0" presId="urn:microsoft.com/office/officeart/2005/8/layout/hierarchy1"/>
    <dgm:cxn modelId="{F589876C-2FCF-4819-8B8E-CD436535419E}" type="presParOf" srcId="{028B0248-86BA-4D63-81BC-85F04F092F9D}" destId="{0259B4BA-4EB3-4694-9BDC-EC54957A488C}" srcOrd="1" destOrd="0" presId="urn:microsoft.com/office/officeart/2005/8/layout/hierarchy1"/>
    <dgm:cxn modelId="{AAC64D43-BC9F-4A61-B034-6F643E05C455}" type="presParOf" srcId="{6CB49AB7-1D13-42AD-A434-563E735F908E}" destId="{DC8AF61D-7EDE-47D2-9FA5-065685977925}" srcOrd="1" destOrd="0" presId="urn:microsoft.com/office/officeart/2005/8/layout/hierarchy1"/>
    <dgm:cxn modelId="{49E65FF1-7600-4B82-9B21-C664D51D69B1}" type="presParOf" srcId="{889B0999-5BC1-41F7-B0B8-84C6309815ED}" destId="{F4C3C91E-C3E7-49D5-BC1B-045B11822193}" srcOrd="2" destOrd="0" presId="urn:microsoft.com/office/officeart/2005/8/layout/hierarchy1"/>
    <dgm:cxn modelId="{662DA1DE-ECD0-4698-8387-C4279F667616}" type="presParOf" srcId="{889B0999-5BC1-41F7-B0B8-84C6309815ED}" destId="{D076D2B1-A820-48BE-B9C3-169C82732EEB}" srcOrd="3" destOrd="0" presId="urn:microsoft.com/office/officeart/2005/8/layout/hierarchy1"/>
    <dgm:cxn modelId="{6DF22FFC-14D1-4D4F-A6C2-87A48418E562}" type="presParOf" srcId="{D076D2B1-A820-48BE-B9C3-169C82732EEB}" destId="{A5DA43B2-5107-42B1-A984-3F628CDC31B3}" srcOrd="0" destOrd="0" presId="urn:microsoft.com/office/officeart/2005/8/layout/hierarchy1"/>
    <dgm:cxn modelId="{75E7C178-9E31-45C3-8CB6-49305D25A393}" type="presParOf" srcId="{A5DA43B2-5107-42B1-A984-3F628CDC31B3}" destId="{792A5C42-E00D-4CF9-B2E0-7FE95D5C590B}" srcOrd="0" destOrd="0" presId="urn:microsoft.com/office/officeart/2005/8/layout/hierarchy1"/>
    <dgm:cxn modelId="{20AFFF5A-AA71-423C-BE4D-8CE08B572144}" type="presParOf" srcId="{A5DA43B2-5107-42B1-A984-3F628CDC31B3}" destId="{B6677742-3E78-4ED2-AE99-635589F5FFE6}" srcOrd="1" destOrd="0" presId="urn:microsoft.com/office/officeart/2005/8/layout/hierarchy1"/>
    <dgm:cxn modelId="{D551DBB4-F084-45F5-BE59-3FFB7E09D4CB}" type="presParOf" srcId="{D076D2B1-A820-48BE-B9C3-169C82732EEB}" destId="{D7B150F5-AA91-4AF6-96E0-E9F7636A45ED}" srcOrd="1" destOrd="0" presId="urn:microsoft.com/office/officeart/2005/8/layout/hierarchy1"/>
    <dgm:cxn modelId="{4BFBB5CC-1007-4816-9551-EBA576D14700}" type="presParOf" srcId="{889B0999-5BC1-41F7-B0B8-84C6309815ED}" destId="{EB394EE8-31C6-4E3B-A344-70338D730AD5}" srcOrd="4" destOrd="0" presId="urn:microsoft.com/office/officeart/2005/8/layout/hierarchy1"/>
    <dgm:cxn modelId="{7FFCF23B-69B6-467C-A12D-7A2DCE8A8F6E}" type="presParOf" srcId="{889B0999-5BC1-41F7-B0B8-84C6309815ED}" destId="{8434D681-68B6-4B07-9E3C-F017F29E4601}" srcOrd="5" destOrd="0" presId="urn:microsoft.com/office/officeart/2005/8/layout/hierarchy1"/>
    <dgm:cxn modelId="{0051396B-FBC9-43AC-B00E-F7610DBCA4D4}" type="presParOf" srcId="{8434D681-68B6-4B07-9E3C-F017F29E4601}" destId="{9A837B1C-7F83-4889-BB18-2ABB296CDB96}" srcOrd="0" destOrd="0" presId="urn:microsoft.com/office/officeart/2005/8/layout/hierarchy1"/>
    <dgm:cxn modelId="{6938A713-F4D2-47C7-A3DB-97E35426D2B3}" type="presParOf" srcId="{9A837B1C-7F83-4889-BB18-2ABB296CDB96}" destId="{9C27E748-F0C5-4609-AA84-8C3371715B1A}" srcOrd="0" destOrd="0" presId="urn:microsoft.com/office/officeart/2005/8/layout/hierarchy1"/>
    <dgm:cxn modelId="{68AE6DDE-20FB-4636-ACC2-A958AC1F8DB6}" type="presParOf" srcId="{9A837B1C-7F83-4889-BB18-2ABB296CDB96}" destId="{FA282691-27D9-4F9F-98DC-B948E983DEA3}" srcOrd="1" destOrd="0" presId="urn:microsoft.com/office/officeart/2005/8/layout/hierarchy1"/>
    <dgm:cxn modelId="{3FE86014-E1AF-4AF0-AFEF-CEA320950C3B}" type="presParOf" srcId="{8434D681-68B6-4B07-9E3C-F017F29E4601}" destId="{63AD62DA-B1DB-4023-85F0-E0EC5F133CA6}" srcOrd="1" destOrd="0" presId="urn:microsoft.com/office/officeart/2005/8/layout/hierarchy1"/>
    <dgm:cxn modelId="{A1638D18-7C31-4C22-8FDF-61CD3BAD3385}" type="presParOf" srcId="{889B0999-5BC1-41F7-B0B8-84C6309815ED}" destId="{9088A16A-3A82-4D45-8786-6725F81BCEF2}" srcOrd="6" destOrd="0" presId="urn:microsoft.com/office/officeart/2005/8/layout/hierarchy1"/>
    <dgm:cxn modelId="{3AC64F3D-C378-4A2C-A6F0-9B9B98AC0C41}" type="presParOf" srcId="{889B0999-5BC1-41F7-B0B8-84C6309815ED}" destId="{B8608439-6AB5-4DEC-B43C-14055C38CE73}" srcOrd="7" destOrd="0" presId="urn:microsoft.com/office/officeart/2005/8/layout/hierarchy1"/>
    <dgm:cxn modelId="{30F49182-419E-40CD-BBE4-B0DDAAE77BA6}" type="presParOf" srcId="{B8608439-6AB5-4DEC-B43C-14055C38CE73}" destId="{0F29200C-AF66-4493-BEB8-0281BAFF4212}" srcOrd="0" destOrd="0" presId="urn:microsoft.com/office/officeart/2005/8/layout/hierarchy1"/>
    <dgm:cxn modelId="{004F2917-870D-4926-BF11-1F1B78E651E3}" type="presParOf" srcId="{0F29200C-AF66-4493-BEB8-0281BAFF4212}" destId="{E14D5DFE-FEED-4EB3-9860-72B05D6F84DB}" srcOrd="0" destOrd="0" presId="urn:microsoft.com/office/officeart/2005/8/layout/hierarchy1"/>
    <dgm:cxn modelId="{8C5BAE49-C6F0-4B17-878D-59A6D6A4FA6F}" type="presParOf" srcId="{0F29200C-AF66-4493-BEB8-0281BAFF4212}" destId="{6D417C6B-FBC7-4751-9388-818A8A3D889F}" srcOrd="1" destOrd="0" presId="urn:microsoft.com/office/officeart/2005/8/layout/hierarchy1"/>
    <dgm:cxn modelId="{6A191066-DAD7-4A3B-97A4-3D4457A67E36}" type="presParOf" srcId="{B8608439-6AB5-4DEC-B43C-14055C38CE73}" destId="{CC548E38-7914-4ED0-BBC1-EB06AB913B0E}"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A169F1-A5BA-47B2-93C6-8391BDC21D5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73C3409-B645-40D6-BD44-CCE1DA38FF12}">
      <dgm:prSet/>
      <dgm:spPr/>
      <dgm:t>
        <a:bodyPr/>
        <a:lstStyle/>
        <a:p>
          <a:pPr>
            <a:lnSpc>
              <a:spcPct val="100000"/>
            </a:lnSpc>
          </a:pPr>
          <a:r>
            <a:rPr lang="en-GB" dirty="0"/>
            <a:t>Providing information for locals on ways to be more green</a:t>
          </a:r>
          <a:endParaRPr lang="en-US" dirty="0"/>
        </a:p>
      </dgm:t>
    </dgm:pt>
    <dgm:pt modelId="{C0769796-BB95-4797-965F-8A318CD83226}" type="parTrans" cxnId="{009EF474-A4C6-4425-B16E-43604DA45309}">
      <dgm:prSet/>
      <dgm:spPr/>
      <dgm:t>
        <a:bodyPr/>
        <a:lstStyle/>
        <a:p>
          <a:endParaRPr lang="en-US"/>
        </a:p>
      </dgm:t>
    </dgm:pt>
    <dgm:pt modelId="{AACFFC39-8537-41B6-8FD6-434FDCC150BC}" type="sibTrans" cxnId="{009EF474-A4C6-4425-B16E-43604DA45309}">
      <dgm:prSet/>
      <dgm:spPr/>
      <dgm:t>
        <a:bodyPr/>
        <a:lstStyle/>
        <a:p>
          <a:endParaRPr lang="en-US"/>
        </a:p>
      </dgm:t>
    </dgm:pt>
    <dgm:pt modelId="{9C24693A-BF2E-458D-8536-871E05BF00EA}">
      <dgm:prSet/>
      <dgm:spPr/>
      <dgm:t>
        <a:bodyPr/>
        <a:lstStyle/>
        <a:p>
          <a:pPr>
            <a:lnSpc>
              <a:spcPct val="100000"/>
            </a:lnSpc>
          </a:pPr>
          <a:r>
            <a:rPr lang="en-GB"/>
            <a:t>Facilitating local climate/environment groups</a:t>
          </a:r>
          <a:endParaRPr lang="en-US"/>
        </a:p>
      </dgm:t>
    </dgm:pt>
    <dgm:pt modelId="{12D70CBA-211F-4137-8DE5-3DDF80C38C60}" type="parTrans" cxnId="{FD196DB6-2CE8-43D7-8D8C-B1D4F65E8D72}">
      <dgm:prSet/>
      <dgm:spPr/>
      <dgm:t>
        <a:bodyPr/>
        <a:lstStyle/>
        <a:p>
          <a:endParaRPr lang="en-US"/>
        </a:p>
      </dgm:t>
    </dgm:pt>
    <dgm:pt modelId="{CD786C85-2972-496F-9AA2-8207E8663E67}" type="sibTrans" cxnId="{FD196DB6-2CE8-43D7-8D8C-B1D4F65E8D72}">
      <dgm:prSet/>
      <dgm:spPr/>
      <dgm:t>
        <a:bodyPr/>
        <a:lstStyle/>
        <a:p>
          <a:endParaRPr lang="en-US"/>
        </a:p>
      </dgm:t>
    </dgm:pt>
    <dgm:pt modelId="{0C924A72-413E-47EA-8501-18343EC36B3B}">
      <dgm:prSet/>
      <dgm:spPr/>
      <dgm:t>
        <a:bodyPr/>
        <a:lstStyle/>
        <a:p>
          <a:pPr>
            <a:lnSpc>
              <a:spcPct val="100000"/>
            </a:lnSpc>
          </a:pPr>
          <a:r>
            <a:rPr lang="en-GB" dirty="0"/>
            <a:t>Manage greenspaces in an environmentally friendly way</a:t>
          </a:r>
          <a:endParaRPr lang="en-US" dirty="0"/>
        </a:p>
      </dgm:t>
    </dgm:pt>
    <dgm:pt modelId="{334102A3-FA5C-480B-B6AC-180CDF98FE55}" type="parTrans" cxnId="{F1236CEA-D46F-4912-99E9-14D156C0A78B}">
      <dgm:prSet/>
      <dgm:spPr/>
      <dgm:t>
        <a:bodyPr/>
        <a:lstStyle/>
        <a:p>
          <a:endParaRPr lang="en-US"/>
        </a:p>
      </dgm:t>
    </dgm:pt>
    <dgm:pt modelId="{62CE0CF6-8431-4C21-8CDC-400687A91B77}" type="sibTrans" cxnId="{F1236CEA-D46F-4912-99E9-14D156C0A78B}">
      <dgm:prSet/>
      <dgm:spPr/>
      <dgm:t>
        <a:bodyPr/>
        <a:lstStyle/>
        <a:p>
          <a:endParaRPr lang="en-US"/>
        </a:p>
      </dgm:t>
    </dgm:pt>
    <dgm:pt modelId="{4C490C54-A776-49C2-9490-DC0EBE248E7E}">
      <dgm:prSet/>
      <dgm:spPr/>
      <dgm:t>
        <a:bodyPr/>
        <a:lstStyle/>
        <a:p>
          <a:pPr>
            <a:lnSpc>
              <a:spcPct val="100000"/>
            </a:lnSpc>
          </a:pPr>
          <a:r>
            <a:rPr lang="en-GB"/>
            <a:t>Setting up community recycling facilities e.g. TerraCycle, Community compost</a:t>
          </a:r>
          <a:endParaRPr lang="en-US"/>
        </a:p>
      </dgm:t>
    </dgm:pt>
    <dgm:pt modelId="{A70E2772-DB1D-475F-9BBF-74AE8646B7E4}" type="parTrans" cxnId="{F4D1F1FB-9BD2-4751-B0D2-6B204587B6A5}">
      <dgm:prSet/>
      <dgm:spPr/>
      <dgm:t>
        <a:bodyPr/>
        <a:lstStyle/>
        <a:p>
          <a:endParaRPr lang="en-US"/>
        </a:p>
      </dgm:t>
    </dgm:pt>
    <dgm:pt modelId="{4D02B494-3FF9-48B9-87A3-8D54C0D15A53}" type="sibTrans" cxnId="{F4D1F1FB-9BD2-4751-B0D2-6B204587B6A5}">
      <dgm:prSet/>
      <dgm:spPr/>
      <dgm:t>
        <a:bodyPr/>
        <a:lstStyle/>
        <a:p>
          <a:endParaRPr lang="en-US"/>
        </a:p>
      </dgm:t>
    </dgm:pt>
    <dgm:pt modelId="{B3B3C5DA-C2C0-4E1C-80B0-27E529F7D754}">
      <dgm:prSet/>
      <dgm:spPr/>
      <dgm:t>
        <a:bodyPr/>
        <a:lstStyle/>
        <a:p>
          <a:pPr>
            <a:lnSpc>
              <a:spcPct val="100000"/>
            </a:lnSpc>
          </a:pPr>
          <a:r>
            <a:rPr lang="en-GB"/>
            <a:t>Assessing env impacts of decisions and actions taken</a:t>
          </a:r>
          <a:endParaRPr lang="en-US"/>
        </a:p>
      </dgm:t>
    </dgm:pt>
    <dgm:pt modelId="{CB509DB4-A988-413C-9FBF-D36D191DD0FA}" type="parTrans" cxnId="{22FC2A53-7A02-491C-A5C9-2D79333453FF}">
      <dgm:prSet/>
      <dgm:spPr/>
      <dgm:t>
        <a:bodyPr/>
        <a:lstStyle/>
        <a:p>
          <a:endParaRPr lang="en-US"/>
        </a:p>
      </dgm:t>
    </dgm:pt>
    <dgm:pt modelId="{BDF9BFFB-1FCE-4A0E-9D70-1AA1159BCC88}" type="sibTrans" cxnId="{22FC2A53-7A02-491C-A5C9-2D79333453FF}">
      <dgm:prSet/>
      <dgm:spPr/>
      <dgm:t>
        <a:bodyPr/>
        <a:lstStyle/>
        <a:p>
          <a:endParaRPr lang="en-US"/>
        </a:p>
      </dgm:t>
    </dgm:pt>
    <dgm:pt modelId="{D539E815-395A-464C-92B6-4BD6EC1E82D2}">
      <dgm:prSet/>
      <dgm:spPr/>
      <dgm:t>
        <a:bodyPr/>
        <a:lstStyle/>
        <a:p>
          <a:pPr>
            <a:lnSpc>
              <a:spcPct val="100000"/>
            </a:lnSpc>
          </a:pPr>
          <a:r>
            <a:rPr lang="en-GB"/>
            <a:t>Creating a Climate Action Plan for your parish</a:t>
          </a:r>
          <a:endParaRPr lang="en-US"/>
        </a:p>
      </dgm:t>
    </dgm:pt>
    <dgm:pt modelId="{332E98EC-412F-41E0-B683-1771A1EAAD9C}" type="parTrans" cxnId="{90DD999A-0425-4082-AB2E-C1DF44936F1C}">
      <dgm:prSet/>
      <dgm:spPr/>
      <dgm:t>
        <a:bodyPr/>
        <a:lstStyle/>
        <a:p>
          <a:endParaRPr lang="en-US"/>
        </a:p>
      </dgm:t>
    </dgm:pt>
    <dgm:pt modelId="{C6CC44F2-F0CA-46F1-911A-14DDEF62C542}" type="sibTrans" cxnId="{90DD999A-0425-4082-AB2E-C1DF44936F1C}">
      <dgm:prSet/>
      <dgm:spPr/>
      <dgm:t>
        <a:bodyPr/>
        <a:lstStyle/>
        <a:p>
          <a:endParaRPr lang="en-US"/>
        </a:p>
      </dgm:t>
    </dgm:pt>
    <dgm:pt modelId="{FE96322F-5BF0-4D25-B517-09A281D127DC}" type="pres">
      <dgm:prSet presAssocID="{9FA169F1-A5BA-47B2-93C6-8391BDC21D5F}" presName="root" presStyleCnt="0">
        <dgm:presLayoutVars>
          <dgm:dir/>
          <dgm:resizeHandles val="exact"/>
        </dgm:presLayoutVars>
      </dgm:prSet>
      <dgm:spPr/>
    </dgm:pt>
    <dgm:pt modelId="{140A1999-220F-4F5D-83F1-1BFEA0549DC5}" type="pres">
      <dgm:prSet presAssocID="{473C3409-B645-40D6-BD44-CCE1DA38FF12}" presName="compNode" presStyleCnt="0"/>
      <dgm:spPr/>
    </dgm:pt>
    <dgm:pt modelId="{D5F95F71-8636-4F16-A285-0F2C4B516B2B}" type="pres">
      <dgm:prSet presAssocID="{473C3409-B645-40D6-BD44-CCE1DA38FF12}" presName="bgRect" presStyleLbl="bgShp" presStyleIdx="0" presStyleCnt="6"/>
      <dgm:spPr/>
    </dgm:pt>
    <dgm:pt modelId="{683C16A5-167D-4CD7-ABEA-8E1738C16C7B}" type="pres">
      <dgm:prSet presAssocID="{473C3409-B645-40D6-BD44-CCE1DA38FF12}" presName="iconRect" presStyleLbl="node1" presStyleIdx="0" presStyleCnt="6"/>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ormation with solid fill"/>
        </a:ext>
      </dgm:extLst>
    </dgm:pt>
    <dgm:pt modelId="{90BD1746-3197-481C-9B10-44B814A60C34}" type="pres">
      <dgm:prSet presAssocID="{473C3409-B645-40D6-BD44-CCE1DA38FF12}" presName="spaceRect" presStyleCnt="0"/>
      <dgm:spPr/>
    </dgm:pt>
    <dgm:pt modelId="{345D3235-1F7D-4827-B5FC-6D9970323014}" type="pres">
      <dgm:prSet presAssocID="{473C3409-B645-40D6-BD44-CCE1DA38FF12}" presName="parTx" presStyleLbl="revTx" presStyleIdx="0" presStyleCnt="6">
        <dgm:presLayoutVars>
          <dgm:chMax val="0"/>
          <dgm:chPref val="0"/>
        </dgm:presLayoutVars>
      </dgm:prSet>
      <dgm:spPr/>
    </dgm:pt>
    <dgm:pt modelId="{479A0B45-70DB-481C-AC5E-31274143BAEB}" type="pres">
      <dgm:prSet presAssocID="{AACFFC39-8537-41B6-8FD6-434FDCC150BC}" presName="sibTrans" presStyleCnt="0"/>
      <dgm:spPr/>
    </dgm:pt>
    <dgm:pt modelId="{FEB09E80-B492-472A-A46A-62D9ABBE5738}" type="pres">
      <dgm:prSet presAssocID="{9C24693A-BF2E-458D-8536-871E05BF00EA}" presName="compNode" presStyleCnt="0"/>
      <dgm:spPr/>
    </dgm:pt>
    <dgm:pt modelId="{6FB5B588-0AA4-42C2-9F8C-5E05B70D0FA3}" type="pres">
      <dgm:prSet presAssocID="{9C24693A-BF2E-458D-8536-871E05BF00EA}" presName="bgRect" presStyleLbl="bgShp" presStyleIdx="1" presStyleCnt="6"/>
      <dgm:spPr/>
    </dgm:pt>
    <dgm:pt modelId="{73124694-01A9-4947-8346-2DFF7F078AEF}" type="pres">
      <dgm:prSet presAssocID="{9C24693A-BF2E-458D-8536-871E05BF00EA}" presName="iconRect" presStyleLbl="node1" presStyleIdx="1" presStyleCnt="6"/>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4596678B-860F-4594-8112-D0428F4B821E}" type="pres">
      <dgm:prSet presAssocID="{9C24693A-BF2E-458D-8536-871E05BF00EA}" presName="spaceRect" presStyleCnt="0"/>
      <dgm:spPr/>
    </dgm:pt>
    <dgm:pt modelId="{3AC8BE87-A432-412E-8953-99D40D9AD02D}" type="pres">
      <dgm:prSet presAssocID="{9C24693A-BF2E-458D-8536-871E05BF00EA}" presName="parTx" presStyleLbl="revTx" presStyleIdx="1" presStyleCnt="6">
        <dgm:presLayoutVars>
          <dgm:chMax val="0"/>
          <dgm:chPref val="0"/>
        </dgm:presLayoutVars>
      </dgm:prSet>
      <dgm:spPr/>
    </dgm:pt>
    <dgm:pt modelId="{1C55C7F3-1FA4-4214-9A5A-97C70C51B1F4}" type="pres">
      <dgm:prSet presAssocID="{CD786C85-2972-496F-9AA2-8207E8663E67}" presName="sibTrans" presStyleCnt="0"/>
      <dgm:spPr/>
    </dgm:pt>
    <dgm:pt modelId="{F31E2DE9-70C1-4158-9E55-6276D3BA9300}" type="pres">
      <dgm:prSet presAssocID="{0C924A72-413E-47EA-8501-18343EC36B3B}" presName="compNode" presStyleCnt="0"/>
      <dgm:spPr/>
    </dgm:pt>
    <dgm:pt modelId="{D8B081E7-B386-4F73-8064-F1672B7884D4}" type="pres">
      <dgm:prSet presAssocID="{0C924A72-413E-47EA-8501-18343EC36B3B}" presName="bgRect" presStyleLbl="bgShp" presStyleIdx="2" presStyleCnt="6"/>
      <dgm:spPr/>
    </dgm:pt>
    <dgm:pt modelId="{C3CAFEF6-F6CB-4877-9668-CCB09D651CC3}" type="pres">
      <dgm:prSet presAssocID="{0C924A72-413E-47EA-8501-18343EC36B3B}" presName="iconRect" presStyleLbl="node1" presStyleIdx="2" presStyleCnt="6"/>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88B4FBC8-7CA4-4499-B1E6-5BE9881234FA}" type="pres">
      <dgm:prSet presAssocID="{0C924A72-413E-47EA-8501-18343EC36B3B}" presName="spaceRect" presStyleCnt="0"/>
      <dgm:spPr/>
    </dgm:pt>
    <dgm:pt modelId="{F04269B7-A4F7-418B-8382-1B1D3BAE4071}" type="pres">
      <dgm:prSet presAssocID="{0C924A72-413E-47EA-8501-18343EC36B3B}" presName="parTx" presStyleLbl="revTx" presStyleIdx="2" presStyleCnt="6">
        <dgm:presLayoutVars>
          <dgm:chMax val="0"/>
          <dgm:chPref val="0"/>
        </dgm:presLayoutVars>
      </dgm:prSet>
      <dgm:spPr/>
    </dgm:pt>
    <dgm:pt modelId="{742F2D28-E166-4575-9737-A0B6169C4CAA}" type="pres">
      <dgm:prSet presAssocID="{62CE0CF6-8431-4C21-8CDC-400687A91B77}" presName="sibTrans" presStyleCnt="0"/>
      <dgm:spPr/>
    </dgm:pt>
    <dgm:pt modelId="{F177F0F2-4D48-4210-AC9A-1BC4073FC28D}" type="pres">
      <dgm:prSet presAssocID="{4C490C54-A776-49C2-9490-DC0EBE248E7E}" presName="compNode" presStyleCnt="0"/>
      <dgm:spPr/>
    </dgm:pt>
    <dgm:pt modelId="{9935461F-6973-41D2-B5BA-26927E88B79E}" type="pres">
      <dgm:prSet presAssocID="{4C490C54-A776-49C2-9490-DC0EBE248E7E}" presName="bgRect" presStyleLbl="bgShp" presStyleIdx="3" presStyleCnt="6"/>
      <dgm:spPr/>
    </dgm:pt>
    <dgm:pt modelId="{C045195F-70A7-4236-AE75-AD75E7E6B041}" type="pres">
      <dgm:prSet presAssocID="{4C490C54-A776-49C2-9490-DC0EBE248E7E}" presName="iconRect" presStyleLbl="node1" presStyleIdx="3" presStyleCnt="6"/>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ycle"/>
        </a:ext>
      </dgm:extLst>
    </dgm:pt>
    <dgm:pt modelId="{9CAAEEC0-31D5-4F72-9708-874ABC5EAE0A}" type="pres">
      <dgm:prSet presAssocID="{4C490C54-A776-49C2-9490-DC0EBE248E7E}" presName="spaceRect" presStyleCnt="0"/>
      <dgm:spPr/>
    </dgm:pt>
    <dgm:pt modelId="{B3952060-9CEF-4BF5-9EAB-849985FCEC56}" type="pres">
      <dgm:prSet presAssocID="{4C490C54-A776-49C2-9490-DC0EBE248E7E}" presName="parTx" presStyleLbl="revTx" presStyleIdx="3" presStyleCnt="6">
        <dgm:presLayoutVars>
          <dgm:chMax val="0"/>
          <dgm:chPref val="0"/>
        </dgm:presLayoutVars>
      </dgm:prSet>
      <dgm:spPr/>
    </dgm:pt>
    <dgm:pt modelId="{9660689F-E9A3-4D45-B215-C9B67C636DEA}" type="pres">
      <dgm:prSet presAssocID="{4D02B494-3FF9-48B9-87A3-8D54C0D15A53}" presName="sibTrans" presStyleCnt="0"/>
      <dgm:spPr/>
    </dgm:pt>
    <dgm:pt modelId="{0C8602E5-087D-49FE-B869-D5D54E8FECA4}" type="pres">
      <dgm:prSet presAssocID="{B3B3C5DA-C2C0-4E1C-80B0-27E529F7D754}" presName="compNode" presStyleCnt="0"/>
      <dgm:spPr/>
    </dgm:pt>
    <dgm:pt modelId="{61E02098-953E-402F-A5C4-BD2F2DAA292A}" type="pres">
      <dgm:prSet presAssocID="{B3B3C5DA-C2C0-4E1C-80B0-27E529F7D754}" presName="bgRect" presStyleLbl="bgShp" presStyleIdx="4" presStyleCnt="6"/>
      <dgm:spPr/>
    </dgm:pt>
    <dgm:pt modelId="{B814BD39-2A5A-41E3-AFD3-047B9DFF0486}" type="pres">
      <dgm:prSet presAssocID="{B3B3C5DA-C2C0-4E1C-80B0-27E529F7D754}" presName="iconRect" presStyleLbl="node1" presStyleIdx="4" presStyleCnt="6"/>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lipboard Checked with solid fill"/>
        </a:ext>
      </dgm:extLst>
    </dgm:pt>
    <dgm:pt modelId="{A46AA7CB-67E8-4AAA-BAB1-FE3B93320117}" type="pres">
      <dgm:prSet presAssocID="{B3B3C5DA-C2C0-4E1C-80B0-27E529F7D754}" presName="spaceRect" presStyleCnt="0"/>
      <dgm:spPr/>
    </dgm:pt>
    <dgm:pt modelId="{4CB89D75-B280-4D8A-B1DF-74CF35EA77B9}" type="pres">
      <dgm:prSet presAssocID="{B3B3C5DA-C2C0-4E1C-80B0-27E529F7D754}" presName="parTx" presStyleLbl="revTx" presStyleIdx="4" presStyleCnt="6">
        <dgm:presLayoutVars>
          <dgm:chMax val="0"/>
          <dgm:chPref val="0"/>
        </dgm:presLayoutVars>
      </dgm:prSet>
      <dgm:spPr/>
    </dgm:pt>
    <dgm:pt modelId="{3C64851F-ECE0-46E3-9B93-A883C0ABC647}" type="pres">
      <dgm:prSet presAssocID="{BDF9BFFB-1FCE-4A0E-9D70-1AA1159BCC88}" presName="sibTrans" presStyleCnt="0"/>
      <dgm:spPr/>
    </dgm:pt>
    <dgm:pt modelId="{FBB5DB3F-F559-4ED6-AE06-F6C6910F0B8C}" type="pres">
      <dgm:prSet presAssocID="{D539E815-395A-464C-92B6-4BD6EC1E82D2}" presName="compNode" presStyleCnt="0"/>
      <dgm:spPr/>
    </dgm:pt>
    <dgm:pt modelId="{498192D8-0C30-4197-ACCF-E6EEAC0A5B19}" type="pres">
      <dgm:prSet presAssocID="{D539E815-395A-464C-92B6-4BD6EC1E82D2}" presName="bgRect" presStyleLbl="bgShp" presStyleIdx="5" presStyleCnt="6"/>
      <dgm:spPr/>
    </dgm:pt>
    <dgm:pt modelId="{99945B58-19CF-46C6-89DE-171DC8231E41}" type="pres">
      <dgm:prSet presAssocID="{D539E815-395A-464C-92B6-4BD6EC1E82D2}" presName="iconRect" presStyleLbl="node1" presStyleIdx="5" presStyleCnt="6"/>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List outline"/>
        </a:ext>
      </dgm:extLst>
    </dgm:pt>
    <dgm:pt modelId="{952861A6-0D31-4D4E-8478-637E41168248}" type="pres">
      <dgm:prSet presAssocID="{D539E815-395A-464C-92B6-4BD6EC1E82D2}" presName="spaceRect" presStyleCnt="0"/>
      <dgm:spPr/>
    </dgm:pt>
    <dgm:pt modelId="{832108DF-6F0C-4134-A009-55A261D6C26E}" type="pres">
      <dgm:prSet presAssocID="{D539E815-395A-464C-92B6-4BD6EC1E82D2}" presName="parTx" presStyleLbl="revTx" presStyleIdx="5" presStyleCnt="6">
        <dgm:presLayoutVars>
          <dgm:chMax val="0"/>
          <dgm:chPref val="0"/>
        </dgm:presLayoutVars>
      </dgm:prSet>
      <dgm:spPr/>
    </dgm:pt>
  </dgm:ptLst>
  <dgm:cxnLst>
    <dgm:cxn modelId="{335B8A10-ABB7-4544-84D1-3A3CA8C63AE6}" type="presOf" srcId="{9C24693A-BF2E-458D-8536-871E05BF00EA}" destId="{3AC8BE87-A432-412E-8953-99D40D9AD02D}" srcOrd="0" destOrd="0" presId="urn:microsoft.com/office/officeart/2018/2/layout/IconVerticalSolidList"/>
    <dgm:cxn modelId="{489F3927-EDD3-4EB1-89AC-BADFDDBD592B}" type="presOf" srcId="{0C924A72-413E-47EA-8501-18343EC36B3B}" destId="{F04269B7-A4F7-418B-8382-1B1D3BAE4071}" srcOrd="0" destOrd="0" presId="urn:microsoft.com/office/officeart/2018/2/layout/IconVerticalSolidList"/>
    <dgm:cxn modelId="{AE197643-97DA-451F-B7D1-9C3D83A731BB}" type="presOf" srcId="{9FA169F1-A5BA-47B2-93C6-8391BDC21D5F}" destId="{FE96322F-5BF0-4D25-B517-09A281D127DC}" srcOrd="0" destOrd="0" presId="urn:microsoft.com/office/officeart/2018/2/layout/IconVerticalSolidList"/>
    <dgm:cxn modelId="{22FC2A53-7A02-491C-A5C9-2D79333453FF}" srcId="{9FA169F1-A5BA-47B2-93C6-8391BDC21D5F}" destId="{B3B3C5DA-C2C0-4E1C-80B0-27E529F7D754}" srcOrd="4" destOrd="0" parTransId="{CB509DB4-A988-413C-9FBF-D36D191DD0FA}" sibTransId="{BDF9BFFB-1FCE-4A0E-9D70-1AA1159BCC88}"/>
    <dgm:cxn modelId="{404A8F54-6684-407A-8D67-8B337E1D63BA}" type="presOf" srcId="{B3B3C5DA-C2C0-4E1C-80B0-27E529F7D754}" destId="{4CB89D75-B280-4D8A-B1DF-74CF35EA77B9}" srcOrd="0" destOrd="0" presId="urn:microsoft.com/office/officeart/2018/2/layout/IconVerticalSolidList"/>
    <dgm:cxn modelId="{009EF474-A4C6-4425-B16E-43604DA45309}" srcId="{9FA169F1-A5BA-47B2-93C6-8391BDC21D5F}" destId="{473C3409-B645-40D6-BD44-CCE1DA38FF12}" srcOrd="0" destOrd="0" parTransId="{C0769796-BB95-4797-965F-8A318CD83226}" sibTransId="{AACFFC39-8537-41B6-8FD6-434FDCC150BC}"/>
    <dgm:cxn modelId="{96475777-4BEE-4633-B746-8274B689F7F1}" type="presOf" srcId="{473C3409-B645-40D6-BD44-CCE1DA38FF12}" destId="{345D3235-1F7D-4827-B5FC-6D9970323014}" srcOrd="0" destOrd="0" presId="urn:microsoft.com/office/officeart/2018/2/layout/IconVerticalSolidList"/>
    <dgm:cxn modelId="{DE652E83-9AC4-4DBC-BA3A-043ED4BAA4D5}" type="presOf" srcId="{D539E815-395A-464C-92B6-4BD6EC1E82D2}" destId="{832108DF-6F0C-4134-A009-55A261D6C26E}" srcOrd="0" destOrd="0" presId="urn:microsoft.com/office/officeart/2018/2/layout/IconVerticalSolidList"/>
    <dgm:cxn modelId="{90DD999A-0425-4082-AB2E-C1DF44936F1C}" srcId="{9FA169F1-A5BA-47B2-93C6-8391BDC21D5F}" destId="{D539E815-395A-464C-92B6-4BD6EC1E82D2}" srcOrd="5" destOrd="0" parTransId="{332E98EC-412F-41E0-B683-1771A1EAAD9C}" sibTransId="{C6CC44F2-F0CA-46F1-911A-14DDEF62C542}"/>
    <dgm:cxn modelId="{FD196DB6-2CE8-43D7-8D8C-B1D4F65E8D72}" srcId="{9FA169F1-A5BA-47B2-93C6-8391BDC21D5F}" destId="{9C24693A-BF2E-458D-8536-871E05BF00EA}" srcOrd="1" destOrd="0" parTransId="{12D70CBA-211F-4137-8DE5-3DDF80C38C60}" sibTransId="{CD786C85-2972-496F-9AA2-8207E8663E67}"/>
    <dgm:cxn modelId="{1B271CD3-81F8-42C2-A9D6-1EA1C204734D}" type="presOf" srcId="{4C490C54-A776-49C2-9490-DC0EBE248E7E}" destId="{B3952060-9CEF-4BF5-9EAB-849985FCEC56}" srcOrd="0" destOrd="0" presId="urn:microsoft.com/office/officeart/2018/2/layout/IconVerticalSolidList"/>
    <dgm:cxn modelId="{F1236CEA-D46F-4912-99E9-14D156C0A78B}" srcId="{9FA169F1-A5BA-47B2-93C6-8391BDC21D5F}" destId="{0C924A72-413E-47EA-8501-18343EC36B3B}" srcOrd="2" destOrd="0" parTransId="{334102A3-FA5C-480B-B6AC-180CDF98FE55}" sibTransId="{62CE0CF6-8431-4C21-8CDC-400687A91B77}"/>
    <dgm:cxn modelId="{F4D1F1FB-9BD2-4751-B0D2-6B204587B6A5}" srcId="{9FA169F1-A5BA-47B2-93C6-8391BDC21D5F}" destId="{4C490C54-A776-49C2-9490-DC0EBE248E7E}" srcOrd="3" destOrd="0" parTransId="{A70E2772-DB1D-475F-9BBF-74AE8646B7E4}" sibTransId="{4D02B494-3FF9-48B9-87A3-8D54C0D15A53}"/>
    <dgm:cxn modelId="{7DFF0A14-1158-4BE9-B91C-F85456722FED}" type="presParOf" srcId="{FE96322F-5BF0-4D25-B517-09A281D127DC}" destId="{140A1999-220F-4F5D-83F1-1BFEA0549DC5}" srcOrd="0" destOrd="0" presId="urn:microsoft.com/office/officeart/2018/2/layout/IconVerticalSolidList"/>
    <dgm:cxn modelId="{39BBC91F-3867-468C-B44B-A78A6CC91633}" type="presParOf" srcId="{140A1999-220F-4F5D-83F1-1BFEA0549DC5}" destId="{D5F95F71-8636-4F16-A285-0F2C4B516B2B}" srcOrd="0" destOrd="0" presId="urn:microsoft.com/office/officeart/2018/2/layout/IconVerticalSolidList"/>
    <dgm:cxn modelId="{8BFBEC62-148B-481E-92E4-2F1C4E5EDD09}" type="presParOf" srcId="{140A1999-220F-4F5D-83F1-1BFEA0549DC5}" destId="{683C16A5-167D-4CD7-ABEA-8E1738C16C7B}" srcOrd="1" destOrd="0" presId="urn:microsoft.com/office/officeart/2018/2/layout/IconVerticalSolidList"/>
    <dgm:cxn modelId="{7FD42E2E-26B6-4210-BCB4-501FD7944923}" type="presParOf" srcId="{140A1999-220F-4F5D-83F1-1BFEA0549DC5}" destId="{90BD1746-3197-481C-9B10-44B814A60C34}" srcOrd="2" destOrd="0" presId="urn:microsoft.com/office/officeart/2018/2/layout/IconVerticalSolidList"/>
    <dgm:cxn modelId="{22F5E8DB-BF9F-4F78-804D-0216466932BE}" type="presParOf" srcId="{140A1999-220F-4F5D-83F1-1BFEA0549DC5}" destId="{345D3235-1F7D-4827-B5FC-6D9970323014}" srcOrd="3" destOrd="0" presId="urn:microsoft.com/office/officeart/2018/2/layout/IconVerticalSolidList"/>
    <dgm:cxn modelId="{5DCB1A78-19A2-41ED-AD2B-8FD3E5ED2CF8}" type="presParOf" srcId="{FE96322F-5BF0-4D25-B517-09A281D127DC}" destId="{479A0B45-70DB-481C-AC5E-31274143BAEB}" srcOrd="1" destOrd="0" presId="urn:microsoft.com/office/officeart/2018/2/layout/IconVerticalSolidList"/>
    <dgm:cxn modelId="{E5DD1D98-4046-401E-BF2B-30D8F12F6B84}" type="presParOf" srcId="{FE96322F-5BF0-4D25-B517-09A281D127DC}" destId="{FEB09E80-B492-472A-A46A-62D9ABBE5738}" srcOrd="2" destOrd="0" presId="urn:microsoft.com/office/officeart/2018/2/layout/IconVerticalSolidList"/>
    <dgm:cxn modelId="{22B5B4E7-899D-463A-BE86-E1DD5E19DC2A}" type="presParOf" srcId="{FEB09E80-B492-472A-A46A-62D9ABBE5738}" destId="{6FB5B588-0AA4-42C2-9F8C-5E05B70D0FA3}" srcOrd="0" destOrd="0" presId="urn:microsoft.com/office/officeart/2018/2/layout/IconVerticalSolidList"/>
    <dgm:cxn modelId="{D69405B2-E54B-49CC-8A8E-8BCD7AC7A8A8}" type="presParOf" srcId="{FEB09E80-B492-472A-A46A-62D9ABBE5738}" destId="{73124694-01A9-4947-8346-2DFF7F078AEF}" srcOrd="1" destOrd="0" presId="urn:microsoft.com/office/officeart/2018/2/layout/IconVerticalSolidList"/>
    <dgm:cxn modelId="{EAD80983-7DA3-4FBC-A10A-D03C8A05C7DC}" type="presParOf" srcId="{FEB09E80-B492-472A-A46A-62D9ABBE5738}" destId="{4596678B-860F-4594-8112-D0428F4B821E}" srcOrd="2" destOrd="0" presId="urn:microsoft.com/office/officeart/2018/2/layout/IconVerticalSolidList"/>
    <dgm:cxn modelId="{008197C0-0F33-4B9D-9B13-28B0CE004059}" type="presParOf" srcId="{FEB09E80-B492-472A-A46A-62D9ABBE5738}" destId="{3AC8BE87-A432-412E-8953-99D40D9AD02D}" srcOrd="3" destOrd="0" presId="urn:microsoft.com/office/officeart/2018/2/layout/IconVerticalSolidList"/>
    <dgm:cxn modelId="{839B5FAF-E73E-477B-8912-42200A2BEFC5}" type="presParOf" srcId="{FE96322F-5BF0-4D25-B517-09A281D127DC}" destId="{1C55C7F3-1FA4-4214-9A5A-97C70C51B1F4}" srcOrd="3" destOrd="0" presId="urn:microsoft.com/office/officeart/2018/2/layout/IconVerticalSolidList"/>
    <dgm:cxn modelId="{4D5E0C3A-EB83-4DE6-A568-A85E4E7EB332}" type="presParOf" srcId="{FE96322F-5BF0-4D25-B517-09A281D127DC}" destId="{F31E2DE9-70C1-4158-9E55-6276D3BA9300}" srcOrd="4" destOrd="0" presId="urn:microsoft.com/office/officeart/2018/2/layout/IconVerticalSolidList"/>
    <dgm:cxn modelId="{4A40DE6C-76DF-4F62-9413-51EF8A336DF8}" type="presParOf" srcId="{F31E2DE9-70C1-4158-9E55-6276D3BA9300}" destId="{D8B081E7-B386-4F73-8064-F1672B7884D4}" srcOrd="0" destOrd="0" presId="urn:microsoft.com/office/officeart/2018/2/layout/IconVerticalSolidList"/>
    <dgm:cxn modelId="{C48B0EF2-D583-4C3F-A329-9E8C79A99E48}" type="presParOf" srcId="{F31E2DE9-70C1-4158-9E55-6276D3BA9300}" destId="{C3CAFEF6-F6CB-4877-9668-CCB09D651CC3}" srcOrd="1" destOrd="0" presId="urn:microsoft.com/office/officeart/2018/2/layout/IconVerticalSolidList"/>
    <dgm:cxn modelId="{06AA6A87-96B7-4330-9A01-4118B2CACEF6}" type="presParOf" srcId="{F31E2DE9-70C1-4158-9E55-6276D3BA9300}" destId="{88B4FBC8-7CA4-4499-B1E6-5BE9881234FA}" srcOrd="2" destOrd="0" presId="urn:microsoft.com/office/officeart/2018/2/layout/IconVerticalSolidList"/>
    <dgm:cxn modelId="{93DF7ECC-FA53-4BCD-8ABD-F56690B46D35}" type="presParOf" srcId="{F31E2DE9-70C1-4158-9E55-6276D3BA9300}" destId="{F04269B7-A4F7-418B-8382-1B1D3BAE4071}" srcOrd="3" destOrd="0" presId="urn:microsoft.com/office/officeart/2018/2/layout/IconVerticalSolidList"/>
    <dgm:cxn modelId="{9FC653DC-BF0D-4482-818D-C063EDE6F4C5}" type="presParOf" srcId="{FE96322F-5BF0-4D25-B517-09A281D127DC}" destId="{742F2D28-E166-4575-9737-A0B6169C4CAA}" srcOrd="5" destOrd="0" presId="urn:microsoft.com/office/officeart/2018/2/layout/IconVerticalSolidList"/>
    <dgm:cxn modelId="{454A29F5-E984-4A42-881C-7D408BE67C66}" type="presParOf" srcId="{FE96322F-5BF0-4D25-B517-09A281D127DC}" destId="{F177F0F2-4D48-4210-AC9A-1BC4073FC28D}" srcOrd="6" destOrd="0" presId="urn:microsoft.com/office/officeart/2018/2/layout/IconVerticalSolidList"/>
    <dgm:cxn modelId="{1D8F3EE9-5D87-46D0-B2BA-566F6C983D1A}" type="presParOf" srcId="{F177F0F2-4D48-4210-AC9A-1BC4073FC28D}" destId="{9935461F-6973-41D2-B5BA-26927E88B79E}" srcOrd="0" destOrd="0" presId="urn:microsoft.com/office/officeart/2018/2/layout/IconVerticalSolidList"/>
    <dgm:cxn modelId="{96DE712E-EA69-4133-85C1-80329051FEEB}" type="presParOf" srcId="{F177F0F2-4D48-4210-AC9A-1BC4073FC28D}" destId="{C045195F-70A7-4236-AE75-AD75E7E6B041}" srcOrd="1" destOrd="0" presId="urn:microsoft.com/office/officeart/2018/2/layout/IconVerticalSolidList"/>
    <dgm:cxn modelId="{63593C49-A556-4F5C-9D10-3AEB27BF2755}" type="presParOf" srcId="{F177F0F2-4D48-4210-AC9A-1BC4073FC28D}" destId="{9CAAEEC0-31D5-4F72-9708-874ABC5EAE0A}" srcOrd="2" destOrd="0" presId="urn:microsoft.com/office/officeart/2018/2/layout/IconVerticalSolidList"/>
    <dgm:cxn modelId="{5D948D92-3726-420D-9DEC-0A25C028E236}" type="presParOf" srcId="{F177F0F2-4D48-4210-AC9A-1BC4073FC28D}" destId="{B3952060-9CEF-4BF5-9EAB-849985FCEC56}" srcOrd="3" destOrd="0" presId="urn:microsoft.com/office/officeart/2018/2/layout/IconVerticalSolidList"/>
    <dgm:cxn modelId="{F34248D2-2A87-40EE-B43C-71C76F998CAD}" type="presParOf" srcId="{FE96322F-5BF0-4D25-B517-09A281D127DC}" destId="{9660689F-E9A3-4D45-B215-C9B67C636DEA}" srcOrd="7" destOrd="0" presId="urn:microsoft.com/office/officeart/2018/2/layout/IconVerticalSolidList"/>
    <dgm:cxn modelId="{F1D1BD3D-63A1-4D6A-B22C-5E94567C25CE}" type="presParOf" srcId="{FE96322F-5BF0-4D25-B517-09A281D127DC}" destId="{0C8602E5-087D-49FE-B869-D5D54E8FECA4}" srcOrd="8" destOrd="0" presId="urn:microsoft.com/office/officeart/2018/2/layout/IconVerticalSolidList"/>
    <dgm:cxn modelId="{D6617942-F864-4F22-8D9A-B73FA5C53E5C}" type="presParOf" srcId="{0C8602E5-087D-49FE-B869-D5D54E8FECA4}" destId="{61E02098-953E-402F-A5C4-BD2F2DAA292A}" srcOrd="0" destOrd="0" presId="urn:microsoft.com/office/officeart/2018/2/layout/IconVerticalSolidList"/>
    <dgm:cxn modelId="{139951FA-2991-4DAD-860F-449F580BC6D4}" type="presParOf" srcId="{0C8602E5-087D-49FE-B869-D5D54E8FECA4}" destId="{B814BD39-2A5A-41E3-AFD3-047B9DFF0486}" srcOrd="1" destOrd="0" presId="urn:microsoft.com/office/officeart/2018/2/layout/IconVerticalSolidList"/>
    <dgm:cxn modelId="{C2233204-A51C-4C5B-BB85-34D6964EF5D7}" type="presParOf" srcId="{0C8602E5-087D-49FE-B869-D5D54E8FECA4}" destId="{A46AA7CB-67E8-4AAA-BAB1-FE3B93320117}" srcOrd="2" destOrd="0" presId="urn:microsoft.com/office/officeart/2018/2/layout/IconVerticalSolidList"/>
    <dgm:cxn modelId="{4D1A4906-4E1C-46F0-B9B1-A030C284C2C1}" type="presParOf" srcId="{0C8602E5-087D-49FE-B869-D5D54E8FECA4}" destId="{4CB89D75-B280-4D8A-B1DF-74CF35EA77B9}" srcOrd="3" destOrd="0" presId="urn:microsoft.com/office/officeart/2018/2/layout/IconVerticalSolidList"/>
    <dgm:cxn modelId="{3E01ED49-FC5A-466E-B987-810CD4C8BA35}" type="presParOf" srcId="{FE96322F-5BF0-4D25-B517-09A281D127DC}" destId="{3C64851F-ECE0-46E3-9B93-A883C0ABC647}" srcOrd="9" destOrd="0" presId="urn:microsoft.com/office/officeart/2018/2/layout/IconVerticalSolidList"/>
    <dgm:cxn modelId="{2C4A1837-5399-4D28-9AC5-B7849F3B39DD}" type="presParOf" srcId="{FE96322F-5BF0-4D25-B517-09A281D127DC}" destId="{FBB5DB3F-F559-4ED6-AE06-F6C6910F0B8C}" srcOrd="10" destOrd="0" presId="urn:microsoft.com/office/officeart/2018/2/layout/IconVerticalSolidList"/>
    <dgm:cxn modelId="{12EC89BD-A6DE-4CCF-A004-694DBFE8E899}" type="presParOf" srcId="{FBB5DB3F-F559-4ED6-AE06-F6C6910F0B8C}" destId="{498192D8-0C30-4197-ACCF-E6EEAC0A5B19}" srcOrd="0" destOrd="0" presId="urn:microsoft.com/office/officeart/2018/2/layout/IconVerticalSolidList"/>
    <dgm:cxn modelId="{09336E29-ABC3-459E-ABF5-14F2AE7A3B3C}" type="presParOf" srcId="{FBB5DB3F-F559-4ED6-AE06-F6C6910F0B8C}" destId="{99945B58-19CF-46C6-89DE-171DC8231E41}" srcOrd="1" destOrd="0" presId="urn:microsoft.com/office/officeart/2018/2/layout/IconVerticalSolidList"/>
    <dgm:cxn modelId="{97D59FB6-9686-45C2-9823-56596D78B675}" type="presParOf" srcId="{FBB5DB3F-F559-4ED6-AE06-F6C6910F0B8C}" destId="{952861A6-0D31-4D4E-8478-637E41168248}" srcOrd="2" destOrd="0" presId="urn:microsoft.com/office/officeart/2018/2/layout/IconVerticalSolidList"/>
    <dgm:cxn modelId="{059AFFC4-480F-47C7-B486-369A762BCB95}" type="presParOf" srcId="{FBB5DB3F-F559-4ED6-AE06-F6C6910F0B8C}" destId="{832108DF-6F0C-4134-A009-55A261D6C2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C30DB3-F07D-4C56-84BF-AA010B16D0E3}"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AA16F9E6-2B13-471A-AA90-D1EAF9976581}">
      <dgm:prSet/>
      <dgm:spPr/>
      <dgm:t>
        <a:bodyPr/>
        <a:lstStyle/>
        <a:p>
          <a:r>
            <a:rPr lang="en-GB" dirty="0"/>
            <a:t>Example actions:</a:t>
          </a:r>
          <a:endParaRPr lang="en-US" dirty="0"/>
        </a:p>
      </dgm:t>
    </dgm:pt>
    <dgm:pt modelId="{395B8B13-0C16-4104-98FC-BC9AF1A145DF}" type="parTrans" cxnId="{BB08955D-A91C-401A-9B13-ABEB754D43CF}">
      <dgm:prSet/>
      <dgm:spPr/>
      <dgm:t>
        <a:bodyPr/>
        <a:lstStyle/>
        <a:p>
          <a:endParaRPr lang="en-US"/>
        </a:p>
      </dgm:t>
    </dgm:pt>
    <dgm:pt modelId="{174DDF15-9A9F-465D-9BB2-F89079FCCEC1}" type="sibTrans" cxnId="{BB08955D-A91C-401A-9B13-ABEB754D43CF}">
      <dgm:prSet/>
      <dgm:spPr/>
      <dgm:t>
        <a:bodyPr/>
        <a:lstStyle/>
        <a:p>
          <a:endParaRPr lang="en-US"/>
        </a:p>
      </dgm:t>
    </dgm:pt>
    <dgm:pt modelId="{CFBC547E-AE14-4047-9C55-ACBF4F074419}">
      <dgm:prSet/>
      <dgm:spPr/>
      <dgm:t>
        <a:bodyPr/>
        <a:lstStyle/>
        <a:p>
          <a:r>
            <a:rPr lang="en-GB" dirty="0"/>
            <a:t>Reducing cutting of grass and creating wildflower meadow</a:t>
          </a:r>
          <a:endParaRPr lang="en-US" dirty="0"/>
        </a:p>
      </dgm:t>
    </dgm:pt>
    <dgm:pt modelId="{4B64C392-1376-49C3-8674-DC225380D22E}" type="parTrans" cxnId="{0715A19D-FC42-427A-AD69-7710DCF7E548}">
      <dgm:prSet/>
      <dgm:spPr/>
      <dgm:t>
        <a:bodyPr/>
        <a:lstStyle/>
        <a:p>
          <a:endParaRPr lang="en-US"/>
        </a:p>
      </dgm:t>
    </dgm:pt>
    <dgm:pt modelId="{D8C40571-33C7-4D76-AAD1-1A242A459D3E}" type="sibTrans" cxnId="{0715A19D-FC42-427A-AD69-7710DCF7E548}">
      <dgm:prSet/>
      <dgm:spPr/>
      <dgm:t>
        <a:bodyPr/>
        <a:lstStyle/>
        <a:p>
          <a:endParaRPr lang="en-US"/>
        </a:p>
      </dgm:t>
    </dgm:pt>
    <dgm:pt modelId="{76BCD462-C0E5-42A8-89EB-D686B0ECF9FD}">
      <dgm:prSet/>
      <dgm:spPr/>
      <dgm:t>
        <a:bodyPr/>
        <a:lstStyle/>
        <a:p>
          <a:r>
            <a:rPr lang="en-GB" dirty="0"/>
            <a:t>Creation of own compost from grass cuttings and soil – use on estate</a:t>
          </a:r>
          <a:endParaRPr lang="en-US" dirty="0"/>
        </a:p>
      </dgm:t>
    </dgm:pt>
    <dgm:pt modelId="{77C06069-805F-41DC-BC45-8885C50E37AE}" type="parTrans" cxnId="{C607EBE1-7AB5-405E-92D6-F8D4C154B27F}">
      <dgm:prSet/>
      <dgm:spPr/>
      <dgm:t>
        <a:bodyPr/>
        <a:lstStyle/>
        <a:p>
          <a:endParaRPr lang="en-US"/>
        </a:p>
      </dgm:t>
    </dgm:pt>
    <dgm:pt modelId="{1320A79D-43D4-468A-93B4-9E607D557F85}" type="sibTrans" cxnId="{C607EBE1-7AB5-405E-92D6-F8D4C154B27F}">
      <dgm:prSet/>
      <dgm:spPr/>
      <dgm:t>
        <a:bodyPr/>
        <a:lstStyle/>
        <a:p>
          <a:endParaRPr lang="en-US"/>
        </a:p>
      </dgm:t>
    </dgm:pt>
    <dgm:pt modelId="{019C207C-3A30-4674-8BC6-DEBEE559EEA4}">
      <dgm:prSet/>
      <dgm:spPr/>
      <dgm:t>
        <a:bodyPr/>
        <a:lstStyle/>
        <a:p>
          <a:r>
            <a:rPr lang="en-GB" dirty="0"/>
            <a:t>No disposable cups/crockery used for Parish meetings</a:t>
          </a:r>
          <a:endParaRPr lang="en-US" dirty="0"/>
        </a:p>
      </dgm:t>
    </dgm:pt>
    <dgm:pt modelId="{5332F478-9072-4FC3-846E-DD443B1C284B}" type="parTrans" cxnId="{2C2F97A4-B4D1-49C5-8448-B2A0AEDE033F}">
      <dgm:prSet/>
      <dgm:spPr/>
      <dgm:t>
        <a:bodyPr/>
        <a:lstStyle/>
        <a:p>
          <a:endParaRPr lang="en-US"/>
        </a:p>
      </dgm:t>
    </dgm:pt>
    <dgm:pt modelId="{F8C87BEA-0AD4-46DE-AEF3-3BAD0EFC0885}" type="sibTrans" cxnId="{2C2F97A4-B4D1-49C5-8448-B2A0AEDE033F}">
      <dgm:prSet/>
      <dgm:spPr/>
      <dgm:t>
        <a:bodyPr/>
        <a:lstStyle/>
        <a:p>
          <a:endParaRPr lang="en-US"/>
        </a:p>
      </dgm:t>
    </dgm:pt>
    <dgm:pt modelId="{44DA14E0-6F22-471D-A342-3D26EFCDD3FA}">
      <dgm:prSet/>
      <dgm:spPr/>
      <dgm:t>
        <a:bodyPr/>
        <a:lstStyle/>
        <a:p>
          <a:r>
            <a:rPr lang="en-GB" dirty="0"/>
            <a:t>Use in planning to promote env actions e.g. solar panels</a:t>
          </a:r>
          <a:endParaRPr lang="en-US" dirty="0"/>
        </a:p>
      </dgm:t>
    </dgm:pt>
    <dgm:pt modelId="{0DF80EE1-8F9C-4D36-9F18-044694061294}" type="parTrans" cxnId="{037AD577-2E33-4833-AADA-206927A8B102}">
      <dgm:prSet/>
      <dgm:spPr/>
      <dgm:t>
        <a:bodyPr/>
        <a:lstStyle/>
        <a:p>
          <a:endParaRPr lang="en-US"/>
        </a:p>
      </dgm:t>
    </dgm:pt>
    <dgm:pt modelId="{20841ED0-6AD4-4EF6-BA89-95E9BA2910D8}" type="sibTrans" cxnId="{037AD577-2E33-4833-AADA-206927A8B102}">
      <dgm:prSet/>
      <dgm:spPr/>
      <dgm:t>
        <a:bodyPr/>
        <a:lstStyle/>
        <a:p>
          <a:endParaRPr lang="en-US"/>
        </a:p>
      </dgm:t>
    </dgm:pt>
    <dgm:pt modelId="{C9CEAFB8-C807-40E5-90FC-4FE028D8C239}">
      <dgm:prSet/>
      <dgm:spPr/>
      <dgm:t>
        <a:bodyPr/>
        <a:lstStyle/>
        <a:p>
          <a:r>
            <a:rPr lang="en-GB" dirty="0"/>
            <a:t>Green tariff for BTC offices</a:t>
          </a:r>
          <a:endParaRPr lang="en-US" dirty="0"/>
        </a:p>
      </dgm:t>
    </dgm:pt>
    <dgm:pt modelId="{5386E1D7-0BF9-4011-9D6A-886187E05742}" type="parTrans" cxnId="{3A882784-0A3F-4D50-AF5A-709B57F36845}">
      <dgm:prSet/>
      <dgm:spPr/>
      <dgm:t>
        <a:bodyPr/>
        <a:lstStyle/>
        <a:p>
          <a:endParaRPr lang="en-US"/>
        </a:p>
      </dgm:t>
    </dgm:pt>
    <dgm:pt modelId="{5C847D35-2E2F-4627-83FD-5BEB80FA20A0}" type="sibTrans" cxnId="{3A882784-0A3F-4D50-AF5A-709B57F36845}">
      <dgm:prSet/>
      <dgm:spPr/>
      <dgm:t>
        <a:bodyPr/>
        <a:lstStyle/>
        <a:p>
          <a:endParaRPr lang="en-US"/>
        </a:p>
      </dgm:t>
    </dgm:pt>
    <dgm:pt modelId="{6A9A2091-F708-4DD4-B4DD-DDBBCFF30EE7}">
      <dgm:prSet/>
      <dgm:spPr/>
      <dgm:t>
        <a:bodyPr/>
        <a:lstStyle/>
        <a:p>
          <a:r>
            <a:rPr lang="en-GB" dirty="0"/>
            <a:t>Exploring EV charge points and heat pumps for heating</a:t>
          </a:r>
          <a:endParaRPr lang="en-US" dirty="0"/>
        </a:p>
      </dgm:t>
    </dgm:pt>
    <dgm:pt modelId="{CA4C77D7-78F4-4164-BD45-6882B151F627}" type="parTrans" cxnId="{0C176F8A-B93E-4EE8-BD0C-4274D97EA6B4}">
      <dgm:prSet/>
      <dgm:spPr/>
      <dgm:t>
        <a:bodyPr/>
        <a:lstStyle/>
        <a:p>
          <a:endParaRPr lang="en-US"/>
        </a:p>
      </dgm:t>
    </dgm:pt>
    <dgm:pt modelId="{E368F920-723F-4728-B6C4-A7EC4D82D1CB}" type="sibTrans" cxnId="{0C176F8A-B93E-4EE8-BD0C-4274D97EA6B4}">
      <dgm:prSet/>
      <dgm:spPr/>
      <dgm:t>
        <a:bodyPr/>
        <a:lstStyle/>
        <a:p>
          <a:endParaRPr lang="en-US"/>
        </a:p>
      </dgm:t>
    </dgm:pt>
    <dgm:pt modelId="{FBD0610A-8BF4-4EF4-B527-152480118A0D}" type="pres">
      <dgm:prSet presAssocID="{BCC30DB3-F07D-4C56-84BF-AA010B16D0E3}" presName="diagram" presStyleCnt="0">
        <dgm:presLayoutVars>
          <dgm:dir/>
          <dgm:resizeHandles val="exact"/>
        </dgm:presLayoutVars>
      </dgm:prSet>
      <dgm:spPr/>
    </dgm:pt>
    <dgm:pt modelId="{16226B12-0373-454B-AA2C-4EFDABFE1408}" type="pres">
      <dgm:prSet presAssocID="{AA16F9E6-2B13-471A-AA90-D1EAF9976581}" presName="node" presStyleLbl="node1" presStyleIdx="0" presStyleCnt="1" custScaleY="140518">
        <dgm:presLayoutVars>
          <dgm:bulletEnabled val="1"/>
        </dgm:presLayoutVars>
      </dgm:prSet>
      <dgm:spPr/>
    </dgm:pt>
  </dgm:ptLst>
  <dgm:cxnLst>
    <dgm:cxn modelId="{E3440A16-2F9D-4B61-B5AD-B6B2BAE6F364}" type="presOf" srcId="{44DA14E0-6F22-471D-A342-3D26EFCDD3FA}" destId="{16226B12-0373-454B-AA2C-4EFDABFE1408}" srcOrd="0" destOrd="4" presId="urn:microsoft.com/office/officeart/2005/8/layout/default"/>
    <dgm:cxn modelId="{BB08955D-A91C-401A-9B13-ABEB754D43CF}" srcId="{BCC30DB3-F07D-4C56-84BF-AA010B16D0E3}" destId="{AA16F9E6-2B13-471A-AA90-D1EAF9976581}" srcOrd="0" destOrd="0" parTransId="{395B8B13-0C16-4104-98FC-BC9AF1A145DF}" sibTransId="{174DDF15-9A9F-465D-9BB2-F89079FCCEC1}"/>
    <dgm:cxn modelId="{08FA0760-61A1-421B-BF64-DB70051C0330}" type="presOf" srcId="{019C207C-3A30-4674-8BC6-DEBEE559EEA4}" destId="{16226B12-0373-454B-AA2C-4EFDABFE1408}" srcOrd="0" destOrd="3" presId="urn:microsoft.com/office/officeart/2005/8/layout/default"/>
    <dgm:cxn modelId="{1533D860-CCBE-4323-9AB2-0E9049C79D1C}" type="presOf" srcId="{C9CEAFB8-C807-40E5-90FC-4FE028D8C239}" destId="{16226B12-0373-454B-AA2C-4EFDABFE1408}" srcOrd="0" destOrd="5" presId="urn:microsoft.com/office/officeart/2005/8/layout/default"/>
    <dgm:cxn modelId="{388A1969-76D8-4114-9C99-6100C3546A4A}" type="presOf" srcId="{BCC30DB3-F07D-4C56-84BF-AA010B16D0E3}" destId="{FBD0610A-8BF4-4EF4-B527-152480118A0D}" srcOrd="0" destOrd="0" presId="urn:microsoft.com/office/officeart/2005/8/layout/default"/>
    <dgm:cxn modelId="{3CFC5F4A-BBE2-4B5C-A44F-2FF551037B81}" type="presOf" srcId="{76BCD462-C0E5-42A8-89EB-D686B0ECF9FD}" destId="{16226B12-0373-454B-AA2C-4EFDABFE1408}" srcOrd="0" destOrd="2" presId="urn:microsoft.com/office/officeart/2005/8/layout/default"/>
    <dgm:cxn modelId="{BD440573-F4DB-4FFF-8BE1-CA2E659990F9}" type="presOf" srcId="{6A9A2091-F708-4DD4-B4DD-DDBBCFF30EE7}" destId="{16226B12-0373-454B-AA2C-4EFDABFE1408}" srcOrd="0" destOrd="6" presId="urn:microsoft.com/office/officeart/2005/8/layout/default"/>
    <dgm:cxn modelId="{037AD577-2E33-4833-AADA-206927A8B102}" srcId="{AA16F9E6-2B13-471A-AA90-D1EAF9976581}" destId="{44DA14E0-6F22-471D-A342-3D26EFCDD3FA}" srcOrd="3" destOrd="0" parTransId="{0DF80EE1-8F9C-4D36-9F18-044694061294}" sibTransId="{20841ED0-6AD4-4EF6-BA89-95E9BA2910D8}"/>
    <dgm:cxn modelId="{C930837D-4805-4826-96C6-F4C6C06492E6}" type="presOf" srcId="{CFBC547E-AE14-4047-9C55-ACBF4F074419}" destId="{16226B12-0373-454B-AA2C-4EFDABFE1408}" srcOrd="0" destOrd="1" presId="urn:microsoft.com/office/officeart/2005/8/layout/default"/>
    <dgm:cxn modelId="{3A882784-0A3F-4D50-AF5A-709B57F36845}" srcId="{AA16F9E6-2B13-471A-AA90-D1EAF9976581}" destId="{C9CEAFB8-C807-40E5-90FC-4FE028D8C239}" srcOrd="4" destOrd="0" parTransId="{5386E1D7-0BF9-4011-9D6A-886187E05742}" sibTransId="{5C847D35-2E2F-4627-83FD-5BEB80FA20A0}"/>
    <dgm:cxn modelId="{0C176F8A-B93E-4EE8-BD0C-4274D97EA6B4}" srcId="{AA16F9E6-2B13-471A-AA90-D1EAF9976581}" destId="{6A9A2091-F708-4DD4-B4DD-DDBBCFF30EE7}" srcOrd="5" destOrd="0" parTransId="{CA4C77D7-78F4-4164-BD45-6882B151F627}" sibTransId="{E368F920-723F-4728-B6C4-A7EC4D82D1CB}"/>
    <dgm:cxn modelId="{0715A19D-FC42-427A-AD69-7710DCF7E548}" srcId="{AA16F9E6-2B13-471A-AA90-D1EAF9976581}" destId="{CFBC547E-AE14-4047-9C55-ACBF4F074419}" srcOrd="0" destOrd="0" parTransId="{4B64C392-1376-49C3-8674-DC225380D22E}" sibTransId="{D8C40571-33C7-4D76-AAD1-1A242A459D3E}"/>
    <dgm:cxn modelId="{2C2F97A4-B4D1-49C5-8448-B2A0AEDE033F}" srcId="{AA16F9E6-2B13-471A-AA90-D1EAF9976581}" destId="{019C207C-3A30-4674-8BC6-DEBEE559EEA4}" srcOrd="2" destOrd="0" parTransId="{5332F478-9072-4FC3-846E-DD443B1C284B}" sibTransId="{F8C87BEA-0AD4-46DE-AEF3-3BAD0EFC0885}"/>
    <dgm:cxn modelId="{BF9CD7BB-2BD1-438E-9909-1291D883C1D3}" type="presOf" srcId="{AA16F9E6-2B13-471A-AA90-D1EAF9976581}" destId="{16226B12-0373-454B-AA2C-4EFDABFE1408}" srcOrd="0" destOrd="0" presId="urn:microsoft.com/office/officeart/2005/8/layout/default"/>
    <dgm:cxn modelId="{C607EBE1-7AB5-405E-92D6-F8D4C154B27F}" srcId="{AA16F9E6-2B13-471A-AA90-D1EAF9976581}" destId="{76BCD462-C0E5-42A8-89EB-D686B0ECF9FD}" srcOrd="1" destOrd="0" parTransId="{77C06069-805F-41DC-BC45-8885C50E37AE}" sibTransId="{1320A79D-43D4-468A-93B4-9E607D557F85}"/>
    <dgm:cxn modelId="{B0833D4B-DB8A-490E-80A9-6606DA56C02F}" type="presParOf" srcId="{FBD0610A-8BF4-4EF4-B527-152480118A0D}" destId="{16226B12-0373-454B-AA2C-4EFDABFE140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C4AF1-AF89-470E-AE30-6F0AB89AAB30}">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44EAFA-8F29-4F17-B7DD-C13E77ED4139}">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kern="1200"/>
            <a:t>Introduction – </a:t>
          </a:r>
          <a:r>
            <a:rPr lang="en-GB" sz="2200" kern="1200">
              <a:latin typeface="Calibri Light" panose="020F0302020204030204"/>
            </a:rPr>
            <a:t>Council</a:t>
          </a:r>
          <a:r>
            <a:rPr lang="en-GB" sz="2200" kern="1200"/>
            <a:t> and the Climate Emergency – What does it mean? What is the importance of tackling climate change?</a:t>
          </a:r>
          <a:endParaRPr lang="en-US" sz="2200" kern="1200"/>
        </a:p>
      </dsp:txBody>
      <dsp:txXfrm>
        <a:off x="0" y="675"/>
        <a:ext cx="6900512" cy="1106957"/>
      </dsp:txXfrm>
    </dsp:sp>
    <dsp:sp modelId="{A1170ABD-709B-4F88-944E-B9CFD954AC05}">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30D14B-B2EC-4421-A7C7-65B07E424336}">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kern="1200"/>
            <a:t>Our work and the impact it has</a:t>
          </a:r>
          <a:r>
            <a:rPr lang="en-GB" sz="2200" kern="1200">
              <a:latin typeface="Calibri Light" panose="020F0302020204030204"/>
            </a:rPr>
            <a:t> </a:t>
          </a:r>
          <a:endParaRPr lang="en-US" sz="2200" kern="1200"/>
        </a:p>
      </dsp:txBody>
      <dsp:txXfrm>
        <a:off x="0" y="1107633"/>
        <a:ext cx="6900512" cy="1106957"/>
      </dsp:txXfrm>
    </dsp:sp>
    <dsp:sp modelId="{A9CE3A47-C0FC-402E-81C5-0CCAD5DA7B82}">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7990B-DC04-4419-B159-90A4FBD23CA1}">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kern="1200"/>
            <a:t>How Parishes can </a:t>
          </a:r>
          <a:r>
            <a:rPr lang="en-GB" sz="2200" kern="1200">
              <a:latin typeface="Calibri Light" panose="020F0302020204030204"/>
            </a:rPr>
            <a:t>help/make an impact</a:t>
          </a:r>
          <a:endParaRPr lang="en-US" sz="2200" kern="1200"/>
        </a:p>
      </dsp:txBody>
      <dsp:txXfrm>
        <a:off x="0" y="2214591"/>
        <a:ext cx="6900512" cy="1106957"/>
      </dsp:txXfrm>
    </dsp:sp>
    <dsp:sp modelId="{8711CD0C-96BF-48DE-BA93-0ACCF6CB8EF4}">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528729-70B1-4C58-A2CB-9DAF5FCC5276}">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Signposting to resources</a:t>
          </a:r>
          <a:endParaRPr lang="en-US" sz="2200" kern="1200" dirty="0"/>
        </a:p>
      </dsp:txBody>
      <dsp:txXfrm>
        <a:off x="0" y="3321549"/>
        <a:ext cx="6900512" cy="1106957"/>
      </dsp:txXfrm>
    </dsp:sp>
    <dsp:sp modelId="{C17FA896-709C-4EB9-9C14-137B8478C9FD}">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210AC-17D0-4AEE-97EE-3DA324E0565D}">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Q and A</a:t>
          </a:r>
          <a:endParaRPr lang="en-US" sz="2200" kern="1200"/>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F6A57-9339-4651-9F4E-5B48EDECF400}">
      <dsp:nvSpPr>
        <dsp:cNvPr id="0" name=""/>
        <dsp:cNvSpPr/>
      </dsp:nvSpPr>
      <dsp:spPr>
        <a:xfrm>
          <a:off x="9603818" y="2417767"/>
          <a:ext cx="188743" cy="826877"/>
        </a:xfrm>
        <a:custGeom>
          <a:avLst/>
          <a:gdLst/>
          <a:ahLst/>
          <a:cxnLst/>
          <a:rect l="0" t="0" r="0" b="0"/>
          <a:pathLst>
            <a:path>
              <a:moveTo>
                <a:pt x="0" y="0"/>
              </a:moveTo>
              <a:lnTo>
                <a:pt x="0" y="826877"/>
              </a:lnTo>
              <a:lnTo>
                <a:pt x="188743" y="82687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507058-8373-43F3-8AC2-C0A9FE7C46DA}">
      <dsp:nvSpPr>
        <dsp:cNvPr id="0" name=""/>
        <dsp:cNvSpPr/>
      </dsp:nvSpPr>
      <dsp:spPr>
        <a:xfrm>
          <a:off x="9415074" y="2417767"/>
          <a:ext cx="188743" cy="826877"/>
        </a:xfrm>
        <a:custGeom>
          <a:avLst/>
          <a:gdLst/>
          <a:ahLst/>
          <a:cxnLst/>
          <a:rect l="0" t="0" r="0" b="0"/>
          <a:pathLst>
            <a:path>
              <a:moveTo>
                <a:pt x="188743" y="0"/>
              </a:moveTo>
              <a:lnTo>
                <a:pt x="188743" y="826877"/>
              </a:lnTo>
              <a:lnTo>
                <a:pt x="0" y="82687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106BB-7E08-4F2E-B157-0128EA4D0C49}">
      <dsp:nvSpPr>
        <dsp:cNvPr id="0" name=""/>
        <dsp:cNvSpPr/>
      </dsp:nvSpPr>
      <dsp:spPr>
        <a:xfrm>
          <a:off x="6885008" y="1141500"/>
          <a:ext cx="2718809" cy="377487"/>
        </a:xfrm>
        <a:custGeom>
          <a:avLst/>
          <a:gdLst/>
          <a:ahLst/>
          <a:cxnLst/>
          <a:rect l="0" t="0" r="0" b="0"/>
          <a:pathLst>
            <a:path>
              <a:moveTo>
                <a:pt x="0" y="0"/>
              </a:moveTo>
              <a:lnTo>
                <a:pt x="0" y="188743"/>
              </a:lnTo>
              <a:lnTo>
                <a:pt x="2718809" y="188743"/>
              </a:lnTo>
              <a:lnTo>
                <a:pt x="2718809" y="37748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8A992A-4F25-4468-9C39-95FC737A9B1C}">
      <dsp:nvSpPr>
        <dsp:cNvPr id="0" name=""/>
        <dsp:cNvSpPr/>
      </dsp:nvSpPr>
      <dsp:spPr>
        <a:xfrm>
          <a:off x="6341246" y="1141500"/>
          <a:ext cx="543761" cy="377487"/>
        </a:xfrm>
        <a:custGeom>
          <a:avLst/>
          <a:gdLst/>
          <a:ahLst/>
          <a:cxnLst/>
          <a:rect l="0" t="0" r="0" b="0"/>
          <a:pathLst>
            <a:path>
              <a:moveTo>
                <a:pt x="543761" y="0"/>
              </a:moveTo>
              <a:lnTo>
                <a:pt x="543761" y="188743"/>
              </a:lnTo>
              <a:lnTo>
                <a:pt x="0" y="188743"/>
              </a:lnTo>
              <a:lnTo>
                <a:pt x="0" y="37748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E1AD41-1653-41BA-AE4B-4B10A0C5E210}">
      <dsp:nvSpPr>
        <dsp:cNvPr id="0" name=""/>
        <dsp:cNvSpPr/>
      </dsp:nvSpPr>
      <dsp:spPr>
        <a:xfrm>
          <a:off x="6152503" y="3694035"/>
          <a:ext cx="188743" cy="826877"/>
        </a:xfrm>
        <a:custGeom>
          <a:avLst/>
          <a:gdLst/>
          <a:ahLst/>
          <a:cxnLst/>
          <a:rect l="0" t="0" r="0" b="0"/>
          <a:pathLst>
            <a:path>
              <a:moveTo>
                <a:pt x="188743" y="0"/>
              </a:moveTo>
              <a:lnTo>
                <a:pt x="188743" y="826877"/>
              </a:lnTo>
              <a:lnTo>
                <a:pt x="0" y="82687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D28AD5-CE96-4158-8BC3-3948348BE398}">
      <dsp:nvSpPr>
        <dsp:cNvPr id="0" name=""/>
        <dsp:cNvSpPr/>
      </dsp:nvSpPr>
      <dsp:spPr>
        <a:xfrm>
          <a:off x="4166199" y="2417767"/>
          <a:ext cx="1276267" cy="826877"/>
        </a:xfrm>
        <a:custGeom>
          <a:avLst/>
          <a:gdLst/>
          <a:ahLst/>
          <a:cxnLst/>
          <a:rect l="0" t="0" r="0" b="0"/>
          <a:pathLst>
            <a:path>
              <a:moveTo>
                <a:pt x="0" y="0"/>
              </a:moveTo>
              <a:lnTo>
                <a:pt x="0" y="826877"/>
              </a:lnTo>
              <a:lnTo>
                <a:pt x="1276267" y="82687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066DBD-434E-43E3-A5B9-2D922C2DFE34}">
      <dsp:nvSpPr>
        <dsp:cNvPr id="0" name=""/>
        <dsp:cNvSpPr/>
      </dsp:nvSpPr>
      <dsp:spPr>
        <a:xfrm>
          <a:off x="1991151" y="3694035"/>
          <a:ext cx="188743" cy="826877"/>
        </a:xfrm>
        <a:custGeom>
          <a:avLst/>
          <a:gdLst/>
          <a:ahLst/>
          <a:cxnLst/>
          <a:rect l="0" t="0" r="0" b="0"/>
          <a:pathLst>
            <a:path>
              <a:moveTo>
                <a:pt x="0" y="0"/>
              </a:moveTo>
              <a:lnTo>
                <a:pt x="0" y="826877"/>
              </a:lnTo>
              <a:lnTo>
                <a:pt x="188743" y="82687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33C36F-8FFD-46BA-85D5-263198560AA3}">
      <dsp:nvSpPr>
        <dsp:cNvPr id="0" name=""/>
        <dsp:cNvSpPr/>
      </dsp:nvSpPr>
      <dsp:spPr>
        <a:xfrm>
          <a:off x="1802407" y="3694035"/>
          <a:ext cx="188743" cy="826877"/>
        </a:xfrm>
        <a:custGeom>
          <a:avLst/>
          <a:gdLst/>
          <a:ahLst/>
          <a:cxnLst/>
          <a:rect l="0" t="0" r="0" b="0"/>
          <a:pathLst>
            <a:path>
              <a:moveTo>
                <a:pt x="188743" y="0"/>
              </a:moveTo>
              <a:lnTo>
                <a:pt x="188743" y="826877"/>
              </a:lnTo>
              <a:lnTo>
                <a:pt x="0" y="82687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94479F-8E3F-459B-B281-1B8E22A5C7ED}">
      <dsp:nvSpPr>
        <dsp:cNvPr id="0" name=""/>
        <dsp:cNvSpPr/>
      </dsp:nvSpPr>
      <dsp:spPr>
        <a:xfrm>
          <a:off x="2889931" y="2417767"/>
          <a:ext cx="1276267" cy="826877"/>
        </a:xfrm>
        <a:custGeom>
          <a:avLst/>
          <a:gdLst/>
          <a:ahLst/>
          <a:cxnLst/>
          <a:rect l="0" t="0" r="0" b="0"/>
          <a:pathLst>
            <a:path>
              <a:moveTo>
                <a:pt x="1276267" y="0"/>
              </a:moveTo>
              <a:lnTo>
                <a:pt x="1276267" y="826877"/>
              </a:lnTo>
              <a:lnTo>
                <a:pt x="0" y="82687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6D70C1-13C3-4C03-9709-CCF66BB7EBCB}">
      <dsp:nvSpPr>
        <dsp:cNvPr id="0" name=""/>
        <dsp:cNvSpPr/>
      </dsp:nvSpPr>
      <dsp:spPr>
        <a:xfrm>
          <a:off x="4166199" y="1141500"/>
          <a:ext cx="2718809" cy="377487"/>
        </a:xfrm>
        <a:custGeom>
          <a:avLst/>
          <a:gdLst/>
          <a:ahLst/>
          <a:cxnLst/>
          <a:rect l="0" t="0" r="0" b="0"/>
          <a:pathLst>
            <a:path>
              <a:moveTo>
                <a:pt x="2718809" y="0"/>
              </a:moveTo>
              <a:lnTo>
                <a:pt x="2718809" y="188743"/>
              </a:lnTo>
              <a:lnTo>
                <a:pt x="0" y="188743"/>
              </a:lnTo>
              <a:lnTo>
                <a:pt x="0" y="37748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D50DB7-074A-406C-928C-01E25245875A}">
      <dsp:nvSpPr>
        <dsp:cNvPr id="0" name=""/>
        <dsp:cNvSpPr/>
      </dsp:nvSpPr>
      <dsp:spPr>
        <a:xfrm>
          <a:off x="5986228" y="242720"/>
          <a:ext cx="1797560" cy="8987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CBC Net Zero emissions target</a:t>
          </a:r>
        </a:p>
      </dsp:txBody>
      <dsp:txXfrm>
        <a:off x="5986228" y="242720"/>
        <a:ext cx="1797560" cy="898780"/>
      </dsp:txXfrm>
    </dsp:sp>
    <dsp:sp modelId="{E9FFFECB-4CA7-4B0B-B3F3-1CC0CE75FEF3}">
      <dsp:nvSpPr>
        <dsp:cNvPr id="0" name=""/>
        <dsp:cNvSpPr/>
      </dsp:nvSpPr>
      <dsp:spPr>
        <a:xfrm>
          <a:off x="3267419" y="1518987"/>
          <a:ext cx="1797560" cy="8987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Assets</a:t>
          </a:r>
        </a:p>
      </dsp:txBody>
      <dsp:txXfrm>
        <a:off x="3267419" y="1518987"/>
        <a:ext cx="1797560" cy="898780"/>
      </dsp:txXfrm>
    </dsp:sp>
    <dsp:sp modelId="{6F5C76F2-665B-482F-B43C-C8B558C50BB9}">
      <dsp:nvSpPr>
        <dsp:cNvPr id="0" name=""/>
        <dsp:cNvSpPr/>
      </dsp:nvSpPr>
      <dsp:spPr>
        <a:xfrm>
          <a:off x="1092371" y="2795255"/>
          <a:ext cx="1797560" cy="8987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Council operated buildings</a:t>
          </a:r>
        </a:p>
      </dsp:txBody>
      <dsp:txXfrm>
        <a:off x="1092371" y="2795255"/>
        <a:ext cx="1797560" cy="898780"/>
      </dsp:txXfrm>
    </dsp:sp>
    <dsp:sp modelId="{E6684E4A-FA92-4614-A72F-113F57A34E57}">
      <dsp:nvSpPr>
        <dsp:cNvPr id="0" name=""/>
        <dsp:cNvSpPr/>
      </dsp:nvSpPr>
      <dsp:spPr>
        <a:xfrm>
          <a:off x="4847" y="4071522"/>
          <a:ext cx="1797560" cy="8987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Electricity &amp; Gas consumption</a:t>
          </a:r>
        </a:p>
      </dsp:txBody>
      <dsp:txXfrm>
        <a:off x="4847" y="4071522"/>
        <a:ext cx="1797560" cy="898780"/>
      </dsp:txXfrm>
    </dsp:sp>
    <dsp:sp modelId="{2E2CC242-7E76-4D98-900A-6D7113DEEE08}">
      <dsp:nvSpPr>
        <dsp:cNvPr id="0" name=""/>
        <dsp:cNvSpPr/>
      </dsp:nvSpPr>
      <dsp:spPr>
        <a:xfrm>
          <a:off x="2179895" y="4071522"/>
          <a:ext cx="1797560" cy="8987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Waste production and water consumption</a:t>
          </a:r>
        </a:p>
      </dsp:txBody>
      <dsp:txXfrm>
        <a:off x="2179895" y="4071522"/>
        <a:ext cx="1797560" cy="898780"/>
      </dsp:txXfrm>
    </dsp:sp>
    <dsp:sp modelId="{FA91BCCD-13EC-4702-A55F-D31277DE9138}">
      <dsp:nvSpPr>
        <dsp:cNvPr id="0" name=""/>
        <dsp:cNvSpPr/>
      </dsp:nvSpPr>
      <dsp:spPr>
        <a:xfrm>
          <a:off x="5442466" y="2795255"/>
          <a:ext cx="1797560" cy="8987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Sheltered Housing stock</a:t>
          </a:r>
        </a:p>
      </dsp:txBody>
      <dsp:txXfrm>
        <a:off x="5442466" y="2795255"/>
        <a:ext cx="1797560" cy="898780"/>
      </dsp:txXfrm>
    </dsp:sp>
    <dsp:sp modelId="{4D68CC04-52F0-420E-BC95-A40E1B1B6D0E}">
      <dsp:nvSpPr>
        <dsp:cNvPr id="0" name=""/>
        <dsp:cNvSpPr/>
      </dsp:nvSpPr>
      <dsp:spPr>
        <a:xfrm>
          <a:off x="4354943" y="4071522"/>
          <a:ext cx="1797560" cy="8987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Electricity and gas consumption (in shared space*)</a:t>
          </a:r>
        </a:p>
      </dsp:txBody>
      <dsp:txXfrm>
        <a:off x="4354943" y="4071522"/>
        <a:ext cx="1797560" cy="898780"/>
      </dsp:txXfrm>
    </dsp:sp>
    <dsp:sp modelId="{63563344-6354-4512-BC23-89160C8F521F}">
      <dsp:nvSpPr>
        <dsp:cNvPr id="0" name=""/>
        <dsp:cNvSpPr/>
      </dsp:nvSpPr>
      <dsp:spPr>
        <a:xfrm>
          <a:off x="5442466" y="1518987"/>
          <a:ext cx="1797560" cy="8987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Fleet</a:t>
          </a:r>
        </a:p>
      </dsp:txBody>
      <dsp:txXfrm>
        <a:off x="5442466" y="1518987"/>
        <a:ext cx="1797560" cy="898780"/>
      </dsp:txXfrm>
    </dsp:sp>
    <dsp:sp modelId="{2B572395-C51A-40F1-A19D-3CAB15000138}">
      <dsp:nvSpPr>
        <dsp:cNvPr id="0" name=""/>
        <dsp:cNvSpPr/>
      </dsp:nvSpPr>
      <dsp:spPr>
        <a:xfrm>
          <a:off x="8705038" y="1518987"/>
          <a:ext cx="1797560" cy="8987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Staff travel</a:t>
          </a:r>
        </a:p>
      </dsp:txBody>
      <dsp:txXfrm>
        <a:off x="8705038" y="1518987"/>
        <a:ext cx="1797560" cy="898780"/>
      </dsp:txXfrm>
    </dsp:sp>
    <dsp:sp modelId="{94629C77-072E-4679-BBC3-16A9EEB37AEF}">
      <dsp:nvSpPr>
        <dsp:cNvPr id="0" name=""/>
        <dsp:cNvSpPr/>
      </dsp:nvSpPr>
      <dsp:spPr>
        <a:xfrm>
          <a:off x="7617514" y="2795255"/>
          <a:ext cx="1797560" cy="8987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Business mileage</a:t>
          </a:r>
        </a:p>
      </dsp:txBody>
      <dsp:txXfrm>
        <a:off x="7617514" y="2795255"/>
        <a:ext cx="1797560" cy="898780"/>
      </dsp:txXfrm>
    </dsp:sp>
    <dsp:sp modelId="{B756C8D2-7D35-454B-90CA-236D96281AAF}">
      <dsp:nvSpPr>
        <dsp:cNvPr id="0" name=""/>
        <dsp:cNvSpPr/>
      </dsp:nvSpPr>
      <dsp:spPr>
        <a:xfrm>
          <a:off x="9792562" y="2795255"/>
          <a:ext cx="1797560" cy="8987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Commuting</a:t>
          </a:r>
        </a:p>
      </dsp:txBody>
      <dsp:txXfrm>
        <a:off x="9792562" y="2795255"/>
        <a:ext cx="1797560" cy="898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3B005-CE23-4613-99EB-1858B2D43D5E}">
      <dsp:nvSpPr>
        <dsp:cNvPr id="0" name=""/>
        <dsp:cNvSpPr/>
      </dsp:nvSpPr>
      <dsp:spPr>
        <a:xfrm>
          <a:off x="10240701" y="3185574"/>
          <a:ext cx="172332" cy="827809"/>
        </a:xfrm>
        <a:custGeom>
          <a:avLst/>
          <a:gdLst/>
          <a:ahLst/>
          <a:cxnLst/>
          <a:rect l="0" t="0" r="0" b="0"/>
          <a:pathLst>
            <a:path>
              <a:moveTo>
                <a:pt x="172332" y="0"/>
              </a:moveTo>
              <a:lnTo>
                <a:pt x="172332" y="827809"/>
              </a:lnTo>
              <a:lnTo>
                <a:pt x="0" y="82780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705648-B157-492D-B028-E2C460D44BC5}">
      <dsp:nvSpPr>
        <dsp:cNvPr id="0" name=""/>
        <dsp:cNvSpPr/>
      </dsp:nvSpPr>
      <dsp:spPr>
        <a:xfrm>
          <a:off x="6156928" y="1420203"/>
          <a:ext cx="4256106" cy="944737"/>
        </a:xfrm>
        <a:custGeom>
          <a:avLst/>
          <a:gdLst/>
          <a:ahLst/>
          <a:cxnLst/>
          <a:rect l="0" t="0" r="0" b="0"/>
          <a:pathLst>
            <a:path>
              <a:moveTo>
                <a:pt x="0" y="0"/>
              </a:moveTo>
              <a:lnTo>
                <a:pt x="0" y="772404"/>
              </a:lnTo>
              <a:lnTo>
                <a:pt x="4256106" y="772404"/>
              </a:lnTo>
              <a:lnTo>
                <a:pt x="4256106" y="94473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B84265-813A-4091-AF33-A4F35E9A79CF}">
      <dsp:nvSpPr>
        <dsp:cNvPr id="0" name=""/>
        <dsp:cNvSpPr/>
      </dsp:nvSpPr>
      <dsp:spPr>
        <a:xfrm>
          <a:off x="7999470" y="3185574"/>
          <a:ext cx="172332" cy="828876"/>
        </a:xfrm>
        <a:custGeom>
          <a:avLst/>
          <a:gdLst/>
          <a:ahLst/>
          <a:cxnLst/>
          <a:rect l="0" t="0" r="0" b="0"/>
          <a:pathLst>
            <a:path>
              <a:moveTo>
                <a:pt x="172332" y="0"/>
              </a:moveTo>
              <a:lnTo>
                <a:pt x="172332" y="828876"/>
              </a:lnTo>
              <a:lnTo>
                <a:pt x="0" y="82887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3E1AF5-A6E1-4CFF-8C23-E18FE0C3097B}">
      <dsp:nvSpPr>
        <dsp:cNvPr id="0" name=""/>
        <dsp:cNvSpPr/>
      </dsp:nvSpPr>
      <dsp:spPr>
        <a:xfrm>
          <a:off x="6156928" y="1420203"/>
          <a:ext cx="2014875" cy="944737"/>
        </a:xfrm>
        <a:custGeom>
          <a:avLst/>
          <a:gdLst/>
          <a:ahLst/>
          <a:cxnLst/>
          <a:rect l="0" t="0" r="0" b="0"/>
          <a:pathLst>
            <a:path>
              <a:moveTo>
                <a:pt x="0" y="0"/>
              </a:moveTo>
              <a:lnTo>
                <a:pt x="0" y="772404"/>
              </a:lnTo>
              <a:lnTo>
                <a:pt x="2014875" y="772404"/>
              </a:lnTo>
              <a:lnTo>
                <a:pt x="2014875" y="94473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6C737C-D0AA-4448-B053-022D83A87FE2}">
      <dsp:nvSpPr>
        <dsp:cNvPr id="0" name=""/>
        <dsp:cNvSpPr/>
      </dsp:nvSpPr>
      <dsp:spPr>
        <a:xfrm>
          <a:off x="5982863" y="3185574"/>
          <a:ext cx="172332" cy="837546"/>
        </a:xfrm>
        <a:custGeom>
          <a:avLst/>
          <a:gdLst/>
          <a:ahLst/>
          <a:cxnLst/>
          <a:rect l="0" t="0" r="0" b="0"/>
          <a:pathLst>
            <a:path>
              <a:moveTo>
                <a:pt x="172332" y="0"/>
              </a:moveTo>
              <a:lnTo>
                <a:pt x="172332" y="837546"/>
              </a:lnTo>
              <a:lnTo>
                <a:pt x="0" y="83754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620822-934B-44C2-9409-37E51DCB4A33}">
      <dsp:nvSpPr>
        <dsp:cNvPr id="0" name=""/>
        <dsp:cNvSpPr/>
      </dsp:nvSpPr>
      <dsp:spPr>
        <a:xfrm>
          <a:off x="6109476" y="1420203"/>
          <a:ext cx="91440" cy="944737"/>
        </a:xfrm>
        <a:custGeom>
          <a:avLst/>
          <a:gdLst/>
          <a:ahLst/>
          <a:cxnLst/>
          <a:rect l="0" t="0" r="0" b="0"/>
          <a:pathLst>
            <a:path>
              <a:moveTo>
                <a:pt x="47451" y="0"/>
              </a:moveTo>
              <a:lnTo>
                <a:pt x="47451" y="772404"/>
              </a:lnTo>
              <a:lnTo>
                <a:pt x="45720" y="772404"/>
              </a:lnTo>
              <a:lnTo>
                <a:pt x="45720" y="94473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2E4DB-1B0B-497C-B9F3-5053D462F570}">
      <dsp:nvSpPr>
        <dsp:cNvPr id="0" name=""/>
        <dsp:cNvSpPr/>
      </dsp:nvSpPr>
      <dsp:spPr>
        <a:xfrm>
          <a:off x="1957970" y="3185574"/>
          <a:ext cx="172332" cy="849203"/>
        </a:xfrm>
        <a:custGeom>
          <a:avLst/>
          <a:gdLst/>
          <a:ahLst/>
          <a:cxnLst/>
          <a:rect l="0" t="0" r="0" b="0"/>
          <a:pathLst>
            <a:path>
              <a:moveTo>
                <a:pt x="0" y="0"/>
              </a:moveTo>
              <a:lnTo>
                <a:pt x="0" y="849203"/>
              </a:lnTo>
              <a:lnTo>
                <a:pt x="172332" y="84920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757148-20B2-42A7-AAE3-886FF3301D33}">
      <dsp:nvSpPr>
        <dsp:cNvPr id="0" name=""/>
        <dsp:cNvSpPr/>
      </dsp:nvSpPr>
      <dsp:spPr>
        <a:xfrm>
          <a:off x="1785637" y="3185574"/>
          <a:ext cx="172332" cy="863166"/>
        </a:xfrm>
        <a:custGeom>
          <a:avLst/>
          <a:gdLst/>
          <a:ahLst/>
          <a:cxnLst/>
          <a:rect l="0" t="0" r="0" b="0"/>
          <a:pathLst>
            <a:path>
              <a:moveTo>
                <a:pt x="172332" y="0"/>
              </a:moveTo>
              <a:lnTo>
                <a:pt x="172332" y="863166"/>
              </a:lnTo>
              <a:lnTo>
                <a:pt x="0" y="86316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2F53F5-C3CE-4AB6-934B-2164FB6506A9}">
      <dsp:nvSpPr>
        <dsp:cNvPr id="0" name=""/>
        <dsp:cNvSpPr/>
      </dsp:nvSpPr>
      <dsp:spPr>
        <a:xfrm>
          <a:off x="1957970" y="1420203"/>
          <a:ext cx="4198957" cy="944737"/>
        </a:xfrm>
        <a:custGeom>
          <a:avLst/>
          <a:gdLst/>
          <a:ahLst/>
          <a:cxnLst/>
          <a:rect l="0" t="0" r="0" b="0"/>
          <a:pathLst>
            <a:path>
              <a:moveTo>
                <a:pt x="4198957" y="0"/>
              </a:moveTo>
              <a:lnTo>
                <a:pt x="4198957" y="772404"/>
              </a:lnTo>
              <a:lnTo>
                <a:pt x="0" y="772404"/>
              </a:lnTo>
              <a:lnTo>
                <a:pt x="0" y="94473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5CC44E-09F2-4824-B684-AE3AE911C01D}">
      <dsp:nvSpPr>
        <dsp:cNvPr id="0" name=""/>
        <dsp:cNvSpPr/>
      </dsp:nvSpPr>
      <dsp:spPr>
        <a:xfrm>
          <a:off x="5189155" y="414337"/>
          <a:ext cx="1935545" cy="10058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Indirect emissions (not </a:t>
          </a:r>
          <a:r>
            <a:rPr lang="en-GB" sz="2000" kern="1200" err="1"/>
            <a:t>inc</a:t>
          </a:r>
          <a:r>
            <a:rPr lang="en-GB" sz="2000" kern="1200"/>
            <a:t> in Net Zero target)</a:t>
          </a:r>
        </a:p>
      </dsp:txBody>
      <dsp:txXfrm>
        <a:off x="5189155" y="414337"/>
        <a:ext cx="1935545" cy="1005866"/>
      </dsp:txXfrm>
    </dsp:sp>
    <dsp:sp modelId="{ABF3EFFC-36A0-422F-8C03-D69DC38B75C8}">
      <dsp:nvSpPr>
        <dsp:cNvPr id="0" name=""/>
        <dsp:cNvSpPr/>
      </dsp:nvSpPr>
      <dsp:spPr>
        <a:xfrm>
          <a:off x="1137337" y="2364941"/>
          <a:ext cx="1641266" cy="8206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Investments</a:t>
          </a:r>
        </a:p>
      </dsp:txBody>
      <dsp:txXfrm>
        <a:off x="1137337" y="2364941"/>
        <a:ext cx="1641266" cy="820633"/>
      </dsp:txXfrm>
    </dsp:sp>
    <dsp:sp modelId="{7C03505D-7FD4-419F-85F3-DC0A350FA48F}">
      <dsp:nvSpPr>
        <dsp:cNvPr id="0" name=""/>
        <dsp:cNvSpPr/>
      </dsp:nvSpPr>
      <dsp:spPr>
        <a:xfrm>
          <a:off x="5832" y="3530239"/>
          <a:ext cx="1779805" cy="10370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CBH General Needs stock (5281 properties) and fleet* </a:t>
          </a:r>
        </a:p>
      </dsp:txBody>
      <dsp:txXfrm>
        <a:off x="5832" y="3530239"/>
        <a:ext cx="1779805" cy="1037001"/>
      </dsp:txXfrm>
    </dsp:sp>
    <dsp:sp modelId="{A5FFB509-F62D-49D8-B00C-2BC5511D6F65}">
      <dsp:nvSpPr>
        <dsp:cNvPr id="0" name=""/>
        <dsp:cNvSpPr/>
      </dsp:nvSpPr>
      <dsp:spPr>
        <a:xfrm>
          <a:off x="2130303" y="3530239"/>
          <a:ext cx="1738642" cy="10090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Colchester Amphora Trading Limited (Income)</a:t>
          </a:r>
        </a:p>
      </dsp:txBody>
      <dsp:txXfrm>
        <a:off x="2130303" y="3530239"/>
        <a:ext cx="1738642" cy="1009075"/>
      </dsp:txXfrm>
    </dsp:sp>
    <dsp:sp modelId="{29C1345C-13CB-4524-A007-3646767304E0}">
      <dsp:nvSpPr>
        <dsp:cNvPr id="0" name=""/>
        <dsp:cNvSpPr/>
      </dsp:nvSpPr>
      <dsp:spPr>
        <a:xfrm>
          <a:off x="5334563" y="2364941"/>
          <a:ext cx="1641266" cy="8206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Procured Goods and services</a:t>
          </a:r>
        </a:p>
      </dsp:txBody>
      <dsp:txXfrm>
        <a:off x="5334563" y="2364941"/>
        <a:ext cx="1641266" cy="820633"/>
      </dsp:txXfrm>
    </dsp:sp>
    <dsp:sp modelId="{2E43236E-145F-4817-8D0B-44D6D607AD18}">
      <dsp:nvSpPr>
        <dsp:cNvPr id="0" name=""/>
        <dsp:cNvSpPr/>
      </dsp:nvSpPr>
      <dsp:spPr>
        <a:xfrm>
          <a:off x="4213611" y="3530239"/>
          <a:ext cx="1769252" cy="98576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Top 10 contracts by monetary value and sector</a:t>
          </a:r>
        </a:p>
      </dsp:txBody>
      <dsp:txXfrm>
        <a:off x="4213611" y="3530239"/>
        <a:ext cx="1769252" cy="985760"/>
      </dsp:txXfrm>
    </dsp:sp>
    <dsp:sp modelId="{4150D689-F9D2-4680-81CE-332CD5B7EA8F}">
      <dsp:nvSpPr>
        <dsp:cNvPr id="0" name=""/>
        <dsp:cNvSpPr/>
      </dsp:nvSpPr>
      <dsp:spPr>
        <a:xfrm>
          <a:off x="7351170" y="2364941"/>
          <a:ext cx="1641266" cy="8206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Leased buildings</a:t>
          </a:r>
        </a:p>
      </dsp:txBody>
      <dsp:txXfrm>
        <a:off x="7351170" y="2364941"/>
        <a:ext cx="1641266" cy="820633"/>
      </dsp:txXfrm>
    </dsp:sp>
    <dsp:sp modelId="{1EFF71E1-EFF4-4ED2-BAA0-60E1AC0228AA}">
      <dsp:nvSpPr>
        <dsp:cNvPr id="0" name=""/>
        <dsp:cNvSpPr/>
      </dsp:nvSpPr>
      <dsp:spPr>
        <a:xfrm>
          <a:off x="6327529" y="3530239"/>
          <a:ext cx="1671941" cy="96842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Elec/gas consumption from buildings (assumed)</a:t>
          </a:r>
        </a:p>
      </dsp:txBody>
      <dsp:txXfrm>
        <a:off x="6327529" y="3530239"/>
        <a:ext cx="1671941" cy="968420"/>
      </dsp:txXfrm>
    </dsp:sp>
    <dsp:sp modelId="{9BE1DA6C-2D5B-475C-8949-3C1FB72DCA18}">
      <dsp:nvSpPr>
        <dsp:cNvPr id="0" name=""/>
        <dsp:cNvSpPr/>
      </dsp:nvSpPr>
      <dsp:spPr>
        <a:xfrm>
          <a:off x="9592401" y="2364941"/>
          <a:ext cx="1641266" cy="8206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Upstream</a:t>
          </a:r>
          <a:r>
            <a:rPr lang="en-GB" sz="1600" kern="1200" baseline="0"/>
            <a:t> Fuel &amp; Energy Activities</a:t>
          </a:r>
          <a:endParaRPr lang="en-GB" sz="1600" kern="1200"/>
        </a:p>
      </dsp:txBody>
      <dsp:txXfrm>
        <a:off x="9592401" y="2364941"/>
        <a:ext cx="1641266" cy="820633"/>
      </dsp:txXfrm>
    </dsp:sp>
    <dsp:sp modelId="{0A792F05-9FE9-4987-928E-26D39863B68F}">
      <dsp:nvSpPr>
        <dsp:cNvPr id="0" name=""/>
        <dsp:cNvSpPr/>
      </dsp:nvSpPr>
      <dsp:spPr>
        <a:xfrm>
          <a:off x="8344136" y="3530239"/>
          <a:ext cx="1896565" cy="9662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Emissions from generating/transporting </a:t>
          </a:r>
          <a:r>
            <a:rPr lang="en-GB" sz="1600" kern="1200" err="1"/>
            <a:t>elec</a:t>
          </a:r>
          <a:r>
            <a:rPr lang="en-GB" sz="1600" kern="1200"/>
            <a:t> &amp; gas we use in ‘direct’ operations</a:t>
          </a:r>
        </a:p>
      </dsp:txBody>
      <dsp:txXfrm>
        <a:off x="8344136" y="3530239"/>
        <a:ext cx="1896565" cy="9662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8BAD0-C508-BA4D-BE9C-81D435405D2E}">
      <dsp:nvSpPr>
        <dsp:cNvPr id="0" name=""/>
        <dsp:cNvSpPr/>
      </dsp:nvSpPr>
      <dsp:spPr>
        <a:xfrm>
          <a:off x="0" y="0"/>
          <a:ext cx="322965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22387F7-4E2E-554C-B5F4-4C4BDE87E073}">
      <dsp:nvSpPr>
        <dsp:cNvPr id="0" name=""/>
        <dsp:cNvSpPr/>
      </dsp:nvSpPr>
      <dsp:spPr>
        <a:xfrm>
          <a:off x="0" y="0"/>
          <a:ext cx="645931" cy="3922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GB" sz="6500" kern="1200"/>
        </a:p>
      </dsp:txBody>
      <dsp:txXfrm>
        <a:off x="0" y="0"/>
        <a:ext cx="645931" cy="3922776"/>
      </dsp:txXfrm>
    </dsp:sp>
    <dsp:sp modelId="{54AA9025-AB36-5249-9D64-E291E1D437BD}">
      <dsp:nvSpPr>
        <dsp:cNvPr id="0" name=""/>
        <dsp:cNvSpPr/>
      </dsp:nvSpPr>
      <dsp:spPr>
        <a:xfrm>
          <a:off x="694376" y="30886"/>
          <a:ext cx="2535279" cy="617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Planting trees and hedges</a:t>
          </a:r>
        </a:p>
      </dsp:txBody>
      <dsp:txXfrm>
        <a:off x="694376" y="30886"/>
        <a:ext cx="2535279" cy="617722"/>
      </dsp:txXfrm>
    </dsp:sp>
    <dsp:sp modelId="{B1B9A410-7882-6346-98CA-BA3F47146C24}">
      <dsp:nvSpPr>
        <dsp:cNvPr id="0" name=""/>
        <dsp:cNvSpPr/>
      </dsp:nvSpPr>
      <dsp:spPr>
        <a:xfrm>
          <a:off x="645931" y="648608"/>
          <a:ext cx="258372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C98BB89-D226-E44B-A393-15F4B24AB2F9}">
      <dsp:nvSpPr>
        <dsp:cNvPr id="0" name=""/>
        <dsp:cNvSpPr/>
      </dsp:nvSpPr>
      <dsp:spPr>
        <a:xfrm>
          <a:off x="694376" y="679494"/>
          <a:ext cx="2535279" cy="617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Self generating sites</a:t>
          </a:r>
        </a:p>
      </dsp:txBody>
      <dsp:txXfrm>
        <a:off x="694376" y="679494"/>
        <a:ext cx="2535279" cy="617722"/>
      </dsp:txXfrm>
    </dsp:sp>
    <dsp:sp modelId="{7FE2AE58-F2D7-8E42-89D3-83FAF357EF18}">
      <dsp:nvSpPr>
        <dsp:cNvPr id="0" name=""/>
        <dsp:cNvSpPr/>
      </dsp:nvSpPr>
      <dsp:spPr>
        <a:xfrm>
          <a:off x="645931" y="1297216"/>
          <a:ext cx="258372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107E574-3BF1-3C4A-A653-A3AA637A39FD}">
      <dsp:nvSpPr>
        <dsp:cNvPr id="0" name=""/>
        <dsp:cNvSpPr/>
      </dsp:nvSpPr>
      <dsp:spPr>
        <a:xfrm>
          <a:off x="694376" y="1328102"/>
          <a:ext cx="2535279" cy="617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Trees for Years</a:t>
          </a:r>
        </a:p>
      </dsp:txBody>
      <dsp:txXfrm>
        <a:off x="694376" y="1328102"/>
        <a:ext cx="2535279" cy="617722"/>
      </dsp:txXfrm>
    </dsp:sp>
    <dsp:sp modelId="{8F0F7F66-6320-7549-8BD2-B6D8C3F0FC97}">
      <dsp:nvSpPr>
        <dsp:cNvPr id="0" name=""/>
        <dsp:cNvSpPr/>
      </dsp:nvSpPr>
      <dsp:spPr>
        <a:xfrm>
          <a:off x="645931" y="1945825"/>
          <a:ext cx="258372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8549F8A-1B86-8149-BA6D-52245FFC5B1F}">
      <dsp:nvSpPr>
        <dsp:cNvPr id="0" name=""/>
        <dsp:cNvSpPr/>
      </dsp:nvSpPr>
      <dsp:spPr>
        <a:xfrm>
          <a:off x="694376" y="1976711"/>
          <a:ext cx="2535279" cy="617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Greening Colchester Policy</a:t>
          </a:r>
        </a:p>
      </dsp:txBody>
      <dsp:txXfrm>
        <a:off x="694376" y="1976711"/>
        <a:ext cx="2535279" cy="617722"/>
      </dsp:txXfrm>
    </dsp:sp>
    <dsp:sp modelId="{7D967C82-564B-FE4D-B5CE-A2F4619DE236}">
      <dsp:nvSpPr>
        <dsp:cNvPr id="0" name=""/>
        <dsp:cNvSpPr/>
      </dsp:nvSpPr>
      <dsp:spPr>
        <a:xfrm>
          <a:off x="645931" y="2594433"/>
          <a:ext cx="258372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1C64532-EDF8-164C-A23C-7A5150181B63}">
      <dsp:nvSpPr>
        <dsp:cNvPr id="0" name=""/>
        <dsp:cNvSpPr/>
      </dsp:nvSpPr>
      <dsp:spPr>
        <a:xfrm>
          <a:off x="694376" y="2625319"/>
          <a:ext cx="2535279" cy="617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Edible Community Orchard</a:t>
          </a:r>
        </a:p>
      </dsp:txBody>
      <dsp:txXfrm>
        <a:off x="694376" y="2625319"/>
        <a:ext cx="2535279" cy="617722"/>
      </dsp:txXfrm>
    </dsp:sp>
    <dsp:sp modelId="{F879C6C9-3C13-5D4F-8D21-903930770DF4}">
      <dsp:nvSpPr>
        <dsp:cNvPr id="0" name=""/>
        <dsp:cNvSpPr/>
      </dsp:nvSpPr>
      <dsp:spPr>
        <a:xfrm>
          <a:off x="645931" y="3243042"/>
          <a:ext cx="258372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F693B43-D2A2-A74C-A725-BA636C0755E2}">
      <dsp:nvSpPr>
        <dsp:cNvPr id="0" name=""/>
        <dsp:cNvSpPr/>
      </dsp:nvSpPr>
      <dsp:spPr>
        <a:xfrm>
          <a:off x="694376" y="3273928"/>
          <a:ext cx="2535279" cy="617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Wivenhoe Project</a:t>
          </a:r>
        </a:p>
      </dsp:txBody>
      <dsp:txXfrm>
        <a:off x="694376" y="3273928"/>
        <a:ext cx="2535279" cy="617722"/>
      </dsp:txXfrm>
    </dsp:sp>
    <dsp:sp modelId="{216BE743-85E1-7B46-9596-C5BDABCFEBCF}">
      <dsp:nvSpPr>
        <dsp:cNvPr id="0" name=""/>
        <dsp:cNvSpPr/>
      </dsp:nvSpPr>
      <dsp:spPr>
        <a:xfrm>
          <a:off x="645931" y="3891650"/>
          <a:ext cx="258372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EE245-90FF-C146-B59F-F748F1656680}">
      <dsp:nvSpPr>
        <dsp:cNvPr id="0" name=""/>
        <dsp:cNvSpPr/>
      </dsp:nvSpPr>
      <dsp:spPr>
        <a:xfrm>
          <a:off x="0" y="0"/>
          <a:ext cx="710418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566CD55-BD39-C049-A775-23767F5B0029}">
      <dsp:nvSpPr>
        <dsp:cNvPr id="0" name=""/>
        <dsp:cNvSpPr/>
      </dsp:nvSpPr>
      <dsp:spPr>
        <a:xfrm>
          <a:off x="0" y="0"/>
          <a:ext cx="1420837" cy="16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GB" sz="6500" kern="1200"/>
        </a:p>
      </dsp:txBody>
      <dsp:txXfrm>
        <a:off x="0" y="0"/>
        <a:ext cx="1420837" cy="1645920"/>
      </dsp:txXfrm>
    </dsp:sp>
    <dsp:sp modelId="{B66BEE5E-34B7-FC45-8F50-39DF51C3736E}">
      <dsp:nvSpPr>
        <dsp:cNvPr id="0" name=""/>
        <dsp:cNvSpPr/>
      </dsp:nvSpPr>
      <dsp:spPr>
        <a:xfrm>
          <a:off x="1527400" y="25717"/>
          <a:ext cx="5576787" cy="514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Colchester Orbital</a:t>
          </a:r>
        </a:p>
      </dsp:txBody>
      <dsp:txXfrm>
        <a:off x="1527400" y="25717"/>
        <a:ext cx="5576787" cy="514349"/>
      </dsp:txXfrm>
    </dsp:sp>
    <dsp:sp modelId="{C217E12F-BA81-4A4F-A3D7-1CAAD4855FA1}">
      <dsp:nvSpPr>
        <dsp:cNvPr id="0" name=""/>
        <dsp:cNvSpPr/>
      </dsp:nvSpPr>
      <dsp:spPr>
        <a:xfrm>
          <a:off x="1420837" y="540067"/>
          <a:ext cx="568335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3117D05-5BC8-EB41-9FCE-C3BBF7894AB1}">
      <dsp:nvSpPr>
        <dsp:cNvPr id="0" name=""/>
        <dsp:cNvSpPr/>
      </dsp:nvSpPr>
      <dsp:spPr>
        <a:xfrm>
          <a:off x="1527400" y="565784"/>
          <a:ext cx="5576787" cy="514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Town Centre</a:t>
          </a:r>
        </a:p>
      </dsp:txBody>
      <dsp:txXfrm>
        <a:off x="1527400" y="565784"/>
        <a:ext cx="5576787" cy="514349"/>
      </dsp:txXfrm>
    </dsp:sp>
    <dsp:sp modelId="{7BD4BC0B-9A8F-F641-BA7A-AA53B1A6AFDE}">
      <dsp:nvSpPr>
        <dsp:cNvPr id="0" name=""/>
        <dsp:cNvSpPr/>
      </dsp:nvSpPr>
      <dsp:spPr>
        <a:xfrm>
          <a:off x="1420837" y="1080134"/>
          <a:ext cx="568335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B708E3B-AD5E-1849-81B3-259494B65133}">
      <dsp:nvSpPr>
        <dsp:cNvPr id="0" name=""/>
        <dsp:cNvSpPr/>
      </dsp:nvSpPr>
      <dsp:spPr>
        <a:xfrm>
          <a:off x="1527400" y="1105852"/>
          <a:ext cx="5576787" cy="514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Fixing the Link</a:t>
          </a:r>
        </a:p>
      </dsp:txBody>
      <dsp:txXfrm>
        <a:off x="1527400" y="1105852"/>
        <a:ext cx="5576787" cy="514349"/>
      </dsp:txXfrm>
    </dsp:sp>
    <dsp:sp modelId="{B55655B7-13AF-F345-A44C-A440AAE0A08C}">
      <dsp:nvSpPr>
        <dsp:cNvPr id="0" name=""/>
        <dsp:cNvSpPr/>
      </dsp:nvSpPr>
      <dsp:spPr>
        <a:xfrm>
          <a:off x="1420837" y="1620202"/>
          <a:ext cx="568335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8A16A-3A82-4D45-8786-6725F81BCEF2}">
      <dsp:nvSpPr>
        <dsp:cNvPr id="0" name=""/>
        <dsp:cNvSpPr/>
      </dsp:nvSpPr>
      <dsp:spPr>
        <a:xfrm>
          <a:off x="1902490" y="1531697"/>
          <a:ext cx="1493917" cy="236989"/>
        </a:xfrm>
        <a:custGeom>
          <a:avLst/>
          <a:gdLst/>
          <a:ahLst/>
          <a:cxnLst/>
          <a:rect l="0" t="0" r="0" b="0"/>
          <a:pathLst>
            <a:path>
              <a:moveTo>
                <a:pt x="0" y="0"/>
              </a:moveTo>
              <a:lnTo>
                <a:pt x="0" y="161501"/>
              </a:lnTo>
              <a:lnTo>
                <a:pt x="1493917" y="161501"/>
              </a:lnTo>
              <a:lnTo>
                <a:pt x="1493917" y="2369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394EE8-31C6-4E3B-A344-70338D730AD5}">
      <dsp:nvSpPr>
        <dsp:cNvPr id="0" name=""/>
        <dsp:cNvSpPr/>
      </dsp:nvSpPr>
      <dsp:spPr>
        <a:xfrm>
          <a:off x="1902490" y="1531697"/>
          <a:ext cx="497972" cy="236989"/>
        </a:xfrm>
        <a:custGeom>
          <a:avLst/>
          <a:gdLst/>
          <a:ahLst/>
          <a:cxnLst/>
          <a:rect l="0" t="0" r="0" b="0"/>
          <a:pathLst>
            <a:path>
              <a:moveTo>
                <a:pt x="0" y="0"/>
              </a:moveTo>
              <a:lnTo>
                <a:pt x="0" y="161501"/>
              </a:lnTo>
              <a:lnTo>
                <a:pt x="497972" y="161501"/>
              </a:lnTo>
              <a:lnTo>
                <a:pt x="497972" y="2369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C3C91E-C3E7-49D5-BC1B-045B11822193}">
      <dsp:nvSpPr>
        <dsp:cNvPr id="0" name=""/>
        <dsp:cNvSpPr/>
      </dsp:nvSpPr>
      <dsp:spPr>
        <a:xfrm>
          <a:off x="1404518" y="1531697"/>
          <a:ext cx="497972" cy="236989"/>
        </a:xfrm>
        <a:custGeom>
          <a:avLst/>
          <a:gdLst/>
          <a:ahLst/>
          <a:cxnLst/>
          <a:rect l="0" t="0" r="0" b="0"/>
          <a:pathLst>
            <a:path>
              <a:moveTo>
                <a:pt x="497972" y="0"/>
              </a:moveTo>
              <a:lnTo>
                <a:pt x="497972" y="161501"/>
              </a:lnTo>
              <a:lnTo>
                <a:pt x="0" y="161501"/>
              </a:lnTo>
              <a:lnTo>
                <a:pt x="0" y="2369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E8B4C4-6129-4A47-B2C3-846D7130AE12}">
      <dsp:nvSpPr>
        <dsp:cNvPr id="0" name=""/>
        <dsp:cNvSpPr/>
      </dsp:nvSpPr>
      <dsp:spPr>
        <a:xfrm>
          <a:off x="408573" y="1531697"/>
          <a:ext cx="1493917" cy="236989"/>
        </a:xfrm>
        <a:custGeom>
          <a:avLst/>
          <a:gdLst/>
          <a:ahLst/>
          <a:cxnLst/>
          <a:rect l="0" t="0" r="0" b="0"/>
          <a:pathLst>
            <a:path>
              <a:moveTo>
                <a:pt x="1493917" y="0"/>
              </a:moveTo>
              <a:lnTo>
                <a:pt x="1493917" y="161501"/>
              </a:lnTo>
              <a:lnTo>
                <a:pt x="0" y="161501"/>
              </a:lnTo>
              <a:lnTo>
                <a:pt x="0" y="2369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BA0782-AA36-458F-8D78-C36E747ECA4B}">
      <dsp:nvSpPr>
        <dsp:cNvPr id="0" name=""/>
        <dsp:cNvSpPr/>
      </dsp:nvSpPr>
      <dsp:spPr>
        <a:xfrm>
          <a:off x="1495058" y="1014259"/>
          <a:ext cx="814864" cy="5174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94F5647-7229-43E2-8416-ECC090BFAB0C}">
      <dsp:nvSpPr>
        <dsp:cNvPr id="0" name=""/>
        <dsp:cNvSpPr/>
      </dsp:nvSpPr>
      <dsp:spPr>
        <a:xfrm>
          <a:off x="1585599" y="1100272"/>
          <a:ext cx="814864" cy="5174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Calibri Light" panose="020F0302020204030204"/>
            </a:rPr>
            <a:t>How?</a:t>
          </a:r>
          <a:endParaRPr lang="en-GB" sz="1300" kern="1200" dirty="0"/>
        </a:p>
      </dsp:txBody>
      <dsp:txXfrm>
        <a:off x="1600754" y="1115427"/>
        <a:ext cx="784554" cy="487128"/>
      </dsp:txXfrm>
    </dsp:sp>
    <dsp:sp modelId="{5326EA82-7D2B-4520-9B99-ADBD6F8D86AE}">
      <dsp:nvSpPr>
        <dsp:cNvPr id="0" name=""/>
        <dsp:cNvSpPr/>
      </dsp:nvSpPr>
      <dsp:spPr>
        <a:xfrm>
          <a:off x="1141" y="1768687"/>
          <a:ext cx="814864" cy="51743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59B4BA-4EB3-4694-9BDC-EC54957A488C}">
      <dsp:nvSpPr>
        <dsp:cNvPr id="0" name=""/>
        <dsp:cNvSpPr/>
      </dsp:nvSpPr>
      <dsp:spPr>
        <a:xfrm>
          <a:off x="91681" y="1854701"/>
          <a:ext cx="814864" cy="51743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Schools</a:t>
          </a:r>
        </a:p>
      </dsp:txBody>
      <dsp:txXfrm>
        <a:off x="106836" y="1869856"/>
        <a:ext cx="784554" cy="487128"/>
      </dsp:txXfrm>
    </dsp:sp>
    <dsp:sp modelId="{792A5C42-E00D-4CF9-B2E0-7FE95D5C590B}">
      <dsp:nvSpPr>
        <dsp:cNvPr id="0" name=""/>
        <dsp:cNvSpPr/>
      </dsp:nvSpPr>
      <dsp:spPr>
        <a:xfrm>
          <a:off x="997086" y="1768687"/>
          <a:ext cx="814864" cy="51743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6677742-3E78-4ED2-AE99-635589F5FFE6}">
      <dsp:nvSpPr>
        <dsp:cNvPr id="0" name=""/>
        <dsp:cNvSpPr/>
      </dsp:nvSpPr>
      <dsp:spPr>
        <a:xfrm>
          <a:off x="1087626" y="1854701"/>
          <a:ext cx="814864" cy="51743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Volunteer Network</a:t>
          </a:r>
        </a:p>
      </dsp:txBody>
      <dsp:txXfrm>
        <a:off x="1102781" y="1869856"/>
        <a:ext cx="784554" cy="487128"/>
      </dsp:txXfrm>
    </dsp:sp>
    <dsp:sp modelId="{9C27E748-F0C5-4609-AA84-8C3371715B1A}">
      <dsp:nvSpPr>
        <dsp:cNvPr id="0" name=""/>
        <dsp:cNvSpPr/>
      </dsp:nvSpPr>
      <dsp:spPr>
        <a:xfrm>
          <a:off x="1993031" y="1768687"/>
          <a:ext cx="814864" cy="51743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A282691-27D9-4F9F-98DC-B948E983DEA3}">
      <dsp:nvSpPr>
        <dsp:cNvPr id="0" name=""/>
        <dsp:cNvSpPr/>
      </dsp:nvSpPr>
      <dsp:spPr>
        <a:xfrm>
          <a:off x="2083571" y="1854701"/>
          <a:ext cx="814864" cy="51743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Website</a:t>
          </a:r>
        </a:p>
      </dsp:txBody>
      <dsp:txXfrm>
        <a:off x="2098726" y="1869856"/>
        <a:ext cx="784554" cy="487128"/>
      </dsp:txXfrm>
    </dsp:sp>
    <dsp:sp modelId="{E14D5DFE-FEED-4EB3-9860-72B05D6F84DB}">
      <dsp:nvSpPr>
        <dsp:cNvPr id="0" name=""/>
        <dsp:cNvSpPr/>
      </dsp:nvSpPr>
      <dsp:spPr>
        <a:xfrm>
          <a:off x="2988976" y="1768687"/>
          <a:ext cx="814864" cy="51743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417C6B-FBC7-4751-9388-818A8A3D889F}">
      <dsp:nvSpPr>
        <dsp:cNvPr id="0" name=""/>
        <dsp:cNvSpPr/>
      </dsp:nvSpPr>
      <dsp:spPr>
        <a:xfrm>
          <a:off x="3079516" y="1854701"/>
          <a:ext cx="814864" cy="51743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Social Media</a:t>
          </a:r>
        </a:p>
      </dsp:txBody>
      <dsp:txXfrm>
        <a:off x="3094671" y="1869856"/>
        <a:ext cx="784554" cy="4871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95F71-8636-4F16-A285-0F2C4B516B2B}">
      <dsp:nvSpPr>
        <dsp:cNvPr id="0" name=""/>
        <dsp:cNvSpPr/>
      </dsp:nvSpPr>
      <dsp:spPr>
        <a:xfrm>
          <a:off x="0" y="2018"/>
          <a:ext cx="6730504" cy="8602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C16A5-167D-4CD7-ABEA-8E1738C16C7B}">
      <dsp:nvSpPr>
        <dsp:cNvPr id="0" name=""/>
        <dsp:cNvSpPr/>
      </dsp:nvSpPr>
      <dsp:spPr>
        <a:xfrm>
          <a:off x="260212" y="195565"/>
          <a:ext cx="473114" cy="47311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5D3235-1F7D-4827-B5FC-6D9970323014}">
      <dsp:nvSpPr>
        <dsp:cNvPr id="0" name=""/>
        <dsp:cNvSpPr/>
      </dsp:nvSpPr>
      <dsp:spPr>
        <a:xfrm>
          <a:off x="993540" y="2018"/>
          <a:ext cx="5736963" cy="860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39" tIns="91039" rIns="91039" bIns="91039" numCol="1" spcCol="1270" anchor="ctr" anchorCtr="0">
          <a:noAutofit/>
        </a:bodyPr>
        <a:lstStyle/>
        <a:p>
          <a:pPr marL="0" lvl="0" indent="0" algn="l" defTabSz="844550">
            <a:lnSpc>
              <a:spcPct val="100000"/>
            </a:lnSpc>
            <a:spcBef>
              <a:spcPct val="0"/>
            </a:spcBef>
            <a:spcAft>
              <a:spcPct val="35000"/>
            </a:spcAft>
            <a:buNone/>
          </a:pPr>
          <a:r>
            <a:rPr lang="en-GB" sz="1900" kern="1200" dirty="0"/>
            <a:t>Providing information for locals on ways to be more green</a:t>
          </a:r>
          <a:endParaRPr lang="en-US" sz="1900" kern="1200" dirty="0"/>
        </a:p>
      </dsp:txBody>
      <dsp:txXfrm>
        <a:off x="993540" y="2018"/>
        <a:ext cx="5736963" cy="860207"/>
      </dsp:txXfrm>
    </dsp:sp>
    <dsp:sp modelId="{6FB5B588-0AA4-42C2-9F8C-5E05B70D0FA3}">
      <dsp:nvSpPr>
        <dsp:cNvPr id="0" name=""/>
        <dsp:cNvSpPr/>
      </dsp:nvSpPr>
      <dsp:spPr>
        <a:xfrm>
          <a:off x="0" y="1077278"/>
          <a:ext cx="6730504" cy="8602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24694-01A9-4947-8346-2DFF7F078AEF}">
      <dsp:nvSpPr>
        <dsp:cNvPr id="0" name=""/>
        <dsp:cNvSpPr/>
      </dsp:nvSpPr>
      <dsp:spPr>
        <a:xfrm>
          <a:off x="260212" y="1270825"/>
          <a:ext cx="473114" cy="47311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C8BE87-A432-412E-8953-99D40D9AD02D}">
      <dsp:nvSpPr>
        <dsp:cNvPr id="0" name=""/>
        <dsp:cNvSpPr/>
      </dsp:nvSpPr>
      <dsp:spPr>
        <a:xfrm>
          <a:off x="993540" y="1077278"/>
          <a:ext cx="5736963" cy="860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39" tIns="91039" rIns="91039" bIns="91039" numCol="1" spcCol="1270" anchor="ctr" anchorCtr="0">
          <a:noAutofit/>
        </a:bodyPr>
        <a:lstStyle/>
        <a:p>
          <a:pPr marL="0" lvl="0" indent="0" algn="l" defTabSz="844550">
            <a:lnSpc>
              <a:spcPct val="100000"/>
            </a:lnSpc>
            <a:spcBef>
              <a:spcPct val="0"/>
            </a:spcBef>
            <a:spcAft>
              <a:spcPct val="35000"/>
            </a:spcAft>
            <a:buNone/>
          </a:pPr>
          <a:r>
            <a:rPr lang="en-GB" sz="1900" kern="1200"/>
            <a:t>Facilitating local climate/environment groups</a:t>
          </a:r>
          <a:endParaRPr lang="en-US" sz="1900" kern="1200"/>
        </a:p>
      </dsp:txBody>
      <dsp:txXfrm>
        <a:off x="993540" y="1077278"/>
        <a:ext cx="5736963" cy="860207"/>
      </dsp:txXfrm>
    </dsp:sp>
    <dsp:sp modelId="{D8B081E7-B386-4F73-8064-F1672B7884D4}">
      <dsp:nvSpPr>
        <dsp:cNvPr id="0" name=""/>
        <dsp:cNvSpPr/>
      </dsp:nvSpPr>
      <dsp:spPr>
        <a:xfrm>
          <a:off x="0" y="2152538"/>
          <a:ext cx="6730504" cy="8602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CAFEF6-F6CB-4877-9668-CCB09D651CC3}">
      <dsp:nvSpPr>
        <dsp:cNvPr id="0" name=""/>
        <dsp:cNvSpPr/>
      </dsp:nvSpPr>
      <dsp:spPr>
        <a:xfrm>
          <a:off x="260212" y="2346084"/>
          <a:ext cx="473114" cy="473114"/>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4269B7-A4F7-418B-8382-1B1D3BAE4071}">
      <dsp:nvSpPr>
        <dsp:cNvPr id="0" name=""/>
        <dsp:cNvSpPr/>
      </dsp:nvSpPr>
      <dsp:spPr>
        <a:xfrm>
          <a:off x="993540" y="2152538"/>
          <a:ext cx="5736963" cy="860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39" tIns="91039" rIns="91039" bIns="91039" numCol="1" spcCol="1270" anchor="ctr" anchorCtr="0">
          <a:noAutofit/>
        </a:bodyPr>
        <a:lstStyle/>
        <a:p>
          <a:pPr marL="0" lvl="0" indent="0" algn="l" defTabSz="844550">
            <a:lnSpc>
              <a:spcPct val="100000"/>
            </a:lnSpc>
            <a:spcBef>
              <a:spcPct val="0"/>
            </a:spcBef>
            <a:spcAft>
              <a:spcPct val="35000"/>
            </a:spcAft>
            <a:buNone/>
          </a:pPr>
          <a:r>
            <a:rPr lang="en-GB" sz="1900" kern="1200" dirty="0"/>
            <a:t>Manage greenspaces in an environmentally friendly way</a:t>
          </a:r>
          <a:endParaRPr lang="en-US" sz="1900" kern="1200" dirty="0"/>
        </a:p>
      </dsp:txBody>
      <dsp:txXfrm>
        <a:off x="993540" y="2152538"/>
        <a:ext cx="5736963" cy="860207"/>
      </dsp:txXfrm>
    </dsp:sp>
    <dsp:sp modelId="{9935461F-6973-41D2-B5BA-26927E88B79E}">
      <dsp:nvSpPr>
        <dsp:cNvPr id="0" name=""/>
        <dsp:cNvSpPr/>
      </dsp:nvSpPr>
      <dsp:spPr>
        <a:xfrm>
          <a:off x="0" y="3227797"/>
          <a:ext cx="6730504" cy="8602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45195F-70A7-4236-AE75-AD75E7E6B041}">
      <dsp:nvSpPr>
        <dsp:cNvPr id="0" name=""/>
        <dsp:cNvSpPr/>
      </dsp:nvSpPr>
      <dsp:spPr>
        <a:xfrm>
          <a:off x="260212" y="3421344"/>
          <a:ext cx="473114" cy="473114"/>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952060-9CEF-4BF5-9EAB-849985FCEC56}">
      <dsp:nvSpPr>
        <dsp:cNvPr id="0" name=""/>
        <dsp:cNvSpPr/>
      </dsp:nvSpPr>
      <dsp:spPr>
        <a:xfrm>
          <a:off x="993540" y="3227797"/>
          <a:ext cx="5736963" cy="860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39" tIns="91039" rIns="91039" bIns="91039" numCol="1" spcCol="1270" anchor="ctr" anchorCtr="0">
          <a:noAutofit/>
        </a:bodyPr>
        <a:lstStyle/>
        <a:p>
          <a:pPr marL="0" lvl="0" indent="0" algn="l" defTabSz="844550">
            <a:lnSpc>
              <a:spcPct val="100000"/>
            </a:lnSpc>
            <a:spcBef>
              <a:spcPct val="0"/>
            </a:spcBef>
            <a:spcAft>
              <a:spcPct val="35000"/>
            </a:spcAft>
            <a:buNone/>
          </a:pPr>
          <a:r>
            <a:rPr lang="en-GB" sz="1900" kern="1200"/>
            <a:t>Setting up community recycling facilities e.g. TerraCycle, Community compost</a:t>
          </a:r>
          <a:endParaRPr lang="en-US" sz="1900" kern="1200"/>
        </a:p>
      </dsp:txBody>
      <dsp:txXfrm>
        <a:off x="993540" y="3227797"/>
        <a:ext cx="5736963" cy="860207"/>
      </dsp:txXfrm>
    </dsp:sp>
    <dsp:sp modelId="{61E02098-953E-402F-A5C4-BD2F2DAA292A}">
      <dsp:nvSpPr>
        <dsp:cNvPr id="0" name=""/>
        <dsp:cNvSpPr/>
      </dsp:nvSpPr>
      <dsp:spPr>
        <a:xfrm>
          <a:off x="0" y="4303057"/>
          <a:ext cx="6730504" cy="8602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4BD39-2A5A-41E3-AFD3-047B9DFF0486}">
      <dsp:nvSpPr>
        <dsp:cNvPr id="0" name=""/>
        <dsp:cNvSpPr/>
      </dsp:nvSpPr>
      <dsp:spPr>
        <a:xfrm>
          <a:off x="260212" y="4496604"/>
          <a:ext cx="473114" cy="473114"/>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B89D75-B280-4D8A-B1DF-74CF35EA77B9}">
      <dsp:nvSpPr>
        <dsp:cNvPr id="0" name=""/>
        <dsp:cNvSpPr/>
      </dsp:nvSpPr>
      <dsp:spPr>
        <a:xfrm>
          <a:off x="993540" y="4303057"/>
          <a:ext cx="5736963" cy="860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39" tIns="91039" rIns="91039" bIns="91039" numCol="1" spcCol="1270" anchor="ctr" anchorCtr="0">
          <a:noAutofit/>
        </a:bodyPr>
        <a:lstStyle/>
        <a:p>
          <a:pPr marL="0" lvl="0" indent="0" algn="l" defTabSz="844550">
            <a:lnSpc>
              <a:spcPct val="100000"/>
            </a:lnSpc>
            <a:spcBef>
              <a:spcPct val="0"/>
            </a:spcBef>
            <a:spcAft>
              <a:spcPct val="35000"/>
            </a:spcAft>
            <a:buNone/>
          </a:pPr>
          <a:r>
            <a:rPr lang="en-GB" sz="1900" kern="1200"/>
            <a:t>Assessing env impacts of decisions and actions taken</a:t>
          </a:r>
          <a:endParaRPr lang="en-US" sz="1900" kern="1200"/>
        </a:p>
      </dsp:txBody>
      <dsp:txXfrm>
        <a:off x="993540" y="4303057"/>
        <a:ext cx="5736963" cy="860207"/>
      </dsp:txXfrm>
    </dsp:sp>
    <dsp:sp modelId="{498192D8-0C30-4197-ACCF-E6EEAC0A5B19}">
      <dsp:nvSpPr>
        <dsp:cNvPr id="0" name=""/>
        <dsp:cNvSpPr/>
      </dsp:nvSpPr>
      <dsp:spPr>
        <a:xfrm>
          <a:off x="0" y="5378317"/>
          <a:ext cx="6730504" cy="8602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945B58-19CF-46C6-89DE-171DC8231E41}">
      <dsp:nvSpPr>
        <dsp:cNvPr id="0" name=""/>
        <dsp:cNvSpPr/>
      </dsp:nvSpPr>
      <dsp:spPr>
        <a:xfrm>
          <a:off x="260212" y="5571864"/>
          <a:ext cx="473114" cy="473114"/>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2108DF-6F0C-4134-A009-55A261D6C26E}">
      <dsp:nvSpPr>
        <dsp:cNvPr id="0" name=""/>
        <dsp:cNvSpPr/>
      </dsp:nvSpPr>
      <dsp:spPr>
        <a:xfrm>
          <a:off x="993540" y="5378317"/>
          <a:ext cx="5736963" cy="860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39" tIns="91039" rIns="91039" bIns="91039" numCol="1" spcCol="1270" anchor="ctr" anchorCtr="0">
          <a:noAutofit/>
        </a:bodyPr>
        <a:lstStyle/>
        <a:p>
          <a:pPr marL="0" lvl="0" indent="0" algn="l" defTabSz="844550">
            <a:lnSpc>
              <a:spcPct val="100000"/>
            </a:lnSpc>
            <a:spcBef>
              <a:spcPct val="0"/>
            </a:spcBef>
            <a:spcAft>
              <a:spcPct val="35000"/>
            </a:spcAft>
            <a:buNone/>
          </a:pPr>
          <a:r>
            <a:rPr lang="en-GB" sz="1900" kern="1200"/>
            <a:t>Creating a Climate Action Plan for your parish</a:t>
          </a:r>
          <a:endParaRPr lang="en-US" sz="1900" kern="1200"/>
        </a:p>
      </dsp:txBody>
      <dsp:txXfrm>
        <a:off x="993540" y="5378317"/>
        <a:ext cx="5736963" cy="8602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26B12-0373-454B-AA2C-4EFDABFE1408}">
      <dsp:nvSpPr>
        <dsp:cNvPr id="0" name=""/>
        <dsp:cNvSpPr/>
      </dsp:nvSpPr>
      <dsp:spPr>
        <a:xfrm>
          <a:off x="0" y="91874"/>
          <a:ext cx="6224335" cy="52477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Example actions:</a:t>
          </a:r>
          <a:endParaRPr lang="en-US" sz="3300" kern="1200" dirty="0"/>
        </a:p>
        <a:p>
          <a:pPr marL="228600" lvl="1" indent="-228600" algn="l" defTabSz="1155700">
            <a:lnSpc>
              <a:spcPct val="90000"/>
            </a:lnSpc>
            <a:spcBef>
              <a:spcPct val="0"/>
            </a:spcBef>
            <a:spcAft>
              <a:spcPct val="15000"/>
            </a:spcAft>
            <a:buChar char="•"/>
          </a:pPr>
          <a:r>
            <a:rPr lang="en-GB" sz="2600" kern="1200" dirty="0"/>
            <a:t>Reducing cutting of grass and creating wildflower meadow</a:t>
          </a:r>
          <a:endParaRPr lang="en-US" sz="2600" kern="1200" dirty="0"/>
        </a:p>
        <a:p>
          <a:pPr marL="228600" lvl="1" indent="-228600" algn="l" defTabSz="1155700">
            <a:lnSpc>
              <a:spcPct val="90000"/>
            </a:lnSpc>
            <a:spcBef>
              <a:spcPct val="0"/>
            </a:spcBef>
            <a:spcAft>
              <a:spcPct val="15000"/>
            </a:spcAft>
            <a:buChar char="•"/>
          </a:pPr>
          <a:r>
            <a:rPr lang="en-GB" sz="2600" kern="1200" dirty="0"/>
            <a:t>Creation of own compost from grass cuttings and soil – use on estate</a:t>
          </a:r>
          <a:endParaRPr lang="en-US" sz="2600" kern="1200" dirty="0"/>
        </a:p>
        <a:p>
          <a:pPr marL="228600" lvl="1" indent="-228600" algn="l" defTabSz="1155700">
            <a:lnSpc>
              <a:spcPct val="90000"/>
            </a:lnSpc>
            <a:spcBef>
              <a:spcPct val="0"/>
            </a:spcBef>
            <a:spcAft>
              <a:spcPct val="15000"/>
            </a:spcAft>
            <a:buChar char="•"/>
          </a:pPr>
          <a:r>
            <a:rPr lang="en-GB" sz="2600" kern="1200" dirty="0"/>
            <a:t>No disposable cups/crockery used for Parish meetings</a:t>
          </a:r>
          <a:endParaRPr lang="en-US" sz="2600" kern="1200" dirty="0"/>
        </a:p>
        <a:p>
          <a:pPr marL="228600" lvl="1" indent="-228600" algn="l" defTabSz="1155700">
            <a:lnSpc>
              <a:spcPct val="90000"/>
            </a:lnSpc>
            <a:spcBef>
              <a:spcPct val="0"/>
            </a:spcBef>
            <a:spcAft>
              <a:spcPct val="15000"/>
            </a:spcAft>
            <a:buChar char="•"/>
          </a:pPr>
          <a:r>
            <a:rPr lang="en-GB" sz="2600" kern="1200" dirty="0"/>
            <a:t>Use in planning to promote env actions e.g. solar panels</a:t>
          </a:r>
          <a:endParaRPr lang="en-US" sz="2600" kern="1200" dirty="0"/>
        </a:p>
        <a:p>
          <a:pPr marL="228600" lvl="1" indent="-228600" algn="l" defTabSz="1155700">
            <a:lnSpc>
              <a:spcPct val="90000"/>
            </a:lnSpc>
            <a:spcBef>
              <a:spcPct val="0"/>
            </a:spcBef>
            <a:spcAft>
              <a:spcPct val="15000"/>
            </a:spcAft>
            <a:buChar char="•"/>
          </a:pPr>
          <a:r>
            <a:rPr lang="en-GB" sz="2600" kern="1200" dirty="0"/>
            <a:t>Green tariff for BTC offices</a:t>
          </a:r>
          <a:endParaRPr lang="en-US" sz="2600" kern="1200" dirty="0"/>
        </a:p>
        <a:p>
          <a:pPr marL="228600" lvl="1" indent="-228600" algn="l" defTabSz="1155700">
            <a:lnSpc>
              <a:spcPct val="90000"/>
            </a:lnSpc>
            <a:spcBef>
              <a:spcPct val="0"/>
            </a:spcBef>
            <a:spcAft>
              <a:spcPct val="15000"/>
            </a:spcAft>
            <a:buChar char="•"/>
          </a:pPr>
          <a:r>
            <a:rPr lang="en-GB" sz="2600" kern="1200" dirty="0"/>
            <a:t>Exploring EV charge points and heat pumps for heating</a:t>
          </a:r>
          <a:endParaRPr lang="en-US" sz="2600" kern="1200" dirty="0"/>
        </a:p>
      </dsp:txBody>
      <dsp:txXfrm>
        <a:off x="0" y="91874"/>
        <a:ext cx="6224335" cy="52477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0.88578</cdr:x>
      <cdr:y>0.66037</cdr:y>
    </cdr:from>
    <cdr:to>
      <cdr:x>0.95929</cdr:x>
      <cdr:y>0.79902</cdr:y>
    </cdr:to>
    <cdr:sp macro="" textlink="">
      <cdr:nvSpPr>
        <cdr:cNvPr id="3" name="TextBox 2">
          <a:extLst xmlns:a="http://schemas.openxmlformats.org/drawingml/2006/main">
            <a:ext uri="{FF2B5EF4-FFF2-40B4-BE49-F238E27FC236}">
              <a16:creationId xmlns:a16="http://schemas.microsoft.com/office/drawing/2014/main" id="{18875C97-E6EF-45B1-9755-3C79484F39E2}"/>
            </a:ext>
          </a:extLst>
        </cdr:cNvPr>
        <cdr:cNvSpPr txBox="1"/>
      </cdr:nvSpPr>
      <cdr:spPr>
        <a:xfrm xmlns:a="http://schemas.openxmlformats.org/drawingml/2006/main">
          <a:off x="9314468" y="2873489"/>
          <a:ext cx="772998" cy="6033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23450-53A8-4E76-8747-94F25183D22E}" type="datetimeFigureOut">
              <a:rPr lang="en-GB" smtClean="0"/>
              <a:t>24/06/2021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49A3B-30B8-404F-95E7-098E391D6FE3}" type="slidenum">
              <a:rPr lang="en-GB" smtClean="0"/>
              <a:t>‹#›</a:t>
            </a:fld>
            <a:endParaRPr lang="en-GB"/>
          </a:p>
        </p:txBody>
      </p:sp>
    </p:spTree>
    <p:extLst>
      <p:ext uri="{BB962C8B-B14F-4D97-AF65-F5344CB8AC3E}">
        <p14:creationId xmlns:p14="http://schemas.microsoft.com/office/powerpoint/2010/main" val="251204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orms.office.com/r/zTrEtTQkg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rometowncouncil.gov.uk/wp-content/uploads/2017/03/Neighbourhood-Plan-01-Final-version-Low-Res-29-07-16-100dpi-1.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bisleycommunitycompostscheme.org.uk/"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rightlingseatowncouncil.co.uk/btc-environmental-policy-review/"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Tackling CE and net zero = overall goal/impact</a:t>
            </a:r>
          </a:p>
          <a:p>
            <a:r>
              <a:rPr lang="en-GB"/>
              <a:t>Our work – will look at various aspects of our work to show how we are embedding consideration of environment within each</a:t>
            </a:r>
          </a:p>
          <a:p>
            <a:r>
              <a:rPr lang="en-GB"/>
              <a:t>Will try and link throughout how this can be useful for Towns/Parishes</a:t>
            </a:r>
          </a:p>
        </p:txBody>
      </p:sp>
      <p:sp>
        <p:nvSpPr>
          <p:cNvPr id="4" name="Slide Number Placeholder 3"/>
          <p:cNvSpPr>
            <a:spLocks noGrp="1"/>
          </p:cNvSpPr>
          <p:nvPr>
            <p:ph type="sldNum" sz="quarter" idx="5"/>
          </p:nvPr>
        </p:nvSpPr>
        <p:spPr/>
        <p:txBody>
          <a:bodyPr/>
          <a:lstStyle/>
          <a:p>
            <a:fld id="{A8A49A3B-30B8-404F-95E7-098E391D6FE3}" type="slidenum">
              <a:rPr lang="en-GB" smtClean="0"/>
              <a:t>2</a:t>
            </a:fld>
            <a:endParaRPr lang="en-GB"/>
          </a:p>
        </p:txBody>
      </p:sp>
    </p:spTree>
    <p:extLst>
      <p:ext uri="{BB962C8B-B14F-4D97-AF65-F5344CB8AC3E}">
        <p14:creationId xmlns:p14="http://schemas.microsoft.com/office/powerpoint/2010/main" val="3980158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Emissions from investments have not actually decreased significantly – Procured goods and services has increased more, based on when big contracts were live (e.g. Sports Park)</a:t>
            </a:r>
          </a:p>
          <a:p>
            <a:endParaRPr lang="en-GB"/>
          </a:p>
          <a:p>
            <a:r>
              <a:rPr lang="en-GB"/>
              <a:t>Calculating your own emissions – Can link them to calculator provided by Local Partnerships or mention Impact tool which is really useful</a:t>
            </a:r>
          </a:p>
        </p:txBody>
      </p:sp>
      <p:sp>
        <p:nvSpPr>
          <p:cNvPr id="4" name="Slide Number Placeholder 3"/>
          <p:cNvSpPr>
            <a:spLocks noGrp="1"/>
          </p:cNvSpPr>
          <p:nvPr>
            <p:ph type="sldNum" sz="quarter" idx="5"/>
          </p:nvPr>
        </p:nvSpPr>
        <p:spPr/>
        <p:txBody>
          <a:bodyPr/>
          <a:lstStyle/>
          <a:p>
            <a:fld id="{F815C662-DBDB-4819-BCC6-F9A6E79F1060}" type="slidenum">
              <a:rPr lang="en-GB" smtClean="0"/>
              <a:t>13</a:t>
            </a:fld>
            <a:endParaRPr lang="en-GB"/>
          </a:p>
        </p:txBody>
      </p:sp>
    </p:spTree>
    <p:extLst>
      <p:ext uri="{BB962C8B-B14F-4D97-AF65-F5344CB8AC3E}">
        <p14:creationId xmlns:p14="http://schemas.microsoft.com/office/powerpoint/2010/main" val="3475794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Project Management – Created an assessment for staff to consider (and measure) impacts of their projects on emissions/environment</a:t>
            </a:r>
          </a:p>
          <a:p>
            <a:r>
              <a:rPr lang="en-GB" dirty="0"/>
              <a:t>SVP – Useful for understanding social value contractors deliver for contracts – considers environmental benefits (e.g. electric vehicles)</a:t>
            </a:r>
          </a:p>
          <a:p>
            <a:r>
              <a:rPr lang="en-GB" dirty="0"/>
              <a:t>Travel Plan – Promote cycling and walking to work – Picture shows bike event held for staff to repair and try out different bikes </a:t>
            </a:r>
          </a:p>
          <a:p>
            <a:r>
              <a:rPr lang="en-GB" dirty="0"/>
              <a:t>Establishing COWG</a:t>
            </a:r>
          </a:p>
          <a:p>
            <a:r>
              <a:rPr lang="en-GB" dirty="0">
                <a:cs typeface="Calibri" panose="020F0502020204030204"/>
              </a:rPr>
              <a:t>Ecosia</a:t>
            </a:r>
          </a:p>
        </p:txBody>
      </p:sp>
      <p:sp>
        <p:nvSpPr>
          <p:cNvPr id="4" name="Slide Number Placeholder 3"/>
          <p:cNvSpPr>
            <a:spLocks noGrp="1"/>
          </p:cNvSpPr>
          <p:nvPr>
            <p:ph type="sldNum" sz="quarter" idx="5"/>
          </p:nvPr>
        </p:nvSpPr>
        <p:spPr/>
        <p:txBody>
          <a:bodyPr/>
          <a:lstStyle/>
          <a:p>
            <a:fld id="{6D28083D-AA32-487B-AC3A-130E0E7F71A7}" type="slidenum">
              <a:rPr lang="en-GB" smtClean="0"/>
              <a:t>14</a:t>
            </a:fld>
            <a:endParaRPr lang="en-GB"/>
          </a:p>
        </p:txBody>
      </p:sp>
    </p:spTree>
    <p:extLst>
      <p:ext uri="{BB962C8B-B14F-4D97-AF65-F5344CB8AC3E}">
        <p14:creationId xmlns:p14="http://schemas.microsoft.com/office/powerpoint/2010/main" val="2668631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Rural Community Energy Fund – Provides technical/monetary support for community group led projects to generate renewable energy </a:t>
            </a:r>
          </a:p>
          <a:p>
            <a:r>
              <a:rPr lang="en-US" dirty="0">
                <a:cs typeface="Calibri"/>
              </a:rPr>
              <a:t>Community Energy South – Can provide mentoring support to help communities set up renewable energy projects.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8A49A3B-30B8-404F-95E7-098E391D6FE3}" type="slidenum">
              <a:rPr lang="en-GB" smtClean="0"/>
              <a:t>15</a:t>
            </a:fld>
            <a:endParaRPr lang="en-GB"/>
          </a:p>
        </p:txBody>
      </p:sp>
    </p:spTree>
    <p:extLst>
      <p:ext uri="{BB962C8B-B14F-4D97-AF65-F5344CB8AC3E}">
        <p14:creationId xmlns:p14="http://schemas.microsoft.com/office/powerpoint/2010/main" val="347988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ABCD approach – breaking down barriers and helping to utilise strengths in the community</a:t>
            </a:r>
            <a:endParaRPr lang="en-US" dirty="0"/>
          </a:p>
          <a:p>
            <a:endParaRPr lang="en-GB" dirty="0"/>
          </a:p>
          <a:p>
            <a:r>
              <a:rPr lang="en-GB" dirty="0">
                <a:cs typeface="Calibri"/>
              </a:rPr>
              <a:t>Parish provides ideal level to engage with residents</a:t>
            </a:r>
            <a:endParaRPr lang="en-GB" dirty="0"/>
          </a:p>
          <a:p>
            <a:endParaRPr lang="en-GB" dirty="0"/>
          </a:p>
          <a:p>
            <a:r>
              <a:rPr lang="en-GB" dirty="0"/>
              <a:t>Many ideas of community action that could be facilitated at Town/Parish level – litter picking groups, climate action groups, conservation groups, </a:t>
            </a:r>
            <a:r>
              <a:rPr lang="en-GB" dirty="0" err="1"/>
              <a:t>TerraCycle</a:t>
            </a:r>
            <a:r>
              <a:rPr lang="en-GB" dirty="0"/>
              <a:t> collections (</a:t>
            </a:r>
            <a:r>
              <a:rPr lang="en-GB" dirty="0" err="1"/>
              <a:t>Rowhedge</a:t>
            </a:r>
            <a:r>
              <a:rPr lang="en-GB" dirty="0"/>
              <a:t> recyclers). </a:t>
            </a:r>
            <a:endParaRPr lang="en-US" dirty="0">
              <a:cs typeface="Calibri"/>
            </a:endParaRPr>
          </a:p>
          <a:p>
            <a:endParaRPr lang="en-GB" dirty="0"/>
          </a:p>
          <a:p>
            <a:r>
              <a:rPr lang="en-GB" dirty="0"/>
              <a:t>Signposting to resources to help them save energy/use greener energy, energy switching sites (including ECC run schemes), Green Doctor, Ways to protect the environment generally too – See Eco Colchester website and Festival. </a:t>
            </a:r>
            <a:endParaRPr lang="en-GB" dirty="0">
              <a:cs typeface="Calibri"/>
            </a:endParaRPr>
          </a:p>
          <a:p>
            <a:endParaRPr lang="en-GB" dirty="0"/>
          </a:p>
          <a:p>
            <a:r>
              <a:rPr lang="en-GB" dirty="0"/>
              <a:t>Involving community in any projects – e.g. designing litter bins with children’s artwork, getting schools to design signs about changes to mowing/wildflower areas, getting cafes/pubs involved with any Refill initiatives, food waste collections. </a:t>
            </a:r>
            <a:endParaRPr lang="en-GB" dirty="0">
              <a:cs typeface="Calibri"/>
            </a:endParaRPr>
          </a:p>
        </p:txBody>
      </p:sp>
      <p:sp>
        <p:nvSpPr>
          <p:cNvPr id="4" name="Slide Number Placeholder 3"/>
          <p:cNvSpPr>
            <a:spLocks noGrp="1"/>
          </p:cNvSpPr>
          <p:nvPr>
            <p:ph type="sldNum" sz="quarter" idx="5"/>
          </p:nvPr>
        </p:nvSpPr>
        <p:spPr/>
        <p:txBody>
          <a:bodyPr/>
          <a:lstStyle/>
          <a:p>
            <a:fld id="{A8A49A3B-30B8-404F-95E7-098E391D6FE3}" type="slidenum">
              <a:rPr lang="en-GB" smtClean="0"/>
              <a:t>16</a:t>
            </a:fld>
            <a:endParaRPr lang="en-GB"/>
          </a:p>
        </p:txBody>
      </p:sp>
    </p:spTree>
    <p:extLst>
      <p:ext uri="{BB962C8B-B14F-4D97-AF65-F5344CB8AC3E}">
        <p14:creationId xmlns:p14="http://schemas.microsoft.com/office/powerpoint/2010/main" val="2626528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A8A49A3B-30B8-404F-95E7-098E391D6FE3}" type="slidenum">
              <a:rPr lang="en-GB" smtClean="0"/>
              <a:t>17</a:t>
            </a:fld>
            <a:endParaRPr lang="en-GB"/>
          </a:p>
        </p:txBody>
      </p:sp>
    </p:spTree>
    <p:extLst>
      <p:ext uri="{BB962C8B-B14F-4D97-AF65-F5344CB8AC3E}">
        <p14:creationId xmlns:p14="http://schemas.microsoft.com/office/powerpoint/2010/main" val="1802180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88CAA3-0653-4282-A557-7CE2648148C7}" type="slidenum">
              <a:rPr lang="en-GB" smtClean="0"/>
              <a:t>18</a:t>
            </a:fld>
            <a:endParaRPr lang="en-GB"/>
          </a:p>
        </p:txBody>
      </p:sp>
    </p:spTree>
    <p:extLst>
      <p:ext uri="{BB962C8B-B14F-4D97-AF65-F5344CB8AC3E}">
        <p14:creationId xmlns:p14="http://schemas.microsoft.com/office/powerpoint/2010/main" val="4254624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8CAA3-0653-4282-A557-7CE2648148C7}" type="slidenum">
              <a:rPr lang="en-GB" smtClean="0"/>
              <a:t>19</a:t>
            </a:fld>
            <a:endParaRPr lang="en-GB"/>
          </a:p>
        </p:txBody>
      </p:sp>
    </p:spTree>
    <p:extLst>
      <p:ext uri="{BB962C8B-B14F-4D97-AF65-F5344CB8AC3E}">
        <p14:creationId xmlns:p14="http://schemas.microsoft.com/office/powerpoint/2010/main" val="3993416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WTC have been </a:t>
            </a:r>
            <a:r>
              <a:rPr lang="en-US" dirty="0" err="1">
                <a:cs typeface="Calibri"/>
              </a:rPr>
              <a:t>trialling</a:t>
            </a:r>
            <a:r>
              <a:rPr lang="en-US" dirty="0">
                <a:cs typeface="Calibri"/>
              </a:rPr>
              <a:t> approach to reducing mowing of verges based on trials/work in collaboration with CBC</a:t>
            </a:r>
          </a:p>
          <a:p>
            <a:endParaRPr lang="en-US" dirty="0">
              <a:cs typeface="Calibri"/>
            </a:endParaRPr>
          </a:p>
          <a:p>
            <a:r>
              <a:rPr lang="en-US" dirty="0">
                <a:cs typeface="Calibri"/>
              </a:rPr>
              <a:t>Anyone from </a:t>
            </a:r>
            <a:r>
              <a:rPr lang="en-US" dirty="0" err="1">
                <a:cs typeface="Calibri"/>
              </a:rPr>
              <a:t>Wivenhoe</a:t>
            </a:r>
            <a:r>
              <a:rPr lang="en-US" dirty="0">
                <a:cs typeface="Calibri"/>
              </a:rPr>
              <a:t> on the call who can share how this is going?</a:t>
            </a:r>
          </a:p>
          <a:p>
            <a:endParaRPr lang="en-US" dirty="0">
              <a:cs typeface="Calibri"/>
            </a:endParaRPr>
          </a:p>
          <a:p>
            <a:r>
              <a:rPr lang="en-US" dirty="0">
                <a:cs typeface="Calibri"/>
              </a:rPr>
              <a:t>Intention is to share any information with other Towns/Parishes once this is </a:t>
            </a:r>
            <a:r>
              <a:rPr lang="en-US" dirty="0" err="1">
                <a:cs typeface="Calibri"/>
              </a:rPr>
              <a:t>finalised</a:t>
            </a:r>
            <a:r>
              <a:rPr lang="en-US" dirty="0">
                <a:cs typeface="Calibri"/>
              </a:rPr>
              <a:t>.</a:t>
            </a:r>
          </a:p>
        </p:txBody>
      </p:sp>
      <p:sp>
        <p:nvSpPr>
          <p:cNvPr id="4" name="Slide Number Placeholder 3"/>
          <p:cNvSpPr>
            <a:spLocks noGrp="1"/>
          </p:cNvSpPr>
          <p:nvPr>
            <p:ph type="sldNum" sz="quarter" idx="5"/>
          </p:nvPr>
        </p:nvSpPr>
        <p:spPr/>
        <p:txBody>
          <a:bodyPr/>
          <a:lstStyle/>
          <a:p>
            <a:fld id="{A8A49A3B-30B8-404F-95E7-098E391D6FE3}" type="slidenum">
              <a:rPr lang="en-GB" smtClean="0"/>
              <a:t>20</a:t>
            </a:fld>
            <a:endParaRPr lang="en-GB"/>
          </a:p>
        </p:txBody>
      </p:sp>
    </p:spTree>
    <p:extLst>
      <p:ext uri="{BB962C8B-B14F-4D97-AF65-F5344CB8AC3E}">
        <p14:creationId xmlns:p14="http://schemas.microsoft.com/office/powerpoint/2010/main" val="329841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CAA3-0653-4282-A557-7CE2648148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492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Promote sustainable staff travel as mentioned</a:t>
            </a:r>
          </a:p>
          <a:p>
            <a:endParaRPr lang="en-GB" dirty="0"/>
          </a:p>
          <a:p>
            <a:r>
              <a:rPr lang="en-GB" dirty="0"/>
              <a:t>Will be procuring our first EVs in 2021 – Mainly smaller vehicles. Plan on the right shows how we’ve thought about how we transition rest of fleet (with help from EST)</a:t>
            </a:r>
            <a:endParaRPr lang="en-GB" dirty="0">
              <a:cs typeface="Calibri"/>
            </a:endParaRPr>
          </a:p>
          <a:p>
            <a:endParaRPr lang="en-GB" dirty="0"/>
          </a:p>
          <a:p>
            <a:r>
              <a:rPr lang="en-GB" dirty="0"/>
              <a:t>Already using eCargo bikes within our fleet – used by CBH, Highwoods rangers. Ideal for short, routine journeys</a:t>
            </a:r>
            <a:endParaRPr lang="en-GB" dirty="0">
              <a:cs typeface="Calibri"/>
            </a:endParaRPr>
          </a:p>
          <a:p>
            <a:endParaRPr lang="en-GB" dirty="0"/>
          </a:p>
          <a:p>
            <a:r>
              <a:rPr lang="en-GB" dirty="0"/>
              <a:t>No idling – as part of Clean Air for Colchester project. Plenty of resources to share – facts on no-idling, banners, flyers etc. Could support within the Parish Council</a:t>
            </a:r>
            <a:endParaRPr lang="en-GB" dirty="0">
              <a:cs typeface="Calibri"/>
            </a:endParaRPr>
          </a:p>
        </p:txBody>
      </p:sp>
      <p:sp>
        <p:nvSpPr>
          <p:cNvPr id="4" name="Slide Number Placeholder 3"/>
          <p:cNvSpPr>
            <a:spLocks noGrp="1"/>
          </p:cNvSpPr>
          <p:nvPr>
            <p:ph type="sldNum" sz="quarter" idx="5"/>
          </p:nvPr>
        </p:nvSpPr>
        <p:spPr/>
        <p:txBody>
          <a:bodyPr/>
          <a:lstStyle/>
          <a:p>
            <a:fld id="{A8A49A3B-30B8-404F-95E7-098E391D6FE3}" type="slidenum">
              <a:rPr lang="en-GB" smtClean="0"/>
              <a:t>22</a:t>
            </a:fld>
            <a:endParaRPr lang="en-GB"/>
          </a:p>
        </p:txBody>
      </p:sp>
    </p:spTree>
    <p:extLst>
      <p:ext uri="{BB962C8B-B14F-4D97-AF65-F5344CB8AC3E}">
        <p14:creationId xmlns:p14="http://schemas.microsoft.com/office/powerpoint/2010/main" val="385150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Poll link for completing - </a:t>
            </a:r>
            <a:r>
              <a:rPr lang="en-GB" dirty="0">
                <a:hlinkClick r:id="rId3"/>
              </a:rPr>
              <a:t>https://forms.office.com/r/zTrEtTQkgE</a:t>
            </a:r>
            <a:r>
              <a:rPr lang="en-GB" dirty="0"/>
              <a:t> </a:t>
            </a:r>
            <a:endParaRPr lang="en-GB" dirty="0">
              <a:cs typeface="Calibri"/>
            </a:endParaRPr>
          </a:p>
        </p:txBody>
      </p:sp>
      <p:sp>
        <p:nvSpPr>
          <p:cNvPr id="4" name="Slide Number Placeholder 3"/>
          <p:cNvSpPr>
            <a:spLocks noGrp="1"/>
          </p:cNvSpPr>
          <p:nvPr>
            <p:ph type="sldNum" sz="quarter" idx="5"/>
          </p:nvPr>
        </p:nvSpPr>
        <p:spPr/>
        <p:txBody>
          <a:bodyPr/>
          <a:lstStyle/>
          <a:p>
            <a:fld id="{A8A49A3B-30B8-404F-95E7-098E391D6FE3}" type="slidenum">
              <a:rPr lang="en-GB" smtClean="0"/>
              <a:t>3</a:t>
            </a:fld>
            <a:endParaRPr lang="en-GB"/>
          </a:p>
        </p:txBody>
      </p:sp>
    </p:spTree>
    <p:extLst>
      <p:ext uri="{BB962C8B-B14F-4D97-AF65-F5344CB8AC3E}">
        <p14:creationId xmlns:p14="http://schemas.microsoft.com/office/powerpoint/2010/main" val="3431643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cs typeface="Calibri"/>
              </a:rPr>
              <a:t>Michael from WTC</a:t>
            </a:r>
          </a:p>
          <a:p>
            <a:endParaRPr lang="en-GB"/>
          </a:p>
        </p:txBody>
      </p:sp>
      <p:sp>
        <p:nvSpPr>
          <p:cNvPr id="4" name="Slide Number Placeholder 3"/>
          <p:cNvSpPr>
            <a:spLocks noGrp="1"/>
          </p:cNvSpPr>
          <p:nvPr>
            <p:ph type="sldNum" sz="quarter" idx="5"/>
          </p:nvPr>
        </p:nvSpPr>
        <p:spPr/>
        <p:txBody>
          <a:bodyPr/>
          <a:lstStyle/>
          <a:p>
            <a:fld id="{A8A49A3B-30B8-404F-95E7-098E391D6FE3}" type="slidenum">
              <a:rPr lang="en-GB" smtClean="0"/>
              <a:t>23</a:t>
            </a:fld>
            <a:endParaRPr lang="en-GB"/>
          </a:p>
        </p:txBody>
      </p:sp>
    </p:spTree>
    <p:extLst>
      <p:ext uri="{BB962C8B-B14F-4D97-AF65-F5344CB8AC3E}">
        <p14:creationId xmlns:p14="http://schemas.microsoft.com/office/powerpoint/2010/main" val="2865817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Increasing energy efficiency to get energy demand as low as possible, before looking at source of energy – Fabric first – LEDs, Insulation</a:t>
            </a:r>
            <a:endParaRPr lang="en-GB">
              <a:cs typeface="Calibri"/>
            </a:endParaRPr>
          </a:p>
          <a:p>
            <a:endParaRPr lang="en-GB"/>
          </a:p>
          <a:p>
            <a:r>
              <a:rPr lang="en-GB"/>
              <a:t>Then begin to look at source of energy (is PV a viable option - ?), Could a heat pump be installed?, </a:t>
            </a:r>
          </a:p>
          <a:p>
            <a:endParaRPr lang="en-GB">
              <a:cs typeface="Calibri" panose="020F0502020204030204"/>
            </a:endParaRPr>
          </a:p>
          <a:p>
            <a:r>
              <a:rPr lang="en-GB"/>
              <a:t>Rowan House – project funded from Govt </a:t>
            </a:r>
          </a:p>
          <a:p>
            <a:endParaRPr lang="en-GB">
              <a:cs typeface="Calibri" panose="020F0502020204030204"/>
            </a:endParaRPr>
          </a:p>
          <a:p>
            <a:r>
              <a:rPr lang="en-GB"/>
              <a:t>Solar PV – on lots of assets including </a:t>
            </a:r>
            <a:r>
              <a:rPr lang="en-GB" err="1"/>
              <a:t>L.World</a:t>
            </a:r>
            <a:r>
              <a:rPr lang="en-GB"/>
              <a:t>, Crem</a:t>
            </a:r>
            <a:endParaRPr lang="en-GB">
              <a:cs typeface="Calibri"/>
            </a:endParaRPr>
          </a:p>
          <a:p>
            <a:endParaRPr lang="en-GB">
              <a:cs typeface="Calibri"/>
            </a:endParaRPr>
          </a:p>
          <a:p>
            <a:r>
              <a:rPr lang="en-GB"/>
              <a:t>Easier option to start with is to source electricity from a supplier offering a green tariff (shows you’re supporting renewable energy, does not mean your buildings will use 100% renewable energy though). CBC do this – do have to pay a price premium</a:t>
            </a:r>
            <a:endParaRPr lang="en-GB">
              <a:cs typeface="Calibri" panose="020F0502020204030204"/>
            </a:endParaRPr>
          </a:p>
          <a:p>
            <a:endParaRPr lang="en-GB"/>
          </a:p>
          <a:p>
            <a:endParaRPr lang="en-GB"/>
          </a:p>
        </p:txBody>
      </p:sp>
      <p:sp>
        <p:nvSpPr>
          <p:cNvPr id="4" name="Slide Number Placeholder 3"/>
          <p:cNvSpPr>
            <a:spLocks noGrp="1"/>
          </p:cNvSpPr>
          <p:nvPr>
            <p:ph type="sldNum" sz="quarter" idx="5"/>
          </p:nvPr>
        </p:nvSpPr>
        <p:spPr/>
        <p:txBody>
          <a:bodyPr/>
          <a:lstStyle/>
          <a:p>
            <a:fld id="{A8A49A3B-30B8-404F-95E7-098E391D6FE3}" type="slidenum">
              <a:rPr lang="en-GB" smtClean="0"/>
              <a:t>24</a:t>
            </a:fld>
            <a:endParaRPr lang="en-GB"/>
          </a:p>
        </p:txBody>
      </p:sp>
    </p:spTree>
    <p:extLst>
      <p:ext uri="{BB962C8B-B14F-4D97-AF65-F5344CB8AC3E}">
        <p14:creationId xmlns:p14="http://schemas.microsoft.com/office/powerpoint/2010/main" val="1941243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Around 6000 homes in the housing stock</a:t>
            </a:r>
          </a:p>
          <a:p>
            <a:endParaRPr lang="en-GB"/>
          </a:p>
          <a:p>
            <a:pPr>
              <a:defRPr/>
            </a:pPr>
            <a:r>
              <a:rPr lang="en-GB" sz="1200"/>
              <a:t>Employ a fabric first approach used before low carbon and renewable energy technologies</a:t>
            </a:r>
            <a:r>
              <a:rPr lang="en-GB"/>
              <a:t> (energy efficiency).</a:t>
            </a:r>
            <a:endParaRPr lang="en-GB">
              <a:cs typeface="Calibri" panose="020F0502020204030204"/>
            </a:endParaRPr>
          </a:p>
          <a:p>
            <a:pPr>
              <a:defRPr/>
            </a:pPr>
            <a:endParaRPr lang="en-GB">
              <a:cs typeface="Calibri" panose="020F0502020204030204"/>
            </a:endParaRPr>
          </a:p>
          <a:p>
            <a:pPr>
              <a:defRPr/>
            </a:pPr>
            <a:r>
              <a:rPr lang="en-GB"/>
              <a:t>Upgrading all homes to EPC D in this year – 2021/22.</a:t>
            </a:r>
            <a:endParaRPr lang="en-GB">
              <a:cs typeface="Calibri"/>
            </a:endParaRPr>
          </a:p>
          <a:p>
            <a:pPr>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Installation of insulation, heat pumps, solar PV, glazing improvements etc</a:t>
            </a:r>
            <a:endParaRPr lang="en-GB"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a:defRPr/>
            </a:pPr>
            <a:r>
              <a:rPr lang="en-GB">
                <a:cs typeface="Calibri"/>
              </a:rPr>
              <a:t>Co-benefits – warmer homes mean better health outcomes </a:t>
            </a:r>
            <a:endParaRPr lang="en-GB"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GB"/>
          </a:p>
        </p:txBody>
      </p:sp>
      <p:sp>
        <p:nvSpPr>
          <p:cNvPr id="4" name="Slide Number Placeholder 3"/>
          <p:cNvSpPr>
            <a:spLocks noGrp="1"/>
          </p:cNvSpPr>
          <p:nvPr>
            <p:ph type="sldNum" sz="quarter" idx="5"/>
          </p:nvPr>
        </p:nvSpPr>
        <p:spPr/>
        <p:txBody>
          <a:bodyPr/>
          <a:lstStyle/>
          <a:p>
            <a:fld id="{A8A49A3B-30B8-404F-95E7-098E391D6FE3}" type="slidenum">
              <a:rPr lang="en-GB" smtClean="0"/>
              <a:t>25</a:t>
            </a:fld>
            <a:endParaRPr lang="en-GB"/>
          </a:p>
        </p:txBody>
      </p:sp>
    </p:spTree>
    <p:extLst>
      <p:ext uri="{BB962C8B-B14F-4D97-AF65-F5344CB8AC3E}">
        <p14:creationId xmlns:p14="http://schemas.microsoft.com/office/powerpoint/2010/main" val="3724761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Neighbourhood plans – set out planning policies for locality – written by local community </a:t>
            </a:r>
          </a:p>
          <a:p>
            <a:r>
              <a:rPr lang="en-GB"/>
              <a:t>Really good resource produced by CSE – Highly recommend – Gives useful questions to consider asking when making/revising Neighbourhood plans</a:t>
            </a:r>
          </a:p>
          <a:p>
            <a:r>
              <a:rPr lang="en-GB"/>
              <a:t>See plan from Frome Town Council - </a:t>
            </a:r>
            <a:r>
              <a:rPr lang="en-GB">
                <a:hlinkClick r:id="rId3"/>
              </a:rPr>
              <a:t>Neighbourhood-Plan-01-Final-version-Low-Res-29-07-16-100dpi-1.pdf (frometowncouncil.gov.uk)</a:t>
            </a:r>
            <a:endParaRPr lang="en-GB"/>
          </a:p>
        </p:txBody>
      </p:sp>
      <p:sp>
        <p:nvSpPr>
          <p:cNvPr id="4" name="Slide Number Placeholder 3"/>
          <p:cNvSpPr>
            <a:spLocks noGrp="1"/>
          </p:cNvSpPr>
          <p:nvPr>
            <p:ph type="sldNum" sz="quarter" idx="5"/>
          </p:nvPr>
        </p:nvSpPr>
        <p:spPr/>
        <p:txBody>
          <a:bodyPr/>
          <a:lstStyle/>
          <a:p>
            <a:fld id="{A8A49A3B-30B8-404F-95E7-098E391D6FE3}" type="slidenum">
              <a:rPr lang="en-GB" smtClean="0"/>
              <a:t>26</a:t>
            </a:fld>
            <a:endParaRPr lang="en-GB"/>
          </a:p>
        </p:txBody>
      </p:sp>
    </p:spTree>
    <p:extLst>
      <p:ext uri="{BB962C8B-B14F-4D97-AF65-F5344CB8AC3E}">
        <p14:creationId xmlns:p14="http://schemas.microsoft.com/office/powerpoint/2010/main" val="2798457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SVP</a:t>
            </a:r>
            <a:r>
              <a:rPr lang="en-GB"/>
              <a:t> – helps understand the social value contractors deliver who work with us – both social factors (e.g. jobs offered to army veterans etc.) to environmental factors (e.g. environmental accreditations, sustainable travel options for staff)</a:t>
            </a:r>
          </a:p>
          <a:p>
            <a:endParaRPr lang="en-GB"/>
          </a:p>
          <a:p>
            <a:r>
              <a:rPr lang="en-GB"/>
              <a:t>Green products – Thinking about how you can buy products with less packaging (plastic), reducing demand for products, buying products made of recycled materials (e.g. stationery, paper). Even in procuring materials for small projects e.g. park benches, playground equipment – Can this be made of recycled materials, or from sustainable timber for example?</a:t>
            </a:r>
          </a:p>
          <a:p>
            <a:endParaRPr lang="en-GB"/>
          </a:p>
          <a:p>
            <a:endParaRPr lang="en-GB"/>
          </a:p>
        </p:txBody>
      </p:sp>
      <p:sp>
        <p:nvSpPr>
          <p:cNvPr id="4" name="Slide Number Placeholder 3"/>
          <p:cNvSpPr>
            <a:spLocks noGrp="1"/>
          </p:cNvSpPr>
          <p:nvPr>
            <p:ph type="sldNum" sz="quarter" idx="5"/>
          </p:nvPr>
        </p:nvSpPr>
        <p:spPr/>
        <p:txBody>
          <a:bodyPr/>
          <a:lstStyle/>
          <a:p>
            <a:fld id="{A8A49A3B-30B8-404F-95E7-098E391D6FE3}" type="slidenum">
              <a:rPr lang="en-GB" smtClean="0"/>
              <a:t>27</a:t>
            </a:fld>
            <a:endParaRPr lang="en-GB"/>
          </a:p>
        </p:txBody>
      </p:sp>
    </p:spTree>
    <p:extLst>
      <p:ext uri="{BB962C8B-B14F-4D97-AF65-F5344CB8AC3E}">
        <p14:creationId xmlns:p14="http://schemas.microsoft.com/office/powerpoint/2010/main" val="2852946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Signpost local residents to businesses, organisations, community groups where they can get involved in this sort of work and support green businesses – could look at Eco Colchester website – also displaying useful info on your own website.</a:t>
            </a:r>
          </a:p>
          <a:p>
            <a:r>
              <a:rPr lang="en-GB"/>
              <a:t>Not using pesticides etc – see </a:t>
            </a:r>
            <a:r>
              <a:rPr lang="en-GB" err="1"/>
              <a:t>wivenhoe</a:t>
            </a:r>
            <a:r>
              <a:rPr lang="en-GB"/>
              <a:t>/CBC approach. Plant trees (enquire with CBC)</a:t>
            </a:r>
          </a:p>
          <a:p>
            <a:r>
              <a:rPr lang="en-GB" err="1"/>
              <a:t>Terracycle</a:t>
            </a:r>
            <a:r>
              <a:rPr lang="en-GB"/>
              <a:t> – point set up in </a:t>
            </a:r>
            <a:r>
              <a:rPr lang="en-GB" err="1"/>
              <a:t>Rowhedge</a:t>
            </a:r>
            <a:r>
              <a:rPr lang="en-GB"/>
              <a:t>. Composting – could be collected at an allotment or other (done by Bisley Parish Council- </a:t>
            </a:r>
            <a:r>
              <a:rPr lang="en-GB">
                <a:hlinkClick r:id="rId3"/>
              </a:rPr>
              <a:t>Bisley Community Composting Scheme | (bisleycommunitycompostscheme.org.uk)</a:t>
            </a:r>
            <a:r>
              <a:rPr lang="en-GB"/>
              <a:t>)</a:t>
            </a:r>
          </a:p>
          <a:p>
            <a:r>
              <a:rPr lang="en-GB"/>
              <a:t>CBC – env implications section in committee reports – or providing guide to consider and assess impacts – builds that into consideration of </a:t>
            </a:r>
            <a:r>
              <a:rPr lang="en-GB" err="1"/>
              <a:t>cllrs</a:t>
            </a:r>
            <a:endParaRPr lang="en-GB"/>
          </a:p>
          <a:p>
            <a:r>
              <a:rPr lang="en-GB"/>
              <a:t>Climate Action Plan – could build with community – Done by Frome, </a:t>
            </a:r>
            <a:r>
              <a:rPr lang="en-GB" err="1"/>
              <a:t>Blewbury</a:t>
            </a:r>
            <a:r>
              <a:rPr lang="en-GB"/>
              <a:t> Parish</a:t>
            </a:r>
          </a:p>
          <a:p>
            <a:r>
              <a:rPr lang="en-GB"/>
              <a:t>Working with local climate action groups – may have expertise that’s useful to share and Council can help break down barriers. </a:t>
            </a:r>
          </a:p>
        </p:txBody>
      </p:sp>
      <p:sp>
        <p:nvSpPr>
          <p:cNvPr id="4" name="Slide Number Placeholder 3"/>
          <p:cNvSpPr>
            <a:spLocks noGrp="1"/>
          </p:cNvSpPr>
          <p:nvPr>
            <p:ph type="sldNum" sz="quarter" idx="5"/>
          </p:nvPr>
        </p:nvSpPr>
        <p:spPr/>
        <p:txBody>
          <a:bodyPr/>
          <a:lstStyle/>
          <a:p>
            <a:fld id="{A8A49A3B-30B8-404F-95E7-098E391D6FE3}" type="slidenum">
              <a:rPr lang="en-GB" smtClean="0"/>
              <a:t>28</a:t>
            </a:fld>
            <a:endParaRPr lang="en-GB"/>
          </a:p>
        </p:txBody>
      </p:sp>
    </p:spTree>
    <p:extLst>
      <p:ext uri="{BB962C8B-B14F-4D97-AF65-F5344CB8AC3E}">
        <p14:creationId xmlns:p14="http://schemas.microsoft.com/office/powerpoint/2010/main" val="410437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 free entry event in castle park. Run by Eco Colchester community group – all volunteer led!</a:t>
            </a:r>
          </a:p>
          <a:p>
            <a:endParaRPr lang="en-GB" dirty="0"/>
          </a:p>
          <a:p>
            <a:r>
              <a:rPr lang="en-GB" dirty="0"/>
              <a:t>Lots of local businesses, organisations, charities attending talking about how to make simple changes to become greener!</a:t>
            </a:r>
          </a:p>
          <a:p>
            <a:endParaRPr lang="en-GB" dirty="0"/>
          </a:p>
          <a:p>
            <a:r>
              <a:rPr lang="en-GB" dirty="0"/>
              <a:t>From general eco living tips, electric bikes, wildlife conservation and renewable energy</a:t>
            </a:r>
          </a:p>
          <a:p>
            <a:endParaRPr lang="en-GB" dirty="0"/>
          </a:p>
          <a:p>
            <a:r>
              <a:rPr lang="en-GB" dirty="0"/>
              <a:t>There’s also activities for children, talks and entertainment, food and drink and also health and wellbeing stalls (because we all need to take a break!)</a:t>
            </a:r>
          </a:p>
          <a:p>
            <a:endParaRPr lang="en-GB" dirty="0"/>
          </a:p>
          <a:p>
            <a:r>
              <a:rPr lang="en-GB" dirty="0"/>
              <a:t>4</a:t>
            </a:r>
            <a:r>
              <a:rPr lang="en-GB" baseline="30000" dirty="0"/>
              <a:t>th</a:t>
            </a:r>
            <a:r>
              <a:rPr lang="en-GB" dirty="0"/>
              <a:t> September Castle Park – Something for everyone!</a:t>
            </a:r>
          </a:p>
          <a:p>
            <a:endParaRPr lang="en-GB" dirty="0"/>
          </a:p>
          <a:p>
            <a:r>
              <a:rPr lang="en-GB" dirty="0"/>
              <a:t>Also visit the Eco Colchester website – A hub of information for tips on eco living, help for businesses, schools and communities. </a:t>
            </a:r>
          </a:p>
        </p:txBody>
      </p:sp>
      <p:sp>
        <p:nvSpPr>
          <p:cNvPr id="4" name="Slide Number Placeholder 3"/>
          <p:cNvSpPr>
            <a:spLocks noGrp="1"/>
          </p:cNvSpPr>
          <p:nvPr>
            <p:ph type="sldNum" sz="quarter" idx="5"/>
          </p:nvPr>
        </p:nvSpPr>
        <p:spPr/>
        <p:txBody>
          <a:bodyPr/>
          <a:lstStyle/>
          <a:p>
            <a:fld id="{BB936D54-BB38-4169-A0B0-34D88E11E936}" type="slidenum">
              <a:rPr lang="en-GB" smtClean="0"/>
              <a:t>29</a:t>
            </a:fld>
            <a:endParaRPr lang="en-GB"/>
          </a:p>
        </p:txBody>
      </p:sp>
    </p:spTree>
    <p:extLst>
      <p:ext uri="{BB962C8B-B14F-4D97-AF65-F5344CB8AC3E}">
        <p14:creationId xmlns:p14="http://schemas.microsoft.com/office/powerpoint/2010/main" val="1569475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Frome Town Council are one of the leading Town Councils taking action on climate change. Well worth checking out their webpage – Include lots of information on ideas/initiatives and also a webinar of a meeting between T&amp;P Councils </a:t>
            </a:r>
          </a:p>
          <a:p>
            <a:r>
              <a:rPr lang="en-GB" dirty="0"/>
              <a:t>Parish Council Climate Change Pack – Will circulate document after the meeting </a:t>
            </a:r>
          </a:p>
          <a:p>
            <a:r>
              <a:rPr lang="en-GB" dirty="0"/>
              <a:t>Community Energy – See Greater South East Energy Hub</a:t>
            </a:r>
          </a:p>
          <a:p>
            <a:r>
              <a:rPr lang="en-GB" dirty="0"/>
              <a:t>FoE – 20 actions for T&amp;Ps</a:t>
            </a:r>
          </a:p>
          <a:p>
            <a:r>
              <a:rPr lang="en-GB" dirty="0"/>
              <a:t>NALC – National Association of Local Councils</a:t>
            </a:r>
          </a:p>
          <a:p>
            <a:r>
              <a:rPr lang="en-GB" dirty="0"/>
              <a:t>CSE – Centre for Sustainable Energy (organisation based in Bristol offering free support/resources)</a:t>
            </a:r>
          </a:p>
        </p:txBody>
      </p:sp>
      <p:sp>
        <p:nvSpPr>
          <p:cNvPr id="4" name="Slide Number Placeholder 3"/>
          <p:cNvSpPr>
            <a:spLocks noGrp="1"/>
          </p:cNvSpPr>
          <p:nvPr>
            <p:ph type="sldNum" sz="quarter" idx="5"/>
          </p:nvPr>
        </p:nvSpPr>
        <p:spPr/>
        <p:txBody>
          <a:bodyPr/>
          <a:lstStyle/>
          <a:p>
            <a:fld id="{A8A49A3B-30B8-404F-95E7-098E391D6FE3}" type="slidenum">
              <a:rPr lang="en-GB" smtClean="0"/>
              <a:t>30</a:t>
            </a:fld>
            <a:endParaRPr lang="en-GB"/>
          </a:p>
        </p:txBody>
      </p:sp>
    </p:spTree>
    <p:extLst>
      <p:ext uri="{BB962C8B-B14F-4D97-AF65-F5344CB8AC3E}">
        <p14:creationId xmlns:p14="http://schemas.microsoft.com/office/powerpoint/2010/main" val="366296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Local climate change group – in a partnership the Town Council helped to conduct survey of businesses – use of SUPs and how alternatives were encouraged. Now taking action on this, promoting Refill scheme in cafes in Penrith (people can fill up water for free etc). </a:t>
            </a:r>
          </a:p>
          <a:p>
            <a:endParaRPr lang="en-GB" dirty="0"/>
          </a:p>
        </p:txBody>
      </p:sp>
      <p:sp>
        <p:nvSpPr>
          <p:cNvPr id="4" name="Slide Number Placeholder 3"/>
          <p:cNvSpPr>
            <a:spLocks noGrp="1"/>
          </p:cNvSpPr>
          <p:nvPr>
            <p:ph type="sldNum" sz="quarter" idx="5"/>
          </p:nvPr>
        </p:nvSpPr>
        <p:spPr/>
        <p:txBody>
          <a:bodyPr/>
          <a:lstStyle/>
          <a:p>
            <a:fld id="{A8A49A3B-30B8-404F-95E7-098E391D6FE3}" type="slidenum">
              <a:rPr lang="en-GB" smtClean="0"/>
              <a:t>32</a:t>
            </a:fld>
            <a:endParaRPr lang="en-GB"/>
          </a:p>
        </p:txBody>
      </p:sp>
    </p:spTree>
    <p:extLst>
      <p:ext uri="{BB962C8B-B14F-4D97-AF65-F5344CB8AC3E}">
        <p14:creationId xmlns:p14="http://schemas.microsoft.com/office/powerpoint/2010/main" val="3560123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BTC Environmental Policy Review | Brightlingsea Town Council</a:t>
            </a:r>
            <a:endParaRPr lang="en-GB"/>
          </a:p>
          <a:p>
            <a:endParaRPr lang="en-GB"/>
          </a:p>
          <a:p>
            <a:pPr marL="171450" indent="-171450">
              <a:buFontTx/>
              <a:buChar char="-"/>
            </a:pPr>
            <a:r>
              <a:rPr lang="en-GB"/>
              <a:t>Reducing strimming from weekly to annual cut in some areas</a:t>
            </a:r>
          </a:p>
          <a:p>
            <a:pPr marL="171450" indent="-171450">
              <a:buFontTx/>
              <a:buChar char="-"/>
            </a:pPr>
            <a:r>
              <a:rPr lang="en-GB"/>
              <a:t>Use grass cuttings, and mix with soil to make a compost that is used on Council estate (peat free)</a:t>
            </a:r>
          </a:p>
          <a:p>
            <a:pPr marL="171450" indent="-171450">
              <a:buFontTx/>
              <a:buChar char="-"/>
            </a:pPr>
            <a:r>
              <a:rPr lang="en-GB"/>
              <a:t>Also encourage vendors near seashore to not offer single use plastics</a:t>
            </a:r>
          </a:p>
          <a:p>
            <a:pPr marL="171450" indent="-171450">
              <a:buFontTx/>
              <a:buChar char="-"/>
            </a:pPr>
            <a:r>
              <a:rPr lang="en-GB"/>
              <a:t>Policy was useful for meaning that planning applications will now have to cover </a:t>
            </a:r>
            <a:r>
              <a:rPr lang="en-GB" err="1"/>
              <a:t>envt</a:t>
            </a:r>
            <a:r>
              <a:rPr lang="en-GB"/>
              <a:t> matters</a:t>
            </a:r>
          </a:p>
          <a:p>
            <a:pPr marL="171450" indent="-171450">
              <a:buFontTx/>
              <a:buChar char="-"/>
            </a:pPr>
            <a:r>
              <a:rPr lang="en-GB"/>
              <a:t>Green tariff</a:t>
            </a:r>
          </a:p>
          <a:p>
            <a:pPr marL="171450" indent="-171450">
              <a:buFontTx/>
              <a:buChar char="-"/>
            </a:pPr>
            <a:r>
              <a:rPr lang="en-GB"/>
              <a:t>Exploring installing EV charge point for grounds vehicles and also heating offices with GSHP</a:t>
            </a:r>
          </a:p>
          <a:p>
            <a:pPr marL="171450" indent="-171450">
              <a:buFontTx/>
              <a:buChar char="-"/>
            </a:pPr>
            <a:endParaRPr lang="en-GB"/>
          </a:p>
          <a:p>
            <a:pPr marL="171450" indent="-171450">
              <a:buFontTx/>
              <a:buChar char="-"/>
            </a:pPr>
            <a:endParaRPr lang="en-GB"/>
          </a:p>
          <a:p>
            <a:pPr marL="171450" indent="-171450">
              <a:buFontTx/>
              <a:buChar char="-"/>
            </a:pPr>
            <a:endParaRPr lang="en-GB"/>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A8A49A3B-30B8-404F-95E7-098E391D6FE3}" type="slidenum">
              <a:rPr lang="en-GB" smtClean="0"/>
              <a:t>33</a:t>
            </a:fld>
            <a:endParaRPr lang="en-GB"/>
          </a:p>
        </p:txBody>
      </p:sp>
    </p:spTree>
    <p:extLst>
      <p:ext uri="{BB962C8B-B14F-4D97-AF65-F5344CB8AC3E}">
        <p14:creationId xmlns:p14="http://schemas.microsoft.com/office/powerpoint/2010/main" val="359149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Paris Agreement – Keep temps well below 2 degrees increase, and try to limit to 1.5 degree increase over pre-industrial levels.</a:t>
            </a:r>
          </a:p>
          <a:p>
            <a:r>
              <a:rPr lang="en-GB" dirty="0"/>
              <a:t>Members sign up to reduce emissions ASAP - UK net zero by 2050 relative to 1990 (43% reduction so far)</a:t>
            </a:r>
          </a:p>
          <a:p>
            <a:r>
              <a:rPr lang="en-GB" dirty="0"/>
              <a:t>CBC target goes beyond emissions e.g. protecting green space, reduce waste</a:t>
            </a:r>
          </a:p>
        </p:txBody>
      </p:sp>
      <p:sp>
        <p:nvSpPr>
          <p:cNvPr id="4" name="Slide Number Placeholder 3"/>
          <p:cNvSpPr>
            <a:spLocks noGrp="1"/>
          </p:cNvSpPr>
          <p:nvPr>
            <p:ph type="sldNum" sz="quarter" idx="5"/>
          </p:nvPr>
        </p:nvSpPr>
        <p:spPr/>
        <p:txBody>
          <a:bodyPr/>
          <a:lstStyle/>
          <a:p>
            <a:fld id="{6D28083D-AA32-487B-AC3A-130E0E7F71A7}" type="slidenum">
              <a:rPr lang="en-GB" smtClean="0"/>
              <a:t>4</a:t>
            </a:fld>
            <a:endParaRPr lang="en-GB"/>
          </a:p>
        </p:txBody>
      </p:sp>
    </p:spTree>
    <p:extLst>
      <p:ext uri="{BB962C8B-B14F-4D97-AF65-F5344CB8AC3E}">
        <p14:creationId xmlns:p14="http://schemas.microsoft.com/office/powerpoint/2010/main" val="2981197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Mention possibility of monthly drop-ins as an idea?</a:t>
            </a:r>
          </a:p>
        </p:txBody>
      </p:sp>
      <p:sp>
        <p:nvSpPr>
          <p:cNvPr id="4" name="Slide Number Placeholder 3"/>
          <p:cNvSpPr>
            <a:spLocks noGrp="1"/>
          </p:cNvSpPr>
          <p:nvPr>
            <p:ph type="sldNum" sz="quarter" idx="5"/>
          </p:nvPr>
        </p:nvSpPr>
        <p:spPr/>
        <p:txBody>
          <a:bodyPr/>
          <a:lstStyle/>
          <a:p>
            <a:fld id="{A8A49A3B-30B8-404F-95E7-098E391D6FE3}" type="slidenum">
              <a:rPr lang="en-GB" smtClean="0"/>
              <a:t>34</a:t>
            </a:fld>
            <a:endParaRPr lang="en-GB"/>
          </a:p>
        </p:txBody>
      </p:sp>
    </p:spTree>
    <p:extLst>
      <p:ext uri="{BB962C8B-B14F-4D97-AF65-F5344CB8AC3E}">
        <p14:creationId xmlns:p14="http://schemas.microsoft.com/office/powerpoint/2010/main" val="106364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4/10 hottest summers ever have come in last 20 years</a:t>
            </a:r>
          </a:p>
        </p:txBody>
      </p:sp>
      <p:sp>
        <p:nvSpPr>
          <p:cNvPr id="4" name="Slide Number Placeholder 3"/>
          <p:cNvSpPr>
            <a:spLocks noGrp="1"/>
          </p:cNvSpPr>
          <p:nvPr>
            <p:ph type="sldNum" sz="quarter" idx="5"/>
          </p:nvPr>
        </p:nvSpPr>
        <p:spPr/>
        <p:txBody>
          <a:bodyPr/>
          <a:lstStyle/>
          <a:p>
            <a:fld id="{6D28083D-AA32-487B-AC3A-130E0E7F71A7}" type="slidenum">
              <a:rPr lang="en-GB" smtClean="0"/>
              <a:t>5</a:t>
            </a:fld>
            <a:endParaRPr lang="en-GB"/>
          </a:p>
        </p:txBody>
      </p:sp>
    </p:spTree>
    <p:extLst>
      <p:ext uri="{BB962C8B-B14F-4D97-AF65-F5344CB8AC3E}">
        <p14:creationId xmlns:p14="http://schemas.microsoft.com/office/powerpoint/2010/main" val="324819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 play first 3 mins to give people the idea</a:t>
            </a:r>
            <a:endParaRPr lang="en-US" dirty="0"/>
          </a:p>
        </p:txBody>
      </p:sp>
      <p:sp>
        <p:nvSpPr>
          <p:cNvPr id="4" name="Slide Number Placeholder 3"/>
          <p:cNvSpPr>
            <a:spLocks noGrp="1"/>
          </p:cNvSpPr>
          <p:nvPr>
            <p:ph type="sldNum" sz="quarter" idx="5"/>
          </p:nvPr>
        </p:nvSpPr>
        <p:spPr/>
        <p:txBody>
          <a:bodyPr/>
          <a:lstStyle/>
          <a:p>
            <a:fld id="{A8A49A3B-30B8-404F-95E7-098E391D6FE3}" type="slidenum">
              <a:rPr lang="en-GB" smtClean="0"/>
              <a:t>6</a:t>
            </a:fld>
            <a:endParaRPr lang="en-GB"/>
          </a:p>
        </p:txBody>
      </p:sp>
    </p:spTree>
    <p:extLst>
      <p:ext uri="{BB962C8B-B14F-4D97-AF65-F5344CB8AC3E}">
        <p14:creationId xmlns:p14="http://schemas.microsoft.com/office/powerpoint/2010/main" val="165709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Wheat production lowest yield in 30 years due to wet winter preventing roots from developing and hot, dry summer stunting their growth</a:t>
            </a:r>
          </a:p>
          <a:p>
            <a:r>
              <a:rPr lang="en-GB"/>
              <a:t>Eco anxiety – Recognised as being greatly concerned about future state of Earth due to climate change</a:t>
            </a:r>
          </a:p>
          <a:p>
            <a:r>
              <a:rPr lang="en-GB"/>
              <a:t>Quote came from meeting of local school Council’s who discussed climate change and pollution</a:t>
            </a:r>
          </a:p>
          <a:p>
            <a:r>
              <a:rPr lang="en-GB"/>
              <a:t>Warming conditions mean that various plant and animal species have to migrate/die in response to climate</a:t>
            </a:r>
          </a:p>
        </p:txBody>
      </p:sp>
      <p:sp>
        <p:nvSpPr>
          <p:cNvPr id="4" name="Slide Number Placeholder 3"/>
          <p:cNvSpPr>
            <a:spLocks noGrp="1"/>
          </p:cNvSpPr>
          <p:nvPr>
            <p:ph type="sldNum" sz="quarter" idx="5"/>
          </p:nvPr>
        </p:nvSpPr>
        <p:spPr/>
        <p:txBody>
          <a:bodyPr/>
          <a:lstStyle/>
          <a:p>
            <a:fld id="{6D28083D-AA32-487B-AC3A-130E0E7F71A7}" type="slidenum">
              <a:rPr lang="en-GB" smtClean="0"/>
              <a:t>7</a:t>
            </a:fld>
            <a:endParaRPr lang="en-GB"/>
          </a:p>
        </p:txBody>
      </p:sp>
    </p:spTree>
    <p:extLst>
      <p:ext uri="{BB962C8B-B14F-4D97-AF65-F5344CB8AC3E}">
        <p14:creationId xmlns:p14="http://schemas.microsoft.com/office/powerpoint/2010/main" val="403245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in 20 deaths in Colchester linked to air pollution</a:t>
            </a:r>
          </a:p>
          <a:p>
            <a:r>
              <a:rPr lang="en-GB"/>
              <a:t>Rowan House - £68,000 annual savings from project to increase energy efficiency and installing heat pump to replace gas boiler for heating</a:t>
            </a:r>
          </a:p>
          <a:p>
            <a:r>
              <a:rPr lang="en-GB"/>
              <a:t>Key messages – The ‘so what’ for residents</a:t>
            </a:r>
          </a:p>
          <a:p>
            <a:endParaRPr lang="en-GB"/>
          </a:p>
        </p:txBody>
      </p:sp>
      <p:sp>
        <p:nvSpPr>
          <p:cNvPr id="4" name="Slide Number Placeholder 3"/>
          <p:cNvSpPr>
            <a:spLocks noGrp="1"/>
          </p:cNvSpPr>
          <p:nvPr>
            <p:ph type="sldNum" sz="quarter" idx="5"/>
          </p:nvPr>
        </p:nvSpPr>
        <p:spPr/>
        <p:txBody>
          <a:bodyPr/>
          <a:lstStyle/>
          <a:p>
            <a:fld id="{6D28083D-AA32-487B-AC3A-130E0E7F71A7}" type="slidenum">
              <a:rPr lang="en-GB" smtClean="0"/>
              <a:t>8</a:t>
            </a:fld>
            <a:endParaRPr lang="en-GB"/>
          </a:p>
        </p:txBody>
      </p:sp>
    </p:spTree>
    <p:extLst>
      <p:ext uri="{BB962C8B-B14F-4D97-AF65-F5344CB8AC3E}">
        <p14:creationId xmlns:p14="http://schemas.microsoft.com/office/powerpoint/2010/main" val="203766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just shows some overall highlights of our work in 2019-20 –</a:t>
            </a:r>
          </a:p>
          <a:p>
            <a:endParaRPr lang="en-GB" dirty="0"/>
          </a:p>
          <a:p>
            <a:r>
              <a:rPr lang="en-GB" dirty="0"/>
              <a:t>CEAP – Published in Jan 2020 – updating this year </a:t>
            </a:r>
          </a:p>
          <a:p>
            <a:r>
              <a:rPr lang="en-GB" dirty="0"/>
              <a:t>Woodland and Biodiversity project – Expanded from its original goal – more than just tree planting</a:t>
            </a:r>
          </a:p>
          <a:p>
            <a:r>
              <a:rPr lang="en-GB" dirty="0"/>
              <a:t>eCargo bikes – Electric bike with a storage elements on front of the bike or as a trailer – Ideal for deliveries etc that may have been done in a car/van – Loaned out to a variety of businesses as well as for use by the Council. </a:t>
            </a:r>
          </a:p>
          <a:p>
            <a:r>
              <a:rPr lang="en-GB" dirty="0"/>
              <a:t>Clean Air for Colchester – Headline goal of improving air quality by encouraging more cycling/walking and encouraging no idling behaviour</a:t>
            </a:r>
          </a:p>
        </p:txBody>
      </p:sp>
      <p:sp>
        <p:nvSpPr>
          <p:cNvPr id="4" name="Slide Number Placeholder 3"/>
          <p:cNvSpPr>
            <a:spLocks noGrp="1"/>
          </p:cNvSpPr>
          <p:nvPr>
            <p:ph type="sldNum" sz="quarter" idx="5"/>
          </p:nvPr>
        </p:nvSpPr>
        <p:spPr/>
        <p:txBody>
          <a:bodyPr/>
          <a:lstStyle/>
          <a:p>
            <a:fld id="{A8A49A3B-30B8-404F-95E7-098E391D6FE3}" type="slidenum">
              <a:rPr lang="en-GB" smtClean="0"/>
              <a:t>9</a:t>
            </a:fld>
            <a:endParaRPr lang="en-GB"/>
          </a:p>
        </p:txBody>
      </p:sp>
    </p:spTree>
    <p:extLst>
      <p:ext uri="{BB962C8B-B14F-4D97-AF65-F5344CB8AC3E}">
        <p14:creationId xmlns:p14="http://schemas.microsoft.com/office/powerpoint/2010/main" val="237816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A49A3B-30B8-404F-95E7-098E391D6FE3}" type="slidenum">
              <a:rPr lang="en-GB" smtClean="0"/>
              <a:t>11</a:t>
            </a:fld>
            <a:endParaRPr lang="en-GB"/>
          </a:p>
        </p:txBody>
      </p:sp>
    </p:spTree>
    <p:extLst>
      <p:ext uri="{BB962C8B-B14F-4D97-AF65-F5344CB8AC3E}">
        <p14:creationId xmlns:p14="http://schemas.microsoft.com/office/powerpoint/2010/main" val="172849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24/06/2021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0.jpeg"/><Relationship Id="rId7" Type="http://schemas.openxmlformats.org/officeDocument/2006/relationships/diagramData" Target="../diagrams/data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11" Type="http://schemas.microsoft.com/office/2007/relationships/diagramDrawing" Target="../diagrams/drawing4.xml"/><Relationship Id="rId5" Type="http://schemas.openxmlformats.org/officeDocument/2006/relationships/image" Target="../media/image22.jpeg"/><Relationship Id="rId10" Type="http://schemas.openxmlformats.org/officeDocument/2006/relationships/diagramColors" Target="../diagrams/colors4.xml"/><Relationship Id="rId4" Type="http://schemas.openxmlformats.org/officeDocument/2006/relationships/image" Target="../media/image21.jpeg"/><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4.jpeg"/><Relationship Id="rId7" Type="http://schemas.openxmlformats.org/officeDocument/2006/relationships/diagramLayout" Target="../diagrams/layout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26.jpeg"/><Relationship Id="rId10" Type="http://schemas.microsoft.com/office/2007/relationships/diagramDrawing" Target="../diagrams/drawing5.xml"/><Relationship Id="rId4" Type="http://schemas.openxmlformats.org/officeDocument/2006/relationships/image" Target="../media/image25.png"/><Relationship Id="rId9"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8.png"/><Relationship Id="rId7" Type="http://schemas.openxmlformats.org/officeDocument/2006/relationships/diagramData" Target="../diagrams/data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11" Type="http://schemas.microsoft.com/office/2007/relationships/diagramDrawing" Target="../diagrams/drawing6.xml"/><Relationship Id="rId5" Type="http://schemas.openxmlformats.org/officeDocument/2006/relationships/image" Target="../media/image30.png"/><Relationship Id="rId10" Type="http://schemas.openxmlformats.org/officeDocument/2006/relationships/diagramColors" Target="../diagrams/colors6.xml"/><Relationship Id="rId4" Type="http://schemas.openxmlformats.org/officeDocument/2006/relationships/image" Target="../media/image29.jpeg"/><Relationship Id="rId9"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eco-festival.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nalc.gov.uk/our-work/climate-change" TargetMode="External"/><Relationship Id="rId3" Type="http://schemas.openxmlformats.org/officeDocument/2006/relationships/hyperlink" Target="https://www.colchester.gov.uk/sustainability/" TargetMode="External"/><Relationship Id="rId7" Type="http://schemas.openxmlformats.org/officeDocument/2006/relationships/hyperlink" Target="https://policy.friendsoftheearth.uk/reports/20-actions-parish-and-town-councils-can-take-climate-and-nature-emergenc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energyhub.org.uk/rural-community-energy-fund/introduction/" TargetMode="External"/><Relationship Id="rId11" Type="http://schemas.openxmlformats.org/officeDocument/2006/relationships/hyperlink" Target="https://www.eco-festival.org/" TargetMode="External"/><Relationship Id="rId5" Type="http://schemas.openxmlformats.org/officeDocument/2006/relationships/hyperlink" Target="https://impact-tool.org.uk/" TargetMode="External"/><Relationship Id="rId10" Type="http://schemas.openxmlformats.org/officeDocument/2006/relationships/hyperlink" Target="https://ecocolchester.org.uk/" TargetMode="External"/><Relationship Id="rId4" Type="http://schemas.openxmlformats.org/officeDocument/2006/relationships/hyperlink" Target="https://www.frometowncouncil.gov.uk/your-community/sustainability-and-resilience/climate-emergency/" TargetMode="External"/><Relationship Id="rId9" Type="http://schemas.openxmlformats.org/officeDocument/2006/relationships/hyperlink" Target="https://www.cse.org.uk/downloads/reports-and-publications/policy/planning/renewables/neighbourhood-planning-in-a-climate-emergency-feb-2020.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35.xml.rels><?xml version="1.0" encoding="UTF-8" standalone="yes"?>
<Relationships xmlns="http://schemas.openxmlformats.org/package/2006/relationships"><Relationship Id="rId2" Type="http://schemas.openxmlformats.org/officeDocument/2006/relationships/hyperlink" Target="mailto:ben.plummer@colchester.gov.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I-o4IXrS8do?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4181" y="4909999"/>
            <a:ext cx="10923638" cy="1317643"/>
          </a:xfrm>
        </p:spPr>
        <p:txBody>
          <a:bodyPr>
            <a:noAutofit/>
          </a:bodyPr>
          <a:lstStyle/>
          <a:p>
            <a:r>
              <a:rPr lang="en-GB"/>
              <a:t>Colchester Borough Council and the Climate Emergency</a:t>
            </a:r>
          </a:p>
        </p:txBody>
      </p:sp>
      <p:pic>
        <p:nvPicPr>
          <p:cNvPr id="8" name="Picture 7" descr="A group of people posing for a photo&#10;&#10;Description automatically generated with medium confidence">
            <a:extLst>
              <a:ext uri="{FF2B5EF4-FFF2-40B4-BE49-F238E27FC236}">
                <a16:creationId xmlns:a16="http://schemas.microsoft.com/office/drawing/2014/main" id="{EE1E1C71-65AA-4044-BAEE-CF6A51DC167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20" y="10"/>
            <a:ext cx="4059916" cy="4242806"/>
          </a:xfrm>
          <a:prstGeom prst="rect">
            <a:avLst/>
          </a:prstGeom>
        </p:spPr>
      </p:pic>
      <p:pic>
        <p:nvPicPr>
          <p:cNvPr id="9" name="Picture 8" descr="A group of people holding signs&#10;&#10;Description automatically generated with medium confidence">
            <a:extLst>
              <a:ext uri="{FF2B5EF4-FFF2-40B4-BE49-F238E27FC236}">
                <a16:creationId xmlns:a16="http://schemas.microsoft.com/office/drawing/2014/main" id="{18370037-7364-4CD7-A410-31174B4512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90482" y="-1"/>
            <a:ext cx="4062918" cy="4242816"/>
          </a:xfrm>
          <a:prstGeom prst="rect">
            <a:avLst/>
          </a:prstGeom>
        </p:spPr>
      </p:pic>
      <p:pic>
        <p:nvPicPr>
          <p:cNvPr id="11" name="Picture 6" descr="A person riding on the back of a bicycle&#10;&#10;Description automatically generated">
            <a:extLst>
              <a:ext uri="{FF2B5EF4-FFF2-40B4-BE49-F238E27FC236}">
                <a16:creationId xmlns:a16="http://schemas.microsoft.com/office/drawing/2014/main" id="{3BD927EF-847A-41E8-B414-86454F36198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32064" y="10"/>
            <a:ext cx="4059936" cy="4242806"/>
          </a:xfrm>
          <a:prstGeom prst="rect">
            <a:avLst/>
          </a:prstGeom>
        </p:spPr>
      </p:pic>
      <p:cxnSp>
        <p:nvCxnSpPr>
          <p:cNvPr id="16" name="Straight Connector 15">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919"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5838"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3AB4-86B8-4F0D-87B9-2AFC9C28151C}"/>
              </a:ext>
            </a:extLst>
          </p:cNvPr>
          <p:cNvSpPr>
            <a:spLocks noGrp="1"/>
          </p:cNvSpPr>
          <p:nvPr>
            <p:ph type="title"/>
          </p:nvPr>
        </p:nvSpPr>
        <p:spPr/>
        <p:txBody>
          <a:bodyPr/>
          <a:lstStyle/>
          <a:p>
            <a:r>
              <a:rPr lang="en-GB"/>
              <a:t>Our Emissions (direct)</a:t>
            </a:r>
          </a:p>
        </p:txBody>
      </p:sp>
      <p:sp>
        <p:nvSpPr>
          <p:cNvPr id="5" name="TextBox 4">
            <a:extLst>
              <a:ext uri="{FF2B5EF4-FFF2-40B4-BE49-F238E27FC236}">
                <a16:creationId xmlns:a16="http://schemas.microsoft.com/office/drawing/2014/main" id="{91AE234E-402F-4A6F-9DD7-673979BECF9A}"/>
              </a:ext>
            </a:extLst>
          </p:cNvPr>
          <p:cNvSpPr txBox="1"/>
          <p:nvPr/>
        </p:nvSpPr>
        <p:spPr>
          <a:xfrm>
            <a:off x="3048000" y="3244334"/>
            <a:ext cx="6096000" cy="369332"/>
          </a:xfrm>
          <a:prstGeom prst="rect">
            <a:avLst/>
          </a:prstGeom>
          <a:noFill/>
        </p:spPr>
        <p:txBody>
          <a:bodyPr wrap="square">
            <a:spAutoFit/>
          </a:bodyPr>
          <a:lstStyle/>
          <a:p>
            <a:r>
              <a:rPr lang="en-GB" b="0" i="0">
                <a:solidFill>
                  <a:srgbClr val="000000"/>
                </a:solidFill>
                <a:effectLst/>
                <a:latin typeface="Times New Roman" panose="02020603050405020304" pitchFamily="18" charset="0"/>
              </a:rPr>
              <a:t> </a:t>
            </a:r>
            <a:endParaRPr lang="en-GB"/>
          </a:p>
        </p:txBody>
      </p:sp>
      <p:sp>
        <p:nvSpPr>
          <p:cNvPr id="9" name="TextBox 8">
            <a:extLst>
              <a:ext uri="{FF2B5EF4-FFF2-40B4-BE49-F238E27FC236}">
                <a16:creationId xmlns:a16="http://schemas.microsoft.com/office/drawing/2014/main" id="{258B835B-B1D9-4903-BEAC-A315CF66E06E}"/>
              </a:ext>
            </a:extLst>
          </p:cNvPr>
          <p:cNvSpPr txBox="1"/>
          <p:nvPr/>
        </p:nvSpPr>
        <p:spPr>
          <a:xfrm>
            <a:off x="3048000" y="3244334"/>
            <a:ext cx="6096000" cy="369332"/>
          </a:xfrm>
          <a:prstGeom prst="rect">
            <a:avLst/>
          </a:prstGeom>
          <a:noFill/>
        </p:spPr>
        <p:txBody>
          <a:bodyPr wrap="square">
            <a:spAutoFit/>
          </a:bodyPr>
          <a:lstStyle/>
          <a:p>
            <a:r>
              <a:rPr lang="en-GB" b="0" i="0">
                <a:solidFill>
                  <a:srgbClr val="000000"/>
                </a:solidFill>
                <a:effectLst/>
                <a:latin typeface="Times New Roman" panose="02020603050405020304" pitchFamily="18" charset="0"/>
              </a:rPr>
              <a:t> </a:t>
            </a:r>
            <a:endParaRPr lang="en-GB"/>
          </a:p>
        </p:txBody>
      </p:sp>
      <p:graphicFrame>
        <p:nvGraphicFramePr>
          <p:cNvPr id="10" name="Content Placeholder 6">
            <a:extLst>
              <a:ext uri="{FF2B5EF4-FFF2-40B4-BE49-F238E27FC236}">
                <a16:creationId xmlns:a16="http://schemas.microsoft.com/office/drawing/2014/main" id="{178CC3E3-2155-4EC3-8A86-F160DF3702E1}"/>
              </a:ext>
            </a:extLst>
          </p:cNvPr>
          <p:cNvGraphicFramePr>
            <a:graphicFrameLocks noGrp="1"/>
          </p:cNvGraphicFramePr>
          <p:nvPr>
            <p:ph idx="1"/>
            <p:extLst>
              <p:ext uri="{D42A27DB-BD31-4B8C-83A1-F6EECF244321}">
                <p14:modId xmlns:p14="http://schemas.microsoft.com/office/powerpoint/2010/main" val="532821241"/>
              </p:ext>
            </p:extLst>
          </p:nvPr>
        </p:nvGraphicFramePr>
        <p:xfrm>
          <a:off x="301657" y="1470580"/>
          <a:ext cx="11594970" cy="521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28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3EB4-A608-4215-8AE0-31D1F161E0B7}"/>
              </a:ext>
            </a:extLst>
          </p:cNvPr>
          <p:cNvSpPr>
            <a:spLocks noGrp="1"/>
          </p:cNvSpPr>
          <p:nvPr>
            <p:ph type="title"/>
          </p:nvPr>
        </p:nvSpPr>
        <p:spPr>
          <a:xfrm>
            <a:off x="1224280" y="4381"/>
            <a:ext cx="10058400" cy="1450757"/>
          </a:xfrm>
        </p:spPr>
        <p:txBody>
          <a:bodyPr/>
          <a:lstStyle/>
          <a:p>
            <a:r>
              <a:rPr lang="en-GB"/>
              <a:t>2019/20 Emissions (6,198 tCO2e)</a:t>
            </a:r>
          </a:p>
        </p:txBody>
      </p:sp>
      <p:graphicFrame>
        <p:nvGraphicFramePr>
          <p:cNvPr id="4" name="Content Placeholder 3">
            <a:extLst>
              <a:ext uri="{FF2B5EF4-FFF2-40B4-BE49-F238E27FC236}">
                <a16:creationId xmlns:a16="http://schemas.microsoft.com/office/drawing/2014/main" id="{727A5F5E-A303-4B83-B4D6-61521E45CAFE}"/>
              </a:ext>
            </a:extLst>
          </p:cNvPr>
          <p:cNvGraphicFramePr>
            <a:graphicFrameLocks noGrp="1"/>
          </p:cNvGraphicFramePr>
          <p:nvPr>
            <p:ph idx="1"/>
          </p:nvPr>
        </p:nvGraphicFramePr>
        <p:xfrm>
          <a:off x="833755" y="1733019"/>
          <a:ext cx="10839450" cy="45481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7DB3E93-50F8-4D8E-8525-6E7A2F789800}"/>
              </a:ext>
            </a:extLst>
          </p:cNvPr>
          <p:cNvSpPr txBox="1"/>
          <p:nvPr/>
        </p:nvSpPr>
        <p:spPr>
          <a:xfrm>
            <a:off x="6253480" y="3776281"/>
            <a:ext cx="2256147" cy="461665"/>
          </a:xfrm>
          <a:prstGeom prst="rect">
            <a:avLst/>
          </a:prstGeom>
          <a:noFill/>
        </p:spPr>
        <p:txBody>
          <a:bodyPr wrap="square" rtlCol="0">
            <a:spAutoFit/>
          </a:bodyPr>
          <a:lstStyle/>
          <a:p>
            <a:r>
              <a:rPr lang="en-GB" sz="2400" b="1"/>
              <a:t>6,198 tCO</a:t>
            </a:r>
            <a:r>
              <a:rPr lang="en-GB" sz="2400" b="1" baseline="-25000"/>
              <a:t>2</a:t>
            </a:r>
            <a:r>
              <a:rPr lang="en-GB" sz="2400" b="1"/>
              <a:t>e</a:t>
            </a:r>
          </a:p>
        </p:txBody>
      </p:sp>
    </p:spTree>
    <p:extLst>
      <p:ext uri="{BB962C8B-B14F-4D97-AF65-F5344CB8AC3E}">
        <p14:creationId xmlns:p14="http://schemas.microsoft.com/office/powerpoint/2010/main" val="314942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904F-817A-41FE-8EA9-286553FAB99A}"/>
              </a:ext>
            </a:extLst>
          </p:cNvPr>
          <p:cNvSpPr>
            <a:spLocks noGrp="1"/>
          </p:cNvSpPr>
          <p:nvPr>
            <p:ph type="title"/>
          </p:nvPr>
        </p:nvSpPr>
        <p:spPr/>
        <p:txBody>
          <a:bodyPr/>
          <a:lstStyle/>
          <a:p>
            <a:r>
              <a:rPr lang="en-GB"/>
              <a:t>Our Emissions (indirect)</a:t>
            </a:r>
            <a:endParaRPr lang="en-GB">
              <a:cs typeface="Calibri Light"/>
            </a:endParaRPr>
          </a:p>
        </p:txBody>
      </p:sp>
      <p:graphicFrame>
        <p:nvGraphicFramePr>
          <p:cNvPr id="4" name="Content Placeholder 3">
            <a:extLst>
              <a:ext uri="{FF2B5EF4-FFF2-40B4-BE49-F238E27FC236}">
                <a16:creationId xmlns:a16="http://schemas.microsoft.com/office/drawing/2014/main" id="{210FFBF6-83D2-405E-BCB7-3D4614AF4993}"/>
              </a:ext>
            </a:extLst>
          </p:cNvPr>
          <p:cNvGraphicFramePr>
            <a:graphicFrameLocks noGrp="1"/>
          </p:cNvGraphicFramePr>
          <p:nvPr>
            <p:ph idx="1"/>
            <p:extLst>
              <p:ext uri="{D42A27DB-BD31-4B8C-83A1-F6EECF244321}">
                <p14:modId xmlns:p14="http://schemas.microsoft.com/office/powerpoint/2010/main" val="3304187490"/>
              </p:ext>
            </p:extLst>
          </p:nvPr>
        </p:nvGraphicFramePr>
        <p:xfrm>
          <a:off x="400050" y="1276350"/>
          <a:ext cx="11239500" cy="558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63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69E-5AA5-4775-AD44-5337BBC33555}"/>
              </a:ext>
            </a:extLst>
          </p:cNvPr>
          <p:cNvSpPr>
            <a:spLocks noGrp="1"/>
          </p:cNvSpPr>
          <p:nvPr>
            <p:ph type="title"/>
          </p:nvPr>
        </p:nvSpPr>
        <p:spPr>
          <a:xfrm>
            <a:off x="838200" y="355600"/>
            <a:ext cx="10515600" cy="1325563"/>
          </a:xfrm>
        </p:spPr>
        <p:txBody>
          <a:bodyPr/>
          <a:lstStyle/>
          <a:p>
            <a:r>
              <a:rPr lang="en-GB"/>
              <a:t>2019/20 Emissions  (27,540.3 tCO</a:t>
            </a:r>
            <a:r>
              <a:rPr lang="en-GB" baseline="-25000"/>
              <a:t>2</a:t>
            </a:r>
            <a:r>
              <a:rPr lang="en-GB"/>
              <a:t>e)</a:t>
            </a:r>
          </a:p>
        </p:txBody>
      </p:sp>
      <p:graphicFrame>
        <p:nvGraphicFramePr>
          <p:cNvPr id="4" name="Content Placeholder 3">
            <a:extLst>
              <a:ext uri="{FF2B5EF4-FFF2-40B4-BE49-F238E27FC236}">
                <a16:creationId xmlns:a16="http://schemas.microsoft.com/office/drawing/2014/main" id="{5E4A8896-C1E6-4DB8-A552-31F90017F447}"/>
              </a:ext>
            </a:extLst>
          </p:cNvPr>
          <p:cNvGraphicFramePr>
            <a:graphicFrameLocks noGrp="1"/>
          </p:cNvGraphicFramePr>
          <p:nvPr>
            <p:ph idx="1"/>
            <p:extLst>
              <p:ext uri="{D42A27DB-BD31-4B8C-83A1-F6EECF244321}">
                <p14:modId xmlns:p14="http://schemas.microsoft.com/office/powerpoint/2010/main" val="3545774298"/>
              </p:ext>
            </p:extLst>
          </p:nvPr>
        </p:nvGraphicFramePr>
        <p:xfrm>
          <a:off x="735290" y="1846263"/>
          <a:ext cx="10803117" cy="44508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8A3238E-F90C-4538-97D8-C68FBCCC237E}"/>
              </a:ext>
            </a:extLst>
          </p:cNvPr>
          <p:cNvSpPr txBox="1"/>
          <p:nvPr/>
        </p:nvSpPr>
        <p:spPr>
          <a:xfrm>
            <a:off x="6841066" y="3626792"/>
            <a:ext cx="2162176" cy="461665"/>
          </a:xfrm>
          <a:prstGeom prst="rect">
            <a:avLst/>
          </a:prstGeom>
          <a:noFill/>
        </p:spPr>
        <p:txBody>
          <a:bodyPr wrap="square" rtlCol="0">
            <a:spAutoFit/>
          </a:bodyPr>
          <a:lstStyle/>
          <a:p>
            <a:r>
              <a:rPr lang="en-GB" sz="2400" b="1"/>
              <a:t>27,540.3 tCO</a:t>
            </a:r>
            <a:r>
              <a:rPr lang="en-GB" sz="2400" b="1" baseline="-25000"/>
              <a:t>2</a:t>
            </a:r>
            <a:r>
              <a:rPr lang="en-GB" sz="2400" b="1"/>
              <a:t>e</a:t>
            </a:r>
          </a:p>
        </p:txBody>
      </p:sp>
    </p:spTree>
    <p:extLst>
      <p:ext uri="{BB962C8B-B14F-4D97-AF65-F5344CB8AC3E}">
        <p14:creationId xmlns:p14="http://schemas.microsoft.com/office/powerpoint/2010/main" val="297245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138C-1E7C-4B1A-AF71-77D6BFC7D6BA}"/>
              </a:ext>
            </a:extLst>
          </p:cNvPr>
          <p:cNvSpPr>
            <a:spLocks noGrp="1"/>
          </p:cNvSpPr>
          <p:nvPr>
            <p:ph type="title"/>
          </p:nvPr>
        </p:nvSpPr>
        <p:spPr>
          <a:xfrm>
            <a:off x="8019286" y="481264"/>
            <a:ext cx="3702251" cy="3907856"/>
          </a:xfrm>
        </p:spPr>
        <p:txBody>
          <a:bodyPr vert="horz" lIns="91440" tIns="45720" rIns="91440" bIns="45720" rtlCol="0" anchor="b">
            <a:normAutofit/>
          </a:bodyPr>
          <a:lstStyle/>
          <a:p>
            <a:r>
              <a:rPr lang="en-US" sz="6000"/>
              <a:t>Changing the way we work</a:t>
            </a:r>
          </a:p>
        </p:txBody>
      </p:sp>
      <p:sp>
        <p:nvSpPr>
          <p:cNvPr id="192" name="Rectangle 191">
            <a:extLst>
              <a:ext uri="{FF2B5EF4-FFF2-40B4-BE49-F238E27FC236}">
                <a16:creationId xmlns:a16="http://schemas.microsoft.com/office/drawing/2014/main" id="{EE6EA6FB-3383-4F9A-9A6F-DA4FE1FA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solidFill>
            <a:srgbClr val="7F7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FA8E07FE-BFAA-4CBE-B96B-0F694DA1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81051" y="481264"/>
            <a:ext cx="2412380" cy="18578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977DA6E-A916-4759-B14E-A46141322E5A}"/>
              </a:ext>
            </a:extLst>
          </p:cNvPr>
          <p:cNvPicPr>
            <a:picLocks noChangeAspect="1"/>
          </p:cNvPicPr>
          <p:nvPr/>
        </p:nvPicPr>
        <p:blipFill>
          <a:blip r:embed="rId3"/>
          <a:stretch>
            <a:fillRect/>
          </a:stretch>
        </p:blipFill>
        <p:spPr>
          <a:xfrm>
            <a:off x="2234480" y="1040589"/>
            <a:ext cx="2105521" cy="737466"/>
          </a:xfrm>
          <a:prstGeom prst="rect">
            <a:avLst/>
          </a:prstGeom>
        </p:spPr>
      </p:pic>
      <p:sp>
        <p:nvSpPr>
          <p:cNvPr id="194" name="Rectangle 193">
            <a:extLst>
              <a:ext uri="{FF2B5EF4-FFF2-40B4-BE49-F238E27FC236}">
                <a16:creationId xmlns:a16="http://schemas.microsoft.com/office/drawing/2014/main" id="{83DF8A13-1AA5-49B1-A0EC-59CC62131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81264"/>
            <a:ext cx="2412380" cy="18578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3340ED8-A7BE-49CF-BE2E-3C02252CCA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7391" y="961534"/>
            <a:ext cx="2190083" cy="859607"/>
          </a:xfrm>
          <a:prstGeom prst="rect">
            <a:avLst/>
          </a:prstGeom>
        </p:spPr>
      </p:pic>
      <p:sp>
        <p:nvSpPr>
          <p:cNvPr id="195" name="Rectangle 194">
            <a:extLst>
              <a:ext uri="{FF2B5EF4-FFF2-40B4-BE49-F238E27FC236}">
                <a16:creationId xmlns:a16="http://schemas.microsoft.com/office/drawing/2014/main" id="{C22F8C46-6106-4015-BCB7-43FC48789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22792AEB-F7DC-42AB-88C6-C4D703A1BDF9}"/>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05952" y="2662325"/>
            <a:ext cx="3566160" cy="3566160"/>
          </a:xfrm>
          <a:prstGeom prst="rect">
            <a:avLst/>
          </a:prstGeom>
          <a:extLst>
            <a:ext uri="{909E8E84-426E-40DD-AFC4-6F175D3DCCD1}">
              <a14:hiddenFill xmlns:a14="http://schemas.microsoft.com/office/drawing/2010/main">
                <a:solidFill>
                  <a:srgbClr val="FFFFFF"/>
                </a:solidFill>
              </a14:hiddenFill>
            </a:ext>
          </a:extLst>
        </p:spPr>
      </p:pic>
      <p:sp>
        <p:nvSpPr>
          <p:cNvPr id="196" name="Rectangle 195">
            <a:extLst>
              <a:ext uri="{FF2B5EF4-FFF2-40B4-BE49-F238E27FC236}">
                <a16:creationId xmlns:a16="http://schemas.microsoft.com/office/drawing/2014/main" id="{B3C1EE0E-70CD-4133-B7D7-E084A424E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500064"/>
            <a:ext cx="2412380" cy="22096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id="{CED3CA5C-D430-48E8-9D3C-E2842BE070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01953" y="2708150"/>
            <a:ext cx="2105522" cy="1794794"/>
          </a:xfrm>
          <a:prstGeom prst="rect">
            <a:avLst/>
          </a:prstGeom>
        </p:spPr>
      </p:pic>
      <p:cxnSp>
        <p:nvCxnSpPr>
          <p:cNvPr id="197" name="Straight Connector 196">
            <a:extLst>
              <a:ext uri="{FF2B5EF4-FFF2-40B4-BE49-F238E27FC236}">
                <a16:creationId xmlns:a16="http://schemas.microsoft.com/office/drawing/2014/main" id="{C838AE12-ECE9-419F-B756-2D09DAE18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rgbClr val="7F7D67"/>
            </a:solidFill>
          </a:ln>
        </p:spPr>
        <p:style>
          <a:lnRef idx="1">
            <a:schemeClr val="accent1"/>
          </a:lnRef>
          <a:fillRef idx="0">
            <a:schemeClr val="accent1"/>
          </a:fillRef>
          <a:effectRef idx="0">
            <a:schemeClr val="accent1"/>
          </a:effectRef>
          <a:fontRef idx="minor">
            <a:schemeClr val="tx1"/>
          </a:fontRef>
        </p:style>
      </p:cxnSp>
      <p:sp>
        <p:nvSpPr>
          <p:cNvPr id="198" name="Rectangle 197">
            <a:extLst>
              <a:ext uri="{FF2B5EF4-FFF2-40B4-BE49-F238E27FC236}">
                <a16:creationId xmlns:a16="http://schemas.microsoft.com/office/drawing/2014/main" id="{ED071E84-BB3A-47EC-A486-BA36B1EC4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4870580"/>
            <a:ext cx="2412380" cy="1516504"/>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73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4FAC-FE26-47F5-A9B0-D5CEF57BFD82}"/>
              </a:ext>
            </a:extLst>
          </p:cNvPr>
          <p:cNvSpPr>
            <a:spLocks noGrp="1"/>
          </p:cNvSpPr>
          <p:nvPr>
            <p:ph type="title"/>
          </p:nvPr>
        </p:nvSpPr>
        <p:spPr>
          <a:xfrm>
            <a:off x="648929" y="629266"/>
            <a:ext cx="3505495" cy="1622321"/>
          </a:xfrm>
        </p:spPr>
        <p:txBody>
          <a:bodyPr>
            <a:normAutofit/>
          </a:bodyPr>
          <a:lstStyle/>
          <a:p>
            <a:r>
              <a:rPr lang="en-GB" sz="3400">
                <a:cs typeface="Calibri Light"/>
              </a:rPr>
              <a:t>Off gas grid homes and Community Energy</a:t>
            </a:r>
            <a:endParaRPr lang="en-GB" sz="3400"/>
          </a:p>
        </p:txBody>
      </p:sp>
      <p:sp>
        <p:nvSpPr>
          <p:cNvPr id="3" name="Content Placeholder 2">
            <a:extLst>
              <a:ext uri="{FF2B5EF4-FFF2-40B4-BE49-F238E27FC236}">
                <a16:creationId xmlns:a16="http://schemas.microsoft.com/office/drawing/2014/main" id="{F3F3146B-1655-4A82-9F59-1777FE423773}"/>
              </a:ext>
            </a:extLst>
          </p:cNvPr>
          <p:cNvSpPr>
            <a:spLocks noGrp="1"/>
          </p:cNvSpPr>
          <p:nvPr>
            <p:ph idx="1"/>
          </p:nvPr>
        </p:nvSpPr>
        <p:spPr>
          <a:xfrm>
            <a:off x="648931" y="2438400"/>
            <a:ext cx="3505494" cy="3785419"/>
          </a:xfrm>
        </p:spPr>
        <p:txBody>
          <a:bodyPr vert="horz" lIns="91440" tIns="45720" rIns="91440" bIns="45720" rtlCol="0" anchor="t">
            <a:normAutofit/>
          </a:bodyPr>
          <a:lstStyle/>
          <a:p>
            <a:r>
              <a:rPr lang="en-GB" sz="2400" dirty="0">
                <a:cs typeface="Calibri"/>
              </a:rPr>
              <a:t>Many in rural parishes</a:t>
            </a:r>
          </a:p>
          <a:p>
            <a:r>
              <a:rPr lang="en-GB" sz="2400" dirty="0">
                <a:cs typeface="Calibri"/>
              </a:rPr>
              <a:t>Opportunity to reduce emissions</a:t>
            </a:r>
          </a:p>
          <a:p>
            <a:r>
              <a:rPr lang="en-GB" sz="2400" dirty="0">
                <a:cs typeface="Calibri"/>
              </a:rPr>
              <a:t>Support available – Rural Community Energy Fund and Community Energy South </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17CF005-A1C4-4431-8337-0E59034DF7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7903" y="625623"/>
            <a:ext cx="6272501" cy="5592135"/>
          </a:xfrm>
          <a:prstGeom prst="rect">
            <a:avLst/>
          </a:prstGeom>
          <a:effectLst/>
        </p:spPr>
      </p:pic>
    </p:spTree>
    <p:extLst>
      <p:ext uri="{BB962C8B-B14F-4D97-AF65-F5344CB8AC3E}">
        <p14:creationId xmlns:p14="http://schemas.microsoft.com/office/powerpoint/2010/main" val="39525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1">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23">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25"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6"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0A745A9-E173-4B54-8401-52E90D7F9E3B}"/>
              </a:ext>
            </a:extLst>
          </p:cNvPr>
          <p:cNvSpPr>
            <a:spLocks noGrp="1"/>
          </p:cNvSpPr>
          <p:nvPr>
            <p:ph type="title"/>
          </p:nvPr>
        </p:nvSpPr>
        <p:spPr>
          <a:xfrm>
            <a:off x="965200" y="1371190"/>
            <a:ext cx="3363170" cy="2183042"/>
          </a:xfrm>
        </p:spPr>
        <p:txBody>
          <a:bodyPr anchor="b">
            <a:normAutofit/>
          </a:bodyPr>
          <a:lstStyle/>
          <a:p>
            <a:r>
              <a:rPr lang="en-GB" sz="4000"/>
              <a:t>Wellbeing &amp; Prevention - Communities</a:t>
            </a:r>
          </a:p>
        </p:txBody>
      </p:sp>
      <p:sp>
        <p:nvSpPr>
          <p:cNvPr id="35"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Shape 29">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4" name="Picture 5" descr="Logo, company name&#10;&#10;Description automatically generated">
            <a:extLst>
              <a:ext uri="{FF2B5EF4-FFF2-40B4-BE49-F238E27FC236}">
                <a16:creationId xmlns:a16="http://schemas.microsoft.com/office/drawing/2014/main" id="{9833753B-FE65-4B9D-BEA0-456908BA94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6964" y="1515169"/>
            <a:ext cx="1846470" cy="1034023"/>
          </a:xfrm>
          <a:prstGeom prst="rect">
            <a:avLst/>
          </a:prstGeom>
        </p:spPr>
      </p:pic>
      <p:sp>
        <p:nvSpPr>
          <p:cNvPr id="3" name="Content Placeholder 2">
            <a:extLst>
              <a:ext uri="{FF2B5EF4-FFF2-40B4-BE49-F238E27FC236}">
                <a16:creationId xmlns:a16="http://schemas.microsoft.com/office/drawing/2014/main" id="{C87F6423-ECC5-4A51-AF31-82A6F95904FD}"/>
              </a:ext>
            </a:extLst>
          </p:cNvPr>
          <p:cNvSpPr>
            <a:spLocks noGrp="1"/>
          </p:cNvSpPr>
          <p:nvPr>
            <p:ph idx="1"/>
          </p:nvPr>
        </p:nvSpPr>
        <p:spPr>
          <a:xfrm>
            <a:off x="965199" y="3729161"/>
            <a:ext cx="5690043" cy="2277321"/>
          </a:xfrm>
        </p:spPr>
        <p:txBody>
          <a:bodyPr vert="horz" lIns="91440" tIns="45720" rIns="91440" bIns="45720" rtlCol="0">
            <a:normAutofit/>
          </a:bodyPr>
          <a:lstStyle/>
          <a:p>
            <a:r>
              <a:rPr lang="en-GB" sz="2400" dirty="0">
                <a:cs typeface="Calibri"/>
              </a:rPr>
              <a:t>Asset-based Community Development</a:t>
            </a:r>
          </a:p>
          <a:p>
            <a:r>
              <a:rPr lang="en-GB" sz="2400" dirty="0">
                <a:cs typeface="Calibri"/>
              </a:rPr>
              <a:t>Helping communities take action</a:t>
            </a:r>
          </a:p>
          <a:p>
            <a:r>
              <a:rPr lang="en-GB" sz="2400" dirty="0">
                <a:cs typeface="Calibri"/>
              </a:rPr>
              <a:t>Signposting them to support/advice/tips</a:t>
            </a:r>
          </a:p>
          <a:p>
            <a:endParaRPr lang="en-GB" sz="2400" dirty="0">
              <a:cs typeface="Calibri"/>
            </a:endParaRPr>
          </a:p>
          <a:p>
            <a:endParaRPr lang="en-GB" sz="2400" dirty="0">
              <a:cs typeface="Calibri"/>
            </a:endParaRPr>
          </a:p>
          <a:p>
            <a:endParaRPr lang="en-GB" sz="2400" dirty="0">
              <a:cs typeface="Calibri"/>
            </a:endParaRPr>
          </a:p>
        </p:txBody>
      </p:sp>
      <p:pic>
        <p:nvPicPr>
          <p:cNvPr id="5" name="Picture 4" descr="Diagram, shape&#10;&#10;Description automatically generated">
            <a:extLst>
              <a:ext uri="{FF2B5EF4-FFF2-40B4-BE49-F238E27FC236}">
                <a16:creationId xmlns:a16="http://schemas.microsoft.com/office/drawing/2014/main" id="{474C6823-7672-4AA4-BFC4-F00C24AFDE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19429" y="2102491"/>
            <a:ext cx="2174730" cy="3217333"/>
          </a:xfrm>
          <a:prstGeom prst="rect">
            <a:avLst/>
          </a:prstGeom>
        </p:spPr>
      </p:pic>
    </p:spTree>
    <p:extLst>
      <p:ext uri="{BB962C8B-B14F-4D97-AF65-F5344CB8AC3E}">
        <p14:creationId xmlns:p14="http://schemas.microsoft.com/office/powerpoint/2010/main" val="3013738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F1DC-AB73-489E-8DF5-DB3A2BAE522F}"/>
              </a:ext>
            </a:extLst>
          </p:cNvPr>
          <p:cNvSpPr>
            <a:spLocks noGrp="1"/>
          </p:cNvSpPr>
          <p:nvPr>
            <p:ph type="title"/>
          </p:nvPr>
        </p:nvSpPr>
        <p:spPr/>
        <p:txBody>
          <a:bodyPr/>
          <a:lstStyle/>
          <a:p>
            <a:r>
              <a:rPr lang="en-GB"/>
              <a:t>Woodland and Biodiversity Project</a:t>
            </a:r>
          </a:p>
        </p:txBody>
      </p:sp>
      <p:pic>
        <p:nvPicPr>
          <p:cNvPr id="1026" name="Picture 2">
            <a:extLst>
              <a:ext uri="{FF2B5EF4-FFF2-40B4-BE49-F238E27FC236}">
                <a16:creationId xmlns:a16="http://schemas.microsoft.com/office/drawing/2014/main" id="{C900D25C-2B64-4348-826A-BB90B6F5955A}"/>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838200" y="1690688"/>
            <a:ext cx="8763000" cy="451877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a:extLst>
              <a:ext uri="{FF2B5EF4-FFF2-40B4-BE49-F238E27FC236}">
                <a16:creationId xmlns:a16="http://schemas.microsoft.com/office/drawing/2014/main" id="{EA47898B-67F5-4A39-9176-2D1517948AD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2326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ground, outdoor, crowd&#10;&#10;Description automatically generated">
            <a:extLst>
              <a:ext uri="{FF2B5EF4-FFF2-40B4-BE49-F238E27FC236}">
                <a16:creationId xmlns:a16="http://schemas.microsoft.com/office/drawing/2014/main" id="{1460DF2D-F65D-B542-82A2-9F08432DDE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0" name="Picture 9" descr="A picture containing outdoor, plant, flower, garden&#10;&#10;Description automatically generated">
            <a:extLst>
              <a:ext uri="{FF2B5EF4-FFF2-40B4-BE49-F238E27FC236}">
                <a16:creationId xmlns:a16="http://schemas.microsoft.com/office/drawing/2014/main" id="{EF483810-E231-234B-A7BE-E680D93CC7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16" name="Picture 15" descr="A close-up of some fruit&#10;&#10;Description automatically generated with low confidence">
            <a:extLst>
              <a:ext uri="{FF2B5EF4-FFF2-40B4-BE49-F238E27FC236}">
                <a16:creationId xmlns:a16="http://schemas.microsoft.com/office/drawing/2014/main" id="{A5A3F68F-253A-354A-AA67-EAF6826FBCD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45" name="TextBox 44">
            <a:extLst>
              <a:ext uri="{FF2B5EF4-FFF2-40B4-BE49-F238E27FC236}">
                <a16:creationId xmlns:a16="http://schemas.microsoft.com/office/drawing/2014/main" id="{97A0627E-52B2-6647-BEE4-48999C66F884}"/>
              </a:ext>
            </a:extLst>
          </p:cNvPr>
          <p:cNvSpPr txBox="1"/>
          <p:nvPr/>
        </p:nvSpPr>
        <p:spPr>
          <a:xfrm>
            <a:off x="429767" y="923856"/>
            <a:ext cx="2807208" cy="1325563"/>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000" kern="1200">
                <a:solidFill>
                  <a:schemeClr val="tx1"/>
                </a:solidFill>
                <a:latin typeface="+mj-lt"/>
                <a:ea typeface="+mj-ea"/>
                <a:cs typeface="+mj-cs"/>
              </a:rPr>
              <a:t>Planting and greening</a:t>
            </a:r>
          </a:p>
          <a:p>
            <a:pPr>
              <a:lnSpc>
                <a:spcPct val="90000"/>
              </a:lnSpc>
              <a:spcBef>
                <a:spcPct val="0"/>
              </a:spcBef>
              <a:spcAft>
                <a:spcPts val="600"/>
              </a:spcAft>
            </a:pPr>
            <a:endParaRPr lang="en-US" sz="4000" kern="1200">
              <a:solidFill>
                <a:schemeClr val="tx1"/>
              </a:solidFill>
              <a:latin typeface="+mj-lt"/>
              <a:ea typeface="+mj-ea"/>
              <a:cs typeface="+mj-cs"/>
            </a:endParaRPr>
          </a:p>
        </p:txBody>
      </p:sp>
      <p:pic>
        <p:nvPicPr>
          <p:cNvPr id="3" name="Picture 2" descr="A picture containing outdoor, tree, grass, plant&#10;&#10;Description automatically generated">
            <a:extLst>
              <a:ext uri="{FF2B5EF4-FFF2-40B4-BE49-F238E27FC236}">
                <a16:creationId xmlns:a16="http://schemas.microsoft.com/office/drawing/2014/main" id="{7DAFBB7C-653C-924B-8BF9-074768B060D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graphicFrame>
        <p:nvGraphicFramePr>
          <p:cNvPr id="5" name="Content Placeholder 4">
            <a:extLst>
              <a:ext uri="{FF2B5EF4-FFF2-40B4-BE49-F238E27FC236}">
                <a16:creationId xmlns:a16="http://schemas.microsoft.com/office/drawing/2014/main" id="{81476D5F-4B4B-46D9-95CF-5D14BF639CFC}"/>
              </a:ext>
            </a:extLst>
          </p:cNvPr>
          <p:cNvGraphicFramePr>
            <a:graphicFrameLocks noGrp="1"/>
          </p:cNvGraphicFramePr>
          <p:nvPr>
            <p:ph idx="1"/>
          </p:nvPr>
        </p:nvGraphicFramePr>
        <p:xfrm>
          <a:off x="241404" y="2197598"/>
          <a:ext cx="3229656" cy="39227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9397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8D3DA07-478B-A342-853C-295560AB949C}"/>
              </a:ext>
            </a:extLst>
          </p:cNvPr>
          <p:cNvSpPr txBox="1"/>
          <p:nvPr/>
        </p:nvSpPr>
        <p:spPr>
          <a:xfrm>
            <a:off x="816409" y="4608785"/>
            <a:ext cx="3093720" cy="16459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Urban planting</a:t>
            </a:r>
          </a:p>
          <a:p>
            <a:pPr>
              <a:lnSpc>
                <a:spcPct val="90000"/>
              </a:lnSpc>
              <a:spcBef>
                <a:spcPct val="0"/>
              </a:spcBef>
              <a:spcAft>
                <a:spcPts val="600"/>
              </a:spcAft>
            </a:pPr>
            <a:endParaRPr lang="en-US" sz="2600" kern="1200">
              <a:solidFill>
                <a:schemeClr val="tx1"/>
              </a:solidFill>
              <a:latin typeface="+mj-lt"/>
              <a:ea typeface="+mj-ea"/>
              <a:cs typeface="+mj-cs"/>
            </a:endParaRPr>
          </a:p>
        </p:txBody>
      </p:sp>
      <p:pic>
        <p:nvPicPr>
          <p:cNvPr id="3" name="Picture 2" descr="A picture containing outdoor, flower&#10;&#10;Description automatically generated">
            <a:extLst>
              <a:ext uri="{FF2B5EF4-FFF2-40B4-BE49-F238E27FC236}">
                <a16:creationId xmlns:a16="http://schemas.microsoft.com/office/drawing/2014/main" id="{3FB6E458-8AFD-F544-B926-E350638211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2"/>
          <a:stretch/>
        </p:blipFill>
        <p:spPr>
          <a:xfrm>
            <a:off x="20" y="-6"/>
            <a:ext cx="3931900" cy="4005072"/>
          </a:xfrm>
          <a:prstGeom prst="rect">
            <a:avLst/>
          </a:prstGeom>
        </p:spPr>
      </p:pic>
      <p:pic>
        <p:nvPicPr>
          <p:cNvPr id="6" name="Picture 5" descr="Diagram, map&#10;&#10;Description automatically generated">
            <a:extLst>
              <a:ext uri="{FF2B5EF4-FFF2-40B4-BE49-F238E27FC236}">
                <a16:creationId xmlns:a16="http://schemas.microsoft.com/office/drawing/2014/main" id="{BDF8A631-8B79-2548-8A75-7C278CB466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4130040" y="6"/>
            <a:ext cx="3931920" cy="4005071"/>
          </a:xfrm>
          <a:prstGeom prst="rect">
            <a:avLst/>
          </a:prstGeom>
        </p:spPr>
      </p:pic>
      <p:pic>
        <p:nvPicPr>
          <p:cNvPr id="8" name="Picture 7" descr="A picture containing text, several&#10;&#10;Description automatically generated">
            <a:extLst>
              <a:ext uri="{FF2B5EF4-FFF2-40B4-BE49-F238E27FC236}">
                <a16:creationId xmlns:a16="http://schemas.microsoft.com/office/drawing/2014/main" id="{26E1A4A8-AA5F-104E-9B4D-D6C591E668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
          <a:stretch/>
        </p:blipFill>
        <p:spPr>
          <a:xfrm rot="10800000">
            <a:off x="8260080" y="-1"/>
            <a:ext cx="3931920" cy="4005072"/>
          </a:xfrm>
          <a:prstGeom prst="rect">
            <a:avLst/>
          </a:prstGeom>
        </p:spPr>
      </p:pic>
      <p:graphicFrame>
        <p:nvGraphicFramePr>
          <p:cNvPr id="4" name="Content Placeholder 3">
            <a:extLst>
              <a:ext uri="{FF2B5EF4-FFF2-40B4-BE49-F238E27FC236}">
                <a16:creationId xmlns:a16="http://schemas.microsoft.com/office/drawing/2014/main" id="{E4BB980A-2676-48CC-AAF0-D20C1D5F1AE4}"/>
              </a:ext>
            </a:extLst>
          </p:cNvPr>
          <p:cNvGraphicFramePr>
            <a:graphicFrameLocks noGrp="1"/>
          </p:cNvGraphicFramePr>
          <p:nvPr>
            <p:ph idx="1"/>
          </p:nvPr>
        </p:nvGraphicFramePr>
        <p:xfrm>
          <a:off x="4380266" y="4435052"/>
          <a:ext cx="7104188" cy="16459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2772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7CA2C-C8D7-4403-BF53-176CADD1B37F}"/>
              </a:ext>
            </a:extLst>
          </p:cNvPr>
          <p:cNvSpPr>
            <a:spLocks noGrp="1"/>
          </p:cNvSpPr>
          <p:nvPr>
            <p:ph type="title"/>
          </p:nvPr>
        </p:nvSpPr>
        <p:spPr>
          <a:xfrm>
            <a:off x="635000" y="640823"/>
            <a:ext cx="3418659" cy="5583148"/>
          </a:xfrm>
        </p:spPr>
        <p:txBody>
          <a:bodyPr anchor="ctr">
            <a:normAutofit/>
          </a:bodyPr>
          <a:lstStyle/>
          <a:p>
            <a:r>
              <a:rPr lang="en-GB" sz="5400">
                <a:cs typeface="Calibri Light"/>
              </a:rPr>
              <a:t>Structure</a:t>
            </a:r>
            <a:endParaRPr lang="en-GB" sz="5400"/>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E11DEC08-383C-47AA-9633-CCC6E64617C3}"/>
              </a:ext>
            </a:extLst>
          </p:cNvPr>
          <p:cNvGraphicFramePr>
            <a:graphicFrameLocks noGrp="1"/>
          </p:cNvGraphicFramePr>
          <p:nvPr>
            <p:ph idx="1"/>
            <p:extLst>
              <p:ext uri="{D42A27DB-BD31-4B8C-83A1-F6EECF244321}">
                <p14:modId xmlns:p14="http://schemas.microsoft.com/office/powerpoint/2010/main" val="237265027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6203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77B04-AE8B-4ABB-8801-4702B74CC826}"/>
              </a:ext>
            </a:extLst>
          </p:cNvPr>
          <p:cNvSpPr>
            <a:spLocks noGrp="1"/>
          </p:cNvSpPr>
          <p:nvPr>
            <p:ph type="title"/>
          </p:nvPr>
        </p:nvSpPr>
        <p:spPr>
          <a:xfrm>
            <a:off x="640080" y="325369"/>
            <a:ext cx="4368602" cy="1956841"/>
          </a:xfrm>
        </p:spPr>
        <p:txBody>
          <a:bodyPr anchor="b">
            <a:normAutofit/>
          </a:bodyPr>
          <a:lstStyle/>
          <a:p>
            <a:r>
              <a:rPr lang="en-GB" sz="4200"/>
              <a:t>Wildflower verges – Wivenhoe Town Council</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B4F868-6F1E-41B1-AC1B-E1A77C456066}"/>
              </a:ext>
            </a:extLst>
          </p:cNvPr>
          <p:cNvSpPr>
            <a:spLocks noGrp="1"/>
          </p:cNvSpPr>
          <p:nvPr>
            <p:ph idx="1"/>
          </p:nvPr>
        </p:nvSpPr>
        <p:spPr>
          <a:xfrm>
            <a:off x="640080" y="2872899"/>
            <a:ext cx="4243589" cy="3320668"/>
          </a:xfrm>
        </p:spPr>
        <p:txBody>
          <a:bodyPr vert="horz" lIns="91440" tIns="45720" rIns="91440" bIns="45720" rtlCol="0">
            <a:normAutofit/>
          </a:bodyPr>
          <a:lstStyle/>
          <a:p>
            <a:r>
              <a:rPr lang="en-GB" sz="2200"/>
              <a:t>Trialling approach to reduce mowing of verges during March - September</a:t>
            </a:r>
            <a:endParaRPr lang="en-US" sz="2200"/>
          </a:p>
          <a:p>
            <a:r>
              <a:rPr lang="en-GB" sz="2200">
                <a:cs typeface="Calibri"/>
              </a:rPr>
              <a:t>Encourage wildflower growth</a:t>
            </a:r>
          </a:p>
          <a:p>
            <a:r>
              <a:rPr lang="en-GB" sz="2200">
                <a:cs typeface="Calibri"/>
              </a:rPr>
              <a:t>Higher levels of biodiversity - pollinators</a:t>
            </a:r>
          </a:p>
        </p:txBody>
      </p:sp>
      <p:pic>
        <p:nvPicPr>
          <p:cNvPr id="4" name="Picture 4" descr="A picture containing flower, plant, outdoor&#10;&#10;Description automatically generated">
            <a:extLst>
              <a:ext uri="{FF2B5EF4-FFF2-40B4-BE49-F238E27FC236}">
                <a16:creationId xmlns:a16="http://schemas.microsoft.com/office/drawing/2014/main" id="{85EB78E9-D0A8-4BA6-A7F5-DD5C57B391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6626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9">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7A0627E-52B2-6647-BEE4-48999C66F884}"/>
              </a:ext>
            </a:extLst>
          </p:cNvPr>
          <p:cNvSpPr txBox="1"/>
          <p:nvPr/>
        </p:nvSpPr>
        <p:spPr>
          <a:xfrm>
            <a:off x="630918" y="643465"/>
            <a:ext cx="3895359" cy="1846615"/>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5400" b="0" i="0" u="none" strike="noStrike" cap="none" spc="0" normalizeH="0" baseline="0" noProof="0">
                <a:ln>
                  <a:noFill/>
                </a:ln>
                <a:effectLst/>
                <a:uLnTx/>
                <a:uFillTx/>
                <a:latin typeface="+mj-lt"/>
                <a:ea typeface="+mj-ea"/>
                <a:cs typeface="+mj-cs"/>
              </a:rPr>
              <a:t>Public Engagement</a:t>
            </a:r>
          </a:p>
          <a:p>
            <a:pPr marL="0" marR="0" lvl="0" indent="0" fontAlgn="auto">
              <a:lnSpc>
                <a:spcPct val="90000"/>
              </a:lnSpc>
              <a:spcBef>
                <a:spcPct val="0"/>
              </a:spcBef>
              <a:spcAft>
                <a:spcPts val="600"/>
              </a:spcAft>
              <a:buClrTx/>
              <a:buSzTx/>
              <a:tabLst/>
              <a:defRPr/>
            </a:pPr>
            <a:endParaRPr kumimoji="0" lang="en-US" sz="5400" b="0" i="0" u="none" strike="noStrike" cap="none" spc="0" normalizeH="0" baseline="0" noProof="0">
              <a:ln>
                <a:noFill/>
              </a:ln>
              <a:effectLst/>
              <a:uLnTx/>
              <a:uFillTx/>
              <a:latin typeface="+mj-lt"/>
              <a:ea typeface="+mj-ea"/>
              <a:cs typeface="+mj-cs"/>
            </a:endParaRPr>
          </a:p>
        </p:txBody>
      </p:sp>
      <p:sp>
        <p:nvSpPr>
          <p:cNvPr id="51"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website&#10;&#10;Description automatically generated">
            <a:extLst>
              <a:ext uri="{FF2B5EF4-FFF2-40B4-BE49-F238E27FC236}">
                <a16:creationId xmlns:a16="http://schemas.microsoft.com/office/drawing/2014/main" id="{B8416A08-4AE4-FF4A-AEE2-F665773486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2781" y="164592"/>
            <a:ext cx="2419501" cy="345643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4" name="Picture 3" descr="A group of people working in a field&#10;&#10;Description automatically generated with medium confidence">
            <a:extLst>
              <a:ext uri="{FF2B5EF4-FFF2-40B4-BE49-F238E27FC236}">
                <a16:creationId xmlns:a16="http://schemas.microsoft.com/office/drawing/2014/main" id="{0CB8129C-AFB8-DA4C-B15E-86AF881EB3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68206" y="164592"/>
            <a:ext cx="2944979" cy="264257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1896736B-E223-2E4C-A663-1B6F26C20C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92624" y="3811338"/>
            <a:ext cx="3099816" cy="236641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1" name="Picture 10" descr="A picture containing text&#10;&#10;Description automatically generated">
            <a:extLst>
              <a:ext uri="{FF2B5EF4-FFF2-40B4-BE49-F238E27FC236}">
                <a16:creationId xmlns:a16="http://schemas.microsoft.com/office/drawing/2014/main" id="{19134EEA-BDDC-6149-A635-06911CD691C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
          <a:stretch/>
        </p:blipFill>
        <p:spPr>
          <a:xfrm>
            <a:off x="8247888" y="3216276"/>
            <a:ext cx="3785616" cy="273277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graphicFrame>
        <p:nvGraphicFramePr>
          <p:cNvPr id="5" name="Content Placeholder 4">
            <a:extLst>
              <a:ext uri="{FF2B5EF4-FFF2-40B4-BE49-F238E27FC236}">
                <a16:creationId xmlns:a16="http://schemas.microsoft.com/office/drawing/2014/main" id="{81476D5F-4B4B-46D9-95CF-5D14BF639CFC}"/>
              </a:ext>
            </a:extLst>
          </p:cNvPr>
          <p:cNvGraphicFramePr>
            <a:graphicFrameLocks noGrp="1"/>
          </p:cNvGraphicFramePr>
          <p:nvPr>
            <p:ph idx="1"/>
            <p:extLst>
              <p:ext uri="{D42A27DB-BD31-4B8C-83A1-F6EECF244321}">
                <p14:modId xmlns:p14="http://schemas.microsoft.com/office/powerpoint/2010/main" val="1139253466"/>
              </p:ext>
            </p:extLst>
          </p:nvPr>
        </p:nvGraphicFramePr>
        <p:xfrm>
          <a:off x="630936" y="2807167"/>
          <a:ext cx="3895522" cy="33863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40255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4F0033-38F4-4459-8F2F-B524330A8480}"/>
              </a:ext>
            </a:extLst>
          </p:cNvPr>
          <p:cNvSpPr>
            <a:spLocks noGrp="1"/>
          </p:cNvSpPr>
          <p:nvPr>
            <p:ph type="title"/>
          </p:nvPr>
        </p:nvSpPr>
        <p:spPr>
          <a:xfrm>
            <a:off x="612648" y="365125"/>
            <a:ext cx="6986015" cy="1776484"/>
          </a:xfrm>
        </p:spPr>
        <p:txBody>
          <a:bodyPr vert="horz" lIns="91440" tIns="45720" rIns="91440" bIns="45720" rtlCol="0" anchor="b">
            <a:normAutofit/>
          </a:bodyPr>
          <a:lstStyle/>
          <a:p>
            <a:r>
              <a:rPr lang="en-US" sz="5400"/>
              <a:t>Transport </a:t>
            </a:r>
          </a:p>
        </p:txBody>
      </p:sp>
      <p:pic>
        <p:nvPicPr>
          <p:cNvPr id="3" name="Picture 3" descr="A yellow license plate&#10;&#10;Description automatically generated">
            <a:extLst>
              <a:ext uri="{FF2B5EF4-FFF2-40B4-BE49-F238E27FC236}">
                <a16:creationId xmlns:a16="http://schemas.microsoft.com/office/drawing/2014/main" id="{4D1193B4-4E15-4963-AB35-3C1122B6FD04}"/>
              </a:ext>
            </a:extLst>
          </p:cNvPr>
          <p:cNvPicPr>
            <a:picLocks noChangeAspect="1"/>
          </p:cNvPicPr>
          <p:nvPr/>
        </p:nvPicPr>
        <p:blipFill>
          <a:blip r:embed="rId3"/>
          <a:stretch>
            <a:fillRect/>
          </a:stretch>
        </p:blipFill>
        <p:spPr>
          <a:xfrm>
            <a:off x="6195767" y="5629243"/>
            <a:ext cx="3418305" cy="1232309"/>
          </a:xfrm>
          <a:prstGeom prst="rect">
            <a:avLst/>
          </a:prstGeom>
        </p:spPr>
      </p:pic>
      <p:sp>
        <p:nvSpPr>
          <p:cNvPr id="137"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C18246-7EB9-4BEA-9D26-A7C030FB4CC2}"/>
              </a:ext>
            </a:extLst>
          </p:cNvPr>
          <p:cNvSpPr txBox="1"/>
          <p:nvPr/>
        </p:nvSpPr>
        <p:spPr>
          <a:xfrm>
            <a:off x="612648" y="2504819"/>
            <a:ext cx="6007927" cy="3672144"/>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800" dirty="0"/>
              <a:t>Procuring first electric vehicles in 2021</a:t>
            </a:r>
            <a:endParaRPr lang="en-US" sz="2800">
              <a:cs typeface="Calibri"/>
            </a:endParaRPr>
          </a:p>
          <a:p>
            <a:pPr marL="285750" indent="-228600">
              <a:lnSpc>
                <a:spcPct val="90000"/>
              </a:lnSpc>
              <a:spcAft>
                <a:spcPts val="600"/>
              </a:spcAft>
              <a:buFont typeface="Arial" panose="020B0604020202020204" pitchFamily="34" charset="0"/>
              <a:buChar char="•"/>
            </a:pPr>
            <a:r>
              <a:rPr lang="en-US" sz="2800" dirty="0"/>
              <a:t>Installing electric vehicle charge points to support EV transition</a:t>
            </a:r>
            <a:endParaRPr lang="en-US" sz="2800">
              <a:cs typeface="Calibri"/>
            </a:endParaRPr>
          </a:p>
          <a:p>
            <a:pPr marL="285750" indent="-228600">
              <a:lnSpc>
                <a:spcPct val="90000"/>
              </a:lnSpc>
              <a:spcAft>
                <a:spcPts val="600"/>
              </a:spcAft>
              <a:buFont typeface="Arial" panose="020B0604020202020204" pitchFamily="34" charset="0"/>
              <a:buChar char="•"/>
            </a:pPr>
            <a:r>
              <a:rPr lang="en-US" sz="2800" dirty="0"/>
              <a:t>Using </a:t>
            </a:r>
            <a:r>
              <a:rPr lang="en-US" sz="2800" dirty="0" err="1"/>
              <a:t>eCargo</a:t>
            </a:r>
            <a:r>
              <a:rPr lang="en-US" sz="2800" dirty="0"/>
              <a:t> bikes</a:t>
            </a:r>
            <a:endParaRPr lang="en-US" sz="2800">
              <a:cs typeface="Calibri"/>
            </a:endParaRPr>
          </a:p>
          <a:p>
            <a:pPr marL="285750" indent="-228600">
              <a:lnSpc>
                <a:spcPct val="90000"/>
              </a:lnSpc>
              <a:spcAft>
                <a:spcPts val="600"/>
              </a:spcAft>
              <a:buFont typeface="Arial" panose="020B0604020202020204" pitchFamily="34" charset="0"/>
              <a:buChar char="•"/>
            </a:pPr>
            <a:r>
              <a:rPr lang="en-US" sz="2800" dirty="0"/>
              <a:t>‘No idling’ policy</a:t>
            </a:r>
            <a:endParaRPr lang="en-US" sz="2800" dirty="0">
              <a:cs typeface="Calibri"/>
            </a:endParaRPr>
          </a:p>
          <a:p>
            <a:pPr marL="285750" indent="-228600">
              <a:lnSpc>
                <a:spcPct val="90000"/>
              </a:lnSpc>
              <a:spcAft>
                <a:spcPts val="600"/>
              </a:spcAft>
              <a:buFont typeface="Arial" panose="020B0604020202020204" pitchFamily="34" charset="0"/>
              <a:buChar char="•"/>
            </a:pPr>
            <a:endParaRPr lang="en-US" sz="2200"/>
          </a:p>
        </p:txBody>
      </p:sp>
      <p:pic>
        <p:nvPicPr>
          <p:cNvPr id="4" name="Picture 4" descr="A picture containing outdoor, transport, bicycle&#10;&#10;Description automatically generated">
            <a:extLst>
              <a:ext uri="{FF2B5EF4-FFF2-40B4-BE49-F238E27FC236}">
                <a16:creationId xmlns:a16="http://schemas.microsoft.com/office/drawing/2014/main" id="{BE36B400-DE3B-4145-9BA8-1F38B23E0B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5625" y="3094832"/>
            <a:ext cx="3600554" cy="2538488"/>
          </a:xfrm>
          <a:prstGeom prst="rect">
            <a:avLst/>
          </a:prstGeom>
        </p:spPr>
      </p:pic>
      <p:pic>
        <p:nvPicPr>
          <p:cNvPr id="2050" name="Picture 2">
            <a:extLst>
              <a:ext uri="{FF2B5EF4-FFF2-40B4-BE49-F238E27FC236}">
                <a16:creationId xmlns:a16="http://schemas.microsoft.com/office/drawing/2014/main" id="{0490B8F0-FEC2-41C5-A6E6-E88B82D33AE6}"/>
              </a:ext>
            </a:extLst>
          </p:cNvPr>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tretch>
            <a:fillRect/>
          </a:stretch>
        </p:blipFill>
        <p:spPr bwMode="auto">
          <a:xfrm>
            <a:off x="7267982" y="2270"/>
            <a:ext cx="4926381" cy="293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49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C89A9-E209-444D-8DDF-BA1E2130A89A}"/>
              </a:ext>
            </a:extLst>
          </p:cNvPr>
          <p:cNvSpPr>
            <a:spLocks noGrp="1"/>
          </p:cNvSpPr>
          <p:nvPr>
            <p:ph type="title"/>
          </p:nvPr>
        </p:nvSpPr>
        <p:spPr>
          <a:xfrm>
            <a:off x="642309" y="640080"/>
            <a:ext cx="5535395" cy="1481328"/>
          </a:xfrm>
        </p:spPr>
        <p:txBody>
          <a:bodyPr vert="horz" lIns="91440" tIns="45720" rIns="91440" bIns="45720" rtlCol="0" anchor="b">
            <a:normAutofit/>
          </a:bodyPr>
          <a:lstStyle/>
          <a:p>
            <a:r>
              <a:rPr lang="en-US" sz="3000" kern="1200">
                <a:solidFill>
                  <a:schemeClr val="tx1"/>
                </a:solidFill>
                <a:latin typeface="+mj-lt"/>
                <a:ea typeface="+mj-ea"/>
                <a:cs typeface="+mj-cs"/>
              </a:rPr>
              <a:t>Wivenhoe Town Council Urban Arrow Shorty &amp; Tender 1500 Pick Up</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6B9E9FF-FF6A-43DE-8F0D-C6BAB5763CF3}"/>
              </a:ext>
            </a:extLst>
          </p:cNvPr>
          <p:cNvSpPr txBox="1"/>
          <p:nvPr/>
        </p:nvSpPr>
        <p:spPr>
          <a:xfrm>
            <a:off x="642309" y="2660904"/>
            <a:ext cx="5956201" cy="4002797"/>
          </a:xfrm>
          <a:prstGeom prst="rect">
            <a:avLst/>
          </a:prstGeom>
        </p:spPr>
        <p:txBody>
          <a:bodyPr vert="horz" lIns="91440" tIns="45720" rIns="91440" bIns="45720" rtlCol="0" anchor="t">
            <a:noAutofit/>
          </a:bodyPr>
          <a:lstStyle/>
          <a:p>
            <a:pPr>
              <a:lnSpc>
                <a:spcPct val="90000"/>
              </a:lnSpc>
              <a:spcAft>
                <a:spcPts val="600"/>
              </a:spcAft>
            </a:pPr>
            <a:r>
              <a:rPr lang="en-US" sz="2400">
                <a:effectLst/>
              </a:rPr>
              <a:t>“</a:t>
            </a:r>
            <a:r>
              <a:rPr lang="en-US" sz="2200">
                <a:effectLst/>
              </a:rPr>
              <a:t>The </a:t>
            </a:r>
            <a:r>
              <a:rPr lang="en-US" sz="2200" err="1">
                <a:effectLst/>
              </a:rPr>
              <a:t>ecargo</a:t>
            </a:r>
            <a:r>
              <a:rPr lang="en-US" sz="2200">
                <a:effectLst/>
              </a:rPr>
              <a:t> bike has made a huge difference to my working day. I use it to travel around </a:t>
            </a:r>
            <a:r>
              <a:rPr lang="en-US" sz="2200" err="1">
                <a:effectLst/>
              </a:rPr>
              <a:t>Wivenhoe</a:t>
            </a:r>
            <a:r>
              <a:rPr lang="en-US" sz="2200">
                <a:effectLst/>
              </a:rPr>
              <a:t> emptying bins, litter picking, checking council facilities and carrying out other ad hoc duties.</a:t>
            </a:r>
            <a:endParaRPr lang="en-US" sz="2200">
              <a:cs typeface="Calibri" panose="020F0502020204030204"/>
            </a:endParaRPr>
          </a:p>
          <a:p>
            <a:pPr>
              <a:lnSpc>
                <a:spcPct val="90000"/>
              </a:lnSpc>
              <a:spcAft>
                <a:spcPts val="600"/>
              </a:spcAft>
            </a:pPr>
            <a:endParaRPr lang="en-US" sz="2200"/>
          </a:p>
          <a:p>
            <a:pPr>
              <a:lnSpc>
                <a:spcPct val="90000"/>
              </a:lnSpc>
              <a:spcAft>
                <a:spcPts val="600"/>
              </a:spcAft>
            </a:pPr>
            <a:r>
              <a:rPr lang="en-US" sz="2200">
                <a:effectLst/>
              </a:rPr>
              <a:t>Using the bike, rather than being on foot, means that I am able to cover more ground each day and get more done.</a:t>
            </a:r>
            <a:endParaRPr lang="en-US" sz="2200">
              <a:effectLst/>
              <a:cs typeface="Calibri"/>
            </a:endParaRPr>
          </a:p>
          <a:p>
            <a:pPr>
              <a:lnSpc>
                <a:spcPct val="90000"/>
              </a:lnSpc>
              <a:spcAft>
                <a:spcPts val="600"/>
              </a:spcAft>
            </a:pPr>
            <a:endParaRPr lang="en-US" sz="2200"/>
          </a:p>
          <a:p>
            <a:pPr>
              <a:lnSpc>
                <a:spcPct val="90000"/>
              </a:lnSpc>
              <a:spcAft>
                <a:spcPts val="600"/>
              </a:spcAft>
            </a:pPr>
            <a:r>
              <a:rPr lang="en-US" sz="2200">
                <a:effectLst/>
              </a:rPr>
              <a:t>The bike is also easy to use and has generated a lot of interest from residents.”</a:t>
            </a:r>
            <a:endParaRPr lang="en-US" sz="2200">
              <a:effectLst/>
              <a:cs typeface="Calibri"/>
            </a:endParaRPr>
          </a:p>
          <a:p>
            <a:pPr indent="-228600">
              <a:lnSpc>
                <a:spcPct val="90000"/>
              </a:lnSpc>
              <a:spcAft>
                <a:spcPts val="600"/>
              </a:spcAft>
              <a:buFont typeface="Arial" panose="020B0604020202020204" pitchFamily="34" charset="0"/>
              <a:buChar char="•"/>
            </a:pPr>
            <a:endParaRPr lang="en-US" sz="2200">
              <a:effectLst/>
              <a:cs typeface="Calibri"/>
            </a:endParaRPr>
          </a:p>
          <a:p>
            <a:pPr indent="-228600">
              <a:lnSpc>
                <a:spcPct val="90000"/>
              </a:lnSpc>
              <a:spcAft>
                <a:spcPts val="600"/>
              </a:spcAft>
              <a:buFont typeface="Arial" panose="020B0604020202020204" pitchFamily="34" charset="0"/>
              <a:buChar char="•"/>
            </a:pPr>
            <a:endParaRPr lang="en-US" sz="2200">
              <a:cs typeface="Calibri"/>
            </a:endParaRPr>
          </a:p>
        </p:txBody>
      </p:sp>
      <p:pic>
        <p:nvPicPr>
          <p:cNvPr id="5" name="Content Placeholder 4" descr="A picture containing tree, outdoor, grass, green&#10;&#10;Description automatically generated">
            <a:extLst>
              <a:ext uri="{FF2B5EF4-FFF2-40B4-BE49-F238E27FC236}">
                <a16:creationId xmlns:a16="http://schemas.microsoft.com/office/drawing/2014/main" id="{31A4F5C9-EFC7-440A-BC30-19DC19CC146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3"/>
          <a:stretch/>
        </p:blipFill>
        <p:spPr>
          <a:xfrm>
            <a:off x="6734340" y="640081"/>
            <a:ext cx="5234713" cy="5839421"/>
          </a:xfrm>
          <a:prstGeom prst="rect">
            <a:avLst/>
          </a:prstGeom>
        </p:spPr>
      </p:pic>
    </p:spTree>
    <p:extLst>
      <p:ext uri="{BB962C8B-B14F-4D97-AF65-F5344CB8AC3E}">
        <p14:creationId xmlns:p14="http://schemas.microsoft.com/office/powerpoint/2010/main" val="85386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E244C7-1D7F-4F39-9911-90B52B7D7663}"/>
              </a:ext>
            </a:extLst>
          </p:cNvPr>
          <p:cNvSpPr>
            <a:spLocks noGrp="1"/>
          </p:cNvSpPr>
          <p:nvPr>
            <p:ph type="title"/>
          </p:nvPr>
        </p:nvSpPr>
        <p:spPr>
          <a:xfrm>
            <a:off x="630936" y="640080"/>
            <a:ext cx="4818888" cy="1481328"/>
          </a:xfrm>
        </p:spPr>
        <p:txBody>
          <a:bodyPr anchor="b">
            <a:normAutofit/>
          </a:bodyPr>
          <a:lstStyle/>
          <a:p>
            <a:r>
              <a:rPr lang="en-GB" sz="5000" dirty="0"/>
              <a:t>Managing assets</a:t>
            </a:r>
          </a:p>
        </p:txBody>
      </p:sp>
      <p:sp>
        <p:nvSpPr>
          <p:cNvPr id="307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969970-3F0B-45E4-9810-877F02E336C0}"/>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GB" sz="3200" dirty="0"/>
              <a:t>‘Fabric first approach’ – Increasing energy efficiency</a:t>
            </a:r>
            <a:endParaRPr lang="en-GB" sz="3200">
              <a:cs typeface="Calibri"/>
            </a:endParaRPr>
          </a:p>
          <a:p>
            <a:r>
              <a:rPr lang="en-GB" sz="3200" dirty="0"/>
              <a:t>Sourcing renewable or low carbon energy </a:t>
            </a:r>
            <a:endParaRPr lang="en-GB" sz="3200">
              <a:cs typeface="Calibri"/>
            </a:endParaRPr>
          </a:p>
          <a:p>
            <a:r>
              <a:rPr lang="en-GB" sz="3200" dirty="0"/>
              <a:t>Green tariffs</a:t>
            </a:r>
            <a:endParaRPr lang="en-GB" sz="3200" dirty="0">
              <a:cs typeface="Calibri"/>
            </a:endParaRPr>
          </a:p>
          <a:p>
            <a:endParaRPr lang="en-GB" sz="2200"/>
          </a:p>
        </p:txBody>
      </p:sp>
      <p:pic>
        <p:nvPicPr>
          <p:cNvPr id="3074" name="Picture 2" descr="Retail Market Review - ScottishPower">
            <a:extLst>
              <a:ext uri="{FF2B5EF4-FFF2-40B4-BE49-F238E27FC236}">
                <a16:creationId xmlns:a16="http://schemas.microsoft.com/office/drawing/2014/main" id="{D205703D-F369-4BBB-A2B7-BC6562268809}"/>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366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45810"/>
            <a:ext cx="5120561" cy="1325563"/>
          </a:xfrm>
        </p:spPr>
        <p:txBody>
          <a:bodyPr>
            <a:normAutofit/>
          </a:bodyPr>
          <a:lstStyle/>
          <a:p>
            <a:r>
              <a:rPr lang="en-GB"/>
              <a:t>Colchester Borough Homes</a:t>
            </a:r>
          </a:p>
        </p:txBody>
      </p:sp>
      <p:sp>
        <p:nvSpPr>
          <p:cNvPr id="3" name="Content Placeholder 2"/>
          <p:cNvSpPr>
            <a:spLocks noGrp="1"/>
          </p:cNvSpPr>
          <p:nvPr>
            <p:ph idx="1"/>
          </p:nvPr>
        </p:nvSpPr>
        <p:spPr>
          <a:xfrm>
            <a:off x="838201" y="1825625"/>
            <a:ext cx="5106571" cy="4897677"/>
          </a:xfrm>
        </p:spPr>
        <p:txBody>
          <a:bodyPr vert="horz" lIns="91440" tIns="45720" rIns="91440" bIns="45720" rtlCol="0" anchor="t">
            <a:normAutofit lnSpcReduction="10000"/>
          </a:bodyPr>
          <a:lstStyle/>
          <a:p>
            <a:r>
              <a:rPr lang="en-GB" sz="2400" b="1"/>
              <a:t>Maintaining CBC’s social housing stock, ensuring residents can live in comfortable, energy efficient homes</a:t>
            </a:r>
          </a:p>
          <a:p>
            <a:endParaRPr lang="en-GB" sz="2400" b="1">
              <a:cs typeface="Calibri"/>
            </a:endParaRPr>
          </a:p>
          <a:p>
            <a:r>
              <a:rPr lang="en-GB" sz="2400"/>
              <a:t>Nearly 3000 solar PV arrays installed on roofs across Colchester</a:t>
            </a:r>
            <a:endParaRPr lang="en-GB" sz="2400">
              <a:cs typeface="Calibri"/>
            </a:endParaRPr>
          </a:p>
          <a:p>
            <a:r>
              <a:rPr lang="en-GB" sz="2400"/>
              <a:t>185 homes with air source heat pumps</a:t>
            </a:r>
            <a:endParaRPr lang="en-GB" sz="2400">
              <a:cs typeface="Calibri"/>
            </a:endParaRPr>
          </a:p>
          <a:p>
            <a:endParaRPr lang="en-GB" sz="2400">
              <a:cs typeface="Calibri"/>
            </a:endParaRPr>
          </a:p>
          <a:p>
            <a:pPr>
              <a:buFont typeface="Wingdings" panose="020B0604020202020204" pitchFamily="34" charset="0"/>
              <a:buChar char="ü"/>
            </a:pPr>
            <a:r>
              <a:rPr lang="en-GB" sz="2400">
                <a:cs typeface="Calibri"/>
              </a:rPr>
              <a:t>Lower emissions</a:t>
            </a:r>
          </a:p>
          <a:p>
            <a:pPr>
              <a:buFont typeface="Wingdings" panose="020B0604020202020204" pitchFamily="34" charset="0"/>
              <a:buChar char="ü"/>
            </a:pPr>
            <a:r>
              <a:rPr lang="en-GB" sz="2400">
                <a:cs typeface="Calibri"/>
              </a:rPr>
              <a:t>Lower costs for residents</a:t>
            </a:r>
          </a:p>
          <a:p>
            <a:pPr>
              <a:buFont typeface="Wingdings" panose="020B0604020202020204" pitchFamily="34" charset="0"/>
              <a:buChar char="ü"/>
            </a:pPr>
            <a:r>
              <a:rPr lang="en-GB" sz="2400">
                <a:cs typeface="Calibri"/>
              </a:rPr>
              <a:t>Improved physical/mental health</a:t>
            </a:r>
          </a:p>
          <a:p>
            <a:pPr marL="0" indent="0">
              <a:buNone/>
            </a:pPr>
            <a:endParaRPr lang="en-GB" sz="2400">
              <a:cs typeface="Calibri"/>
            </a:endParaRPr>
          </a:p>
          <a:p>
            <a:endParaRPr lang="en-GB" sz="2400"/>
          </a:p>
          <a:p>
            <a:endParaRPr lang="en-GB" sz="2400"/>
          </a:p>
          <a:p>
            <a:endParaRPr lang="en-GB" sz="2400"/>
          </a:p>
          <a:p>
            <a:endParaRPr lang="en-GB" sz="2400">
              <a:cs typeface="Calibri" panose="020F0502020204030204"/>
            </a:endParaRPr>
          </a:p>
          <a:p>
            <a:endParaRPr lang="en-GB" sz="2400">
              <a:cs typeface="Calibri" panose="020F0502020204030204"/>
            </a:endParaRPr>
          </a:p>
          <a:p>
            <a:endParaRPr lang="en-GB" sz="2400">
              <a:cs typeface="Calibri" panose="020F0502020204030204"/>
            </a:endParaRPr>
          </a:p>
          <a:p>
            <a:endParaRPr lang="en-GB" sz="2400">
              <a:cs typeface="Calibri" panose="020F0502020204030204"/>
            </a:endParaRPr>
          </a:p>
        </p:txBody>
      </p:sp>
      <p:sp>
        <p:nvSpPr>
          <p:cNvPr id="73" name="Oval 7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C:\Users\User\AppData\Local\Microsoft\Windows\INetCache\IE\PPA4DU6I\33530476180_6315fd0153_n[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5" name="Arc 7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2" descr="C:\Users\User\AppData\Local\Microsoft\Windows\INetCache\IE\222QG27G\2624288_1f6b41fb[1].jpg">
            <a:extLst>
              <a:ext uri="{FF2B5EF4-FFF2-40B4-BE49-F238E27FC236}">
                <a16:creationId xmlns:a16="http://schemas.microsoft.com/office/drawing/2014/main" id="{23478F36-CD2A-4CC5-883C-6825BE4BB78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410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029D3-38DC-474F-AFC6-153AF3BF8289}"/>
              </a:ext>
            </a:extLst>
          </p:cNvPr>
          <p:cNvSpPr>
            <a:spLocks noGrp="1"/>
          </p:cNvSpPr>
          <p:nvPr>
            <p:ph type="title"/>
          </p:nvPr>
        </p:nvSpPr>
        <p:spPr>
          <a:xfrm>
            <a:off x="630936" y="640080"/>
            <a:ext cx="4818888" cy="1481328"/>
          </a:xfrm>
        </p:spPr>
        <p:txBody>
          <a:bodyPr anchor="b">
            <a:normAutofit/>
          </a:bodyPr>
          <a:lstStyle/>
          <a:p>
            <a:r>
              <a:rPr lang="en-GB" sz="5400"/>
              <a:t>Planning</a:t>
            </a:r>
          </a:p>
        </p:txBody>
      </p:sp>
      <p:sp>
        <p:nvSpPr>
          <p:cNvPr id="3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A4B7FE-1B6F-49F9-9EC4-D06FC3F1B404}"/>
              </a:ext>
            </a:extLst>
          </p:cNvPr>
          <p:cNvSpPr>
            <a:spLocks noGrp="1"/>
          </p:cNvSpPr>
          <p:nvPr>
            <p:ph idx="1"/>
          </p:nvPr>
        </p:nvSpPr>
        <p:spPr>
          <a:xfrm>
            <a:off x="642309" y="2660904"/>
            <a:ext cx="4807515" cy="4116528"/>
          </a:xfrm>
        </p:spPr>
        <p:txBody>
          <a:bodyPr anchor="t">
            <a:normAutofit/>
          </a:bodyPr>
          <a:lstStyle/>
          <a:p>
            <a:r>
              <a:rPr lang="en-GB" sz="2200"/>
              <a:t>Neighbourhood plans – Valuable in tackling climate change</a:t>
            </a:r>
            <a:endParaRPr lang="en-GB" sz="2200">
              <a:cs typeface="Calibri"/>
            </a:endParaRPr>
          </a:p>
          <a:p>
            <a:pPr marL="0" indent="0">
              <a:buNone/>
            </a:pPr>
            <a:r>
              <a:rPr lang="en-GB" sz="2200"/>
              <a:t>Can use to:</a:t>
            </a:r>
            <a:endParaRPr lang="en-GB" sz="2200">
              <a:cs typeface="Calibri"/>
            </a:endParaRPr>
          </a:p>
          <a:p>
            <a:r>
              <a:rPr lang="en-GB" sz="2200"/>
              <a:t>Designate walking and cycling routes</a:t>
            </a:r>
            <a:endParaRPr lang="en-GB" sz="2200">
              <a:cs typeface="Calibri"/>
            </a:endParaRPr>
          </a:p>
          <a:p>
            <a:r>
              <a:rPr lang="en-GB" sz="2200"/>
              <a:t>Identify sites for future housing (built to high env standards)</a:t>
            </a:r>
            <a:endParaRPr lang="en-GB" sz="2200">
              <a:cs typeface="Calibri"/>
            </a:endParaRPr>
          </a:p>
          <a:p>
            <a:r>
              <a:rPr lang="en-GB" sz="2200"/>
              <a:t>Tackle flooding by incorporating street trees and green roofs</a:t>
            </a:r>
            <a:endParaRPr lang="en-GB" sz="2200">
              <a:cs typeface="Calibri"/>
            </a:endParaRPr>
          </a:p>
          <a:p>
            <a:r>
              <a:rPr lang="en-GB" sz="2200"/>
              <a:t>Detailing sites for supporting renewable energy generation</a:t>
            </a:r>
            <a:endParaRPr lang="en-GB" sz="2200">
              <a:cs typeface="Calibri"/>
            </a:endParaRPr>
          </a:p>
          <a:p>
            <a:endParaRPr lang="en-GB" sz="2000"/>
          </a:p>
        </p:txBody>
      </p:sp>
      <p:pic>
        <p:nvPicPr>
          <p:cNvPr id="5" name="Picture 4">
            <a:extLst>
              <a:ext uri="{FF2B5EF4-FFF2-40B4-BE49-F238E27FC236}">
                <a16:creationId xmlns:a16="http://schemas.microsoft.com/office/drawing/2014/main" id="{285FFBAB-B6E6-4CF7-81C3-0055E7635E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9048" y="974671"/>
            <a:ext cx="5458968" cy="4908658"/>
          </a:xfrm>
          <a:prstGeom prst="rect">
            <a:avLst/>
          </a:prstGeom>
        </p:spPr>
      </p:pic>
    </p:spTree>
    <p:extLst>
      <p:ext uri="{BB962C8B-B14F-4D97-AF65-F5344CB8AC3E}">
        <p14:creationId xmlns:p14="http://schemas.microsoft.com/office/powerpoint/2010/main" val="928516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FB14CF-C69C-40AC-A998-0F7913728556}"/>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Procurement </a:t>
            </a:r>
          </a:p>
        </p:txBody>
      </p:sp>
      <p:sp>
        <p:nvSpPr>
          <p:cNvPr id="7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rrent Portfolio | ProVen">
            <a:extLst>
              <a:ext uri="{FF2B5EF4-FFF2-40B4-BE49-F238E27FC236}">
                <a16:creationId xmlns:a16="http://schemas.microsoft.com/office/drawing/2014/main" id="{ACAE24CC-DF4A-4C57-BA8A-8A20D0C590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0040" y="2886262"/>
            <a:ext cx="5614416" cy="31184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7BB24271-7347-49A7-9BA6-1AD8FE0CD1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4496" y="3041904"/>
            <a:ext cx="5614416" cy="2807208"/>
          </a:xfrm>
          <a:prstGeom prst="rect">
            <a:avLst/>
          </a:prstGeom>
        </p:spPr>
      </p:pic>
    </p:spTree>
    <p:extLst>
      <p:ext uri="{BB962C8B-B14F-4D97-AF65-F5344CB8AC3E}">
        <p14:creationId xmlns:p14="http://schemas.microsoft.com/office/powerpoint/2010/main" val="546854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8118C-AE89-49BE-87BF-C670C8F459B2}"/>
              </a:ext>
            </a:extLst>
          </p:cNvPr>
          <p:cNvSpPr>
            <a:spLocks noGrp="1"/>
          </p:cNvSpPr>
          <p:nvPr>
            <p:ph type="title"/>
          </p:nvPr>
        </p:nvSpPr>
        <p:spPr>
          <a:xfrm>
            <a:off x="594360" y="1209086"/>
            <a:ext cx="3740371" cy="4064925"/>
          </a:xfrm>
        </p:spPr>
        <p:txBody>
          <a:bodyPr anchor="ctr">
            <a:normAutofit/>
          </a:bodyPr>
          <a:lstStyle/>
          <a:p>
            <a:r>
              <a:rPr lang="en-GB" sz="5000" dirty="0"/>
              <a:t>Opportunities for Parish Councils</a:t>
            </a:r>
          </a:p>
        </p:txBody>
      </p:sp>
      <p:grpSp>
        <p:nvGrpSpPr>
          <p:cNvPr id="14" name="Group 13">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5"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11B3AAE-07AC-4414-A2A0-C73DEAA12328}"/>
              </a:ext>
            </a:extLst>
          </p:cNvPr>
          <p:cNvGraphicFramePr>
            <a:graphicFrameLocks noGrp="1"/>
          </p:cNvGraphicFramePr>
          <p:nvPr>
            <p:ph idx="1"/>
            <p:extLst>
              <p:ext uri="{D42A27DB-BD31-4B8C-83A1-F6EECF244321}">
                <p14:modId xmlns:p14="http://schemas.microsoft.com/office/powerpoint/2010/main" val="651792061"/>
              </p:ext>
            </p:extLst>
          </p:nvPr>
        </p:nvGraphicFramePr>
        <p:xfrm>
          <a:off x="5222449" y="113122"/>
          <a:ext cx="6730504" cy="6240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76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0099-E244-441E-9226-AA13C256305A}"/>
              </a:ext>
            </a:extLst>
          </p:cNvPr>
          <p:cNvSpPr>
            <a:spLocks noGrp="1"/>
          </p:cNvSpPr>
          <p:nvPr>
            <p:ph type="title"/>
          </p:nvPr>
        </p:nvSpPr>
        <p:spPr>
          <a:xfrm>
            <a:off x="630936" y="640080"/>
            <a:ext cx="4818888" cy="1481328"/>
          </a:xfrm>
        </p:spPr>
        <p:txBody>
          <a:bodyPr anchor="b">
            <a:normAutofit/>
          </a:bodyPr>
          <a:lstStyle/>
          <a:p>
            <a:r>
              <a:rPr lang="en-GB" sz="5000"/>
              <a:t>Want to find out more?</a:t>
            </a:r>
          </a:p>
        </p:txBody>
      </p:sp>
      <p:sp>
        <p:nvSpPr>
          <p:cNvPr id="3" name="Content Placeholder 2">
            <a:extLst>
              <a:ext uri="{FF2B5EF4-FFF2-40B4-BE49-F238E27FC236}">
                <a16:creationId xmlns:a16="http://schemas.microsoft.com/office/drawing/2014/main" id="{453A218E-60C4-4559-926D-C5EDF095CD37}"/>
              </a:ext>
            </a:extLst>
          </p:cNvPr>
          <p:cNvSpPr>
            <a:spLocks noGrp="1"/>
          </p:cNvSpPr>
          <p:nvPr>
            <p:ph idx="1"/>
          </p:nvPr>
        </p:nvSpPr>
        <p:spPr>
          <a:xfrm>
            <a:off x="630936" y="2660904"/>
            <a:ext cx="4818888" cy="3923452"/>
          </a:xfrm>
        </p:spPr>
        <p:txBody>
          <a:bodyPr anchor="t">
            <a:normAutofit fontScale="92500" lnSpcReduction="10000"/>
          </a:bodyPr>
          <a:lstStyle/>
          <a:p>
            <a:r>
              <a:rPr lang="en-GB" sz="3100" dirty="0"/>
              <a:t>Free Community event</a:t>
            </a:r>
          </a:p>
          <a:p>
            <a:r>
              <a:rPr lang="en-GB" sz="3100" dirty="0"/>
              <a:t>Everyday changes to protect environment</a:t>
            </a:r>
          </a:p>
          <a:p>
            <a:r>
              <a:rPr lang="en-GB" sz="3100" dirty="0"/>
              <a:t>Food and drink, Children’s area, talks and entertainment</a:t>
            </a:r>
            <a:endParaRPr lang="en-GB" sz="1700" dirty="0"/>
          </a:p>
          <a:p>
            <a:pPr marL="0" indent="0">
              <a:buNone/>
            </a:pPr>
            <a:endParaRPr lang="en-GB" sz="1700" dirty="0"/>
          </a:p>
          <a:p>
            <a:r>
              <a:rPr lang="en-GB" dirty="0">
                <a:hlinkClick r:id="rId3"/>
              </a:rPr>
              <a:t>Eco Festival 2021 - Create Positive Social Environmental Change (eco-festival.org)</a:t>
            </a:r>
            <a:endParaRPr lang="en-GB" dirty="0"/>
          </a:p>
        </p:txBody>
      </p:sp>
      <p:pic>
        <p:nvPicPr>
          <p:cNvPr id="7" name="Picture 6" descr="Text&#10;&#10;Description automatically generated with low confidence">
            <a:extLst>
              <a:ext uri="{FF2B5EF4-FFF2-40B4-BE49-F238E27FC236}">
                <a16:creationId xmlns:a16="http://schemas.microsoft.com/office/drawing/2014/main" id="{37E53BF5-F5A0-4515-AC42-56A9E614CD45}"/>
              </a:ext>
            </a:extLst>
          </p:cNvPr>
          <p:cNvPicPr>
            <a:picLocks noChangeAspect="1"/>
          </p:cNvPicPr>
          <p:nvPr/>
        </p:nvPicPr>
        <p:blipFill>
          <a:blip r:embed="rId4"/>
          <a:stretch>
            <a:fillRect/>
          </a:stretch>
        </p:blipFill>
        <p:spPr>
          <a:xfrm>
            <a:off x="6099047" y="1457621"/>
            <a:ext cx="5772103" cy="3923452"/>
          </a:xfrm>
          <a:prstGeom prst="rect">
            <a:avLst/>
          </a:prstGeom>
        </p:spPr>
      </p:pic>
    </p:spTree>
    <p:extLst>
      <p:ext uri="{BB962C8B-B14F-4D97-AF65-F5344CB8AC3E}">
        <p14:creationId xmlns:p14="http://schemas.microsoft.com/office/powerpoint/2010/main" val="193658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AA08-F2FA-4977-8587-426CF6FAE39F}"/>
              </a:ext>
            </a:extLst>
          </p:cNvPr>
          <p:cNvSpPr>
            <a:spLocks noGrp="1"/>
          </p:cNvSpPr>
          <p:nvPr>
            <p:ph type="title"/>
          </p:nvPr>
        </p:nvSpPr>
        <p:spPr/>
        <p:txBody>
          <a:bodyPr/>
          <a:lstStyle/>
          <a:p>
            <a:r>
              <a:rPr lang="en-GB"/>
              <a:t>Time for a quick poll!</a:t>
            </a:r>
          </a:p>
        </p:txBody>
      </p:sp>
      <p:pic>
        <p:nvPicPr>
          <p:cNvPr id="4098" name="Picture 2" descr="Boost eLearning Participation with Polls | Radcom">
            <a:extLst>
              <a:ext uri="{FF2B5EF4-FFF2-40B4-BE49-F238E27FC236}">
                <a16:creationId xmlns:a16="http://schemas.microsoft.com/office/drawing/2014/main" id="{6EE470EE-C146-4014-8D4C-D538D11EF638}"/>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743201" y="1431354"/>
            <a:ext cx="6993466" cy="506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09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E7D1-3BD1-4743-8636-F0EF68858702}"/>
              </a:ext>
            </a:extLst>
          </p:cNvPr>
          <p:cNvSpPr>
            <a:spLocks noGrp="1"/>
          </p:cNvSpPr>
          <p:nvPr>
            <p:ph type="title"/>
          </p:nvPr>
        </p:nvSpPr>
        <p:spPr/>
        <p:txBody>
          <a:bodyPr/>
          <a:lstStyle/>
          <a:p>
            <a:r>
              <a:rPr lang="en-GB" dirty="0"/>
              <a:t>Further Resources</a:t>
            </a:r>
          </a:p>
        </p:txBody>
      </p:sp>
      <p:sp>
        <p:nvSpPr>
          <p:cNvPr id="3" name="Content Placeholder 2">
            <a:extLst>
              <a:ext uri="{FF2B5EF4-FFF2-40B4-BE49-F238E27FC236}">
                <a16:creationId xmlns:a16="http://schemas.microsoft.com/office/drawing/2014/main" id="{382E6C9C-4570-41C6-92B6-D79A834770E1}"/>
              </a:ext>
            </a:extLst>
          </p:cNvPr>
          <p:cNvSpPr>
            <a:spLocks noGrp="1"/>
          </p:cNvSpPr>
          <p:nvPr>
            <p:ph idx="1"/>
          </p:nvPr>
        </p:nvSpPr>
        <p:spPr>
          <a:xfrm>
            <a:off x="838200" y="1825625"/>
            <a:ext cx="10515600" cy="4848552"/>
          </a:xfrm>
        </p:spPr>
        <p:txBody>
          <a:bodyPr vert="horz" lIns="91440" tIns="45720" rIns="91440" bIns="45720" rtlCol="0" anchor="t">
            <a:normAutofit lnSpcReduction="10000"/>
          </a:bodyPr>
          <a:lstStyle/>
          <a:p>
            <a:r>
              <a:rPr lang="en-GB" dirty="0">
                <a:cs typeface="Calibri"/>
                <a:hlinkClick r:id="rId3"/>
              </a:rPr>
              <a:t>Colchester Borough Council Sustainability webpage</a:t>
            </a:r>
            <a:endParaRPr lang="en-GB" dirty="0">
              <a:cs typeface="Calibri"/>
              <a:hlinkClick r:id="rId4"/>
            </a:endParaRPr>
          </a:p>
          <a:p>
            <a:r>
              <a:rPr lang="en-GB" dirty="0">
                <a:cs typeface="Calibri"/>
                <a:hlinkClick r:id="rId4"/>
              </a:rPr>
              <a:t>Frome Town Council </a:t>
            </a:r>
            <a:r>
              <a:rPr lang="en-GB" dirty="0">
                <a:cs typeface="Calibri"/>
              </a:rPr>
              <a:t>resources</a:t>
            </a:r>
          </a:p>
          <a:p>
            <a:r>
              <a:rPr lang="en-GB" dirty="0">
                <a:cs typeface="Calibri"/>
                <a:hlinkClick r:id="rId5"/>
              </a:rPr>
              <a:t>Impact Community Carbon Calculator</a:t>
            </a:r>
            <a:endParaRPr lang="en-GB" dirty="0">
              <a:cs typeface="Calibri"/>
            </a:endParaRPr>
          </a:p>
          <a:p>
            <a:r>
              <a:rPr lang="en-GB" dirty="0">
                <a:cs typeface="Calibri"/>
              </a:rPr>
              <a:t>Wildflower verge management – Will share when produced</a:t>
            </a:r>
          </a:p>
          <a:p>
            <a:r>
              <a:rPr lang="en-GB" dirty="0">
                <a:cs typeface="Calibri"/>
                <a:hlinkClick r:id="rId6"/>
              </a:rPr>
              <a:t>Community Energy Opportunities </a:t>
            </a:r>
            <a:r>
              <a:rPr lang="en-GB" dirty="0">
                <a:cs typeface="Calibri"/>
              </a:rPr>
              <a:t>e.g. For off gas grid properties</a:t>
            </a:r>
          </a:p>
          <a:p>
            <a:r>
              <a:rPr lang="en-GB" dirty="0">
                <a:cs typeface="Calibri"/>
                <a:hlinkClick r:id="rId7"/>
              </a:rPr>
              <a:t>FoE 20 actions for Towns and Parishes</a:t>
            </a:r>
            <a:endParaRPr lang="en-GB" dirty="0">
              <a:cs typeface="Calibri"/>
            </a:endParaRPr>
          </a:p>
          <a:p>
            <a:r>
              <a:rPr lang="en-GB" dirty="0">
                <a:cs typeface="Calibri"/>
                <a:hlinkClick r:id="rId8"/>
              </a:rPr>
              <a:t>NALC website </a:t>
            </a:r>
            <a:r>
              <a:rPr lang="en-GB" dirty="0">
                <a:cs typeface="Calibri"/>
              </a:rPr>
              <a:t>and case study projects from other Towns/Parishes</a:t>
            </a:r>
          </a:p>
          <a:p>
            <a:r>
              <a:rPr lang="en-GB" dirty="0">
                <a:cs typeface="Calibri"/>
                <a:hlinkClick r:id="rId9"/>
              </a:rPr>
              <a:t>CSE support on creating green Neighbourhood plans</a:t>
            </a:r>
            <a:endParaRPr lang="en-GB" dirty="0">
              <a:cs typeface="Calibri"/>
            </a:endParaRPr>
          </a:p>
          <a:p>
            <a:r>
              <a:rPr lang="en-GB" dirty="0">
                <a:cs typeface="Calibri"/>
                <a:hlinkClick r:id="rId10"/>
              </a:rPr>
              <a:t>Eco Colchester website</a:t>
            </a:r>
            <a:r>
              <a:rPr lang="en-GB" dirty="0">
                <a:cs typeface="Calibri"/>
              </a:rPr>
              <a:t> – Simple tips for residents + </a:t>
            </a:r>
            <a:r>
              <a:rPr lang="en-GB" dirty="0">
                <a:cs typeface="Calibri"/>
                <a:hlinkClick r:id="rId11"/>
              </a:rPr>
              <a:t>Eco Festival</a:t>
            </a:r>
            <a:r>
              <a:rPr lang="en-GB" dirty="0">
                <a:cs typeface="Calibri"/>
              </a:rPr>
              <a:t> (4th September!)</a:t>
            </a:r>
          </a:p>
          <a:p>
            <a:endParaRPr lang="en-GB" dirty="0">
              <a:cs typeface="Calibri"/>
            </a:endParaRPr>
          </a:p>
        </p:txBody>
      </p:sp>
    </p:spTree>
    <p:extLst>
      <p:ext uri="{BB962C8B-B14F-4D97-AF65-F5344CB8AC3E}">
        <p14:creationId xmlns:p14="http://schemas.microsoft.com/office/powerpoint/2010/main" val="1957908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2E7759-4093-44C2-B7C0-23DD24913DD1}"/>
              </a:ext>
            </a:extLst>
          </p:cNvPr>
          <p:cNvSpPr>
            <a:spLocks noGrp="1"/>
          </p:cNvSpPr>
          <p:nvPr>
            <p:ph type="ctrTitle"/>
          </p:nvPr>
        </p:nvSpPr>
        <p:spPr>
          <a:xfrm>
            <a:off x="1524003" y="1999615"/>
            <a:ext cx="9144000" cy="2764028"/>
          </a:xfrm>
        </p:spPr>
        <p:txBody>
          <a:bodyPr anchor="ctr">
            <a:normAutofit/>
          </a:bodyPr>
          <a:lstStyle/>
          <a:p>
            <a:r>
              <a:rPr lang="en-GB" sz="9600" dirty="0"/>
              <a:t>Case studies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042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ACDDA-97EA-4E42-9531-A2C08811DB97}"/>
              </a:ext>
            </a:extLst>
          </p:cNvPr>
          <p:cNvSpPr>
            <a:spLocks noGrp="1"/>
          </p:cNvSpPr>
          <p:nvPr>
            <p:ph type="title"/>
          </p:nvPr>
        </p:nvSpPr>
        <p:spPr>
          <a:xfrm>
            <a:off x="572493" y="238539"/>
            <a:ext cx="11018520" cy="1434415"/>
          </a:xfrm>
        </p:spPr>
        <p:txBody>
          <a:bodyPr anchor="b">
            <a:normAutofit/>
          </a:bodyPr>
          <a:lstStyle/>
          <a:p>
            <a:r>
              <a:rPr lang="en-GB" sz="4600"/>
              <a:t>Penrith Town Council – Plastic Clever Penrith</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05DD59-39DF-4558-ABD9-3B2365091F4D}"/>
              </a:ext>
            </a:extLst>
          </p:cNvPr>
          <p:cNvSpPr>
            <a:spLocks noGrp="1"/>
          </p:cNvSpPr>
          <p:nvPr>
            <p:ph idx="1"/>
          </p:nvPr>
        </p:nvSpPr>
        <p:spPr>
          <a:xfrm>
            <a:off x="572493" y="2071316"/>
            <a:ext cx="6713552" cy="4119172"/>
          </a:xfrm>
        </p:spPr>
        <p:txBody>
          <a:bodyPr anchor="t">
            <a:normAutofit/>
          </a:bodyPr>
          <a:lstStyle/>
          <a:p>
            <a:r>
              <a:rPr lang="en-GB" sz="2200" dirty="0"/>
              <a:t>Plastic Clever Penrith – Local climate change group</a:t>
            </a:r>
          </a:p>
          <a:p>
            <a:r>
              <a:rPr lang="en-GB" sz="2200" dirty="0"/>
              <a:t>Help residents and businesses reduce plastic waste</a:t>
            </a:r>
          </a:p>
          <a:p>
            <a:r>
              <a:rPr lang="en-GB" sz="2200" dirty="0"/>
              <a:t>Survey to find out single-use plastics being used by businesses</a:t>
            </a:r>
          </a:p>
          <a:p>
            <a:pPr marL="0" indent="0">
              <a:buNone/>
            </a:pPr>
            <a:r>
              <a:rPr lang="en-GB" sz="2200" dirty="0"/>
              <a:t>Voluntary scheme set up:</a:t>
            </a:r>
          </a:p>
          <a:p>
            <a:r>
              <a:rPr lang="en-GB" sz="2200" dirty="0"/>
              <a:t>Plastic free guidelines at town events </a:t>
            </a:r>
          </a:p>
          <a:p>
            <a:r>
              <a:rPr lang="en-GB" sz="2200" dirty="0"/>
              <a:t>Reducing single use plastics used by businesses (e.g. bottles, cutlery, cups)</a:t>
            </a:r>
          </a:p>
          <a:p>
            <a:r>
              <a:rPr lang="en-GB" sz="2200" dirty="0"/>
              <a:t>Established ‘Refill’ scheme in Penrith</a:t>
            </a:r>
          </a:p>
          <a:p>
            <a:endParaRPr lang="en-GB" sz="2200" dirty="0"/>
          </a:p>
          <a:p>
            <a:endParaRPr lang="en-GB" sz="2200" dirty="0"/>
          </a:p>
        </p:txBody>
      </p:sp>
      <p:pic>
        <p:nvPicPr>
          <p:cNvPr id="5" name="Picture 4">
            <a:extLst>
              <a:ext uri="{FF2B5EF4-FFF2-40B4-BE49-F238E27FC236}">
                <a16:creationId xmlns:a16="http://schemas.microsoft.com/office/drawing/2014/main" id="{BABD3E3F-A5DF-4C28-8852-ECE7598DDA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75658" y="2093976"/>
            <a:ext cx="3941064" cy="4096512"/>
          </a:xfrm>
          <a:prstGeom prst="rect">
            <a:avLst/>
          </a:prstGeom>
        </p:spPr>
      </p:pic>
    </p:spTree>
    <p:extLst>
      <p:ext uri="{BB962C8B-B14F-4D97-AF65-F5344CB8AC3E}">
        <p14:creationId xmlns:p14="http://schemas.microsoft.com/office/powerpoint/2010/main" val="1387672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D410C-A138-47EF-951E-109F8BC3B5C6}"/>
              </a:ext>
            </a:extLst>
          </p:cNvPr>
          <p:cNvSpPr>
            <a:spLocks noGrp="1"/>
          </p:cNvSpPr>
          <p:nvPr>
            <p:ph type="title"/>
          </p:nvPr>
        </p:nvSpPr>
        <p:spPr>
          <a:xfrm>
            <a:off x="841248" y="548640"/>
            <a:ext cx="3600860" cy="5431536"/>
          </a:xfrm>
        </p:spPr>
        <p:txBody>
          <a:bodyPr>
            <a:normAutofit/>
          </a:bodyPr>
          <a:lstStyle/>
          <a:p>
            <a:r>
              <a:rPr lang="en-GB" sz="5000" dirty="0"/>
              <a:t>Brightlingsea Town Council Environment Policy and Action Plan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8" name="Content Placeholder 2">
            <a:extLst>
              <a:ext uri="{FF2B5EF4-FFF2-40B4-BE49-F238E27FC236}">
                <a16:creationId xmlns:a16="http://schemas.microsoft.com/office/drawing/2014/main" id="{45AABDCF-E4D2-49E1-98B4-D7CCF5262C1F}"/>
              </a:ext>
            </a:extLst>
          </p:cNvPr>
          <p:cNvGraphicFramePr>
            <a:graphicFrameLocks noGrp="1"/>
          </p:cNvGraphicFramePr>
          <p:nvPr>
            <p:ph idx="1"/>
            <p:extLst>
              <p:ext uri="{D42A27DB-BD31-4B8C-83A1-F6EECF244321}">
                <p14:modId xmlns:p14="http://schemas.microsoft.com/office/powerpoint/2010/main" val="2054214299"/>
              </p:ext>
            </p:extLst>
          </p:nvPr>
        </p:nvGraphicFramePr>
        <p:xfrm>
          <a:off x="5126418" y="552091"/>
          <a:ext cx="6224335" cy="543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New-BTC-logo | Brightlingsea Town Council">
            <a:extLst>
              <a:ext uri="{FF2B5EF4-FFF2-40B4-BE49-F238E27FC236}">
                <a16:creationId xmlns:a16="http://schemas.microsoft.com/office/drawing/2014/main" id="{BBD8D6D4-3B7D-4861-9729-F89D0CA334F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3163" y="5739318"/>
            <a:ext cx="2473757" cy="78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781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418852-958C-4745-9B99-A1CF906F0136}"/>
              </a:ext>
            </a:extLst>
          </p:cNvPr>
          <p:cNvSpPr>
            <a:spLocks noGrp="1"/>
          </p:cNvSpPr>
          <p:nvPr>
            <p:ph type="title"/>
          </p:nvPr>
        </p:nvSpPr>
        <p:spPr>
          <a:xfrm>
            <a:off x="641246" y="2976622"/>
            <a:ext cx="5052544" cy="1699073"/>
          </a:xfrm>
        </p:spPr>
        <p:txBody>
          <a:bodyPr vert="horz" lIns="91440" tIns="45720" rIns="91440" bIns="45720" rtlCol="0" anchor="t">
            <a:normAutofit/>
          </a:bodyPr>
          <a:lstStyle/>
          <a:p>
            <a:r>
              <a:rPr lang="en-US" sz="6000" kern="1200" dirty="0">
                <a:solidFill>
                  <a:schemeClr val="tx2"/>
                </a:solidFill>
                <a:latin typeface="+mj-lt"/>
                <a:ea typeface="+mj-ea"/>
                <a:cs typeface="+mj-cs"/>
              </a:rPr>
              <a:t>Any questions?</a:t>
            </a:r>
          </a:p>
        </p:txBody>
      </p:sp>
      <p:grpSp>
        <p:nvGrpSpPr>
          <p:cNvPr id="13" name="Group 12">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4" name="Freeform: Shape 13">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Graphic 5" descr="Question mark">
            <a:extLst>
              <a:ext uri="{FF2B5EF4-FFF2-40B4-BE49-F238E27FC236}">
                <a16:creationId xmlns:a16="http://schemas.microsoft.com/office/drawing/2014/main" id="{040EB068-F482-4392-AEE9-5191E9101CD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29652" y="1859078"/>
            <a:ext cx="3821102" cy="3821102"/>
          </a:xfrm>
          <a:prstGeom prst="rect">
            <a:avLst/>
          </a:prstGeom>
          <a:ln>
            <a:noFill/>
          </a:ln>
        </p:spPr>
      </p:pic>
    </p:spTree>
    <p:extLst>
      <p:ext uri="{BB962C8B-B14F-4D97-AF65-F5344CB8AC3E}">
        <p14:creationId xmlns:p14="http://schemas.microsoft.com/office/powerpoint/2010/main" val="1404874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BFC6-A31D-488E-8EE7-1D99BE936DAD}"/>
              </a:ext>
            </a:extLst>
          </p:cNvPr>
          <p:cNvSpPr>
            <a:spLocks noGrp="1"/>
          </p:cNvSpPr>
          <p:nvPr>
            <p:ph type="title"/>
          </p:nvPr>
        </p:nvSpPr>
        <p:spPr/>
        <p:txBody>
          <a:bodyPr/>
          <a:lstStyle/>
          <a:p>
            <a:r>
              <a:rPr lang="en-GB" dirty="0">
                <a:cs typeface="Calibri Light"/>
              </a:rPr>
              <a:t>Contact Details</a:t>
            </a:r>
            <a:endParaRPr lang="en-GB" dirty="0"/>
          </a:p>
        </p:txBody>
      </p:sp>
      <p:sp>
        <p:nvSpPr>
          <p:cNvPr id="3" name="Content Placeholder 2">
            <a:extLst>
              <a:ext uri="{FF2B5EF4-FFF2-40B4-BE49-F238E27FC236}">
                <a16:creationId xmlns:a16="http://schemas.microsoft.com/office/drawing/2014/main" id="{3579FA9E-238A-48D4-8AF4-8AB5CB282E7F}"/>
              </a:ext>
            </a:extLst>
          </p:cNvPr>
          <p:cNvSpPr>
            <a:spLocks noGrp="1"/>
          </p:cNvSpPr>
          <p:nvPr>
            <p:ph idx="1"/>
          </p:nvPr>
        </p:nvSpPr>
        <p:spPr/>
        <p:txBody>
          <a:bodyPr vert="horz" lIns="91440" tIns="45720" rIns="91440" bIns="45720" rtlCol="0" anchor="t">
            <a:normAutofit/>
          </a:bodyPr>
          <a:lstStyle/>
          <a:p>
            <a:r>
              <a:rPr lang="en-GB" dirty="0">
                <a:cs typeface="Calibri"/>
                <a:hlinkClick r:id="rId2"/>
              </a:rPr>
              <a:t>ben.plummer@colchester.gov.uk</a:t>
            </a:r>
            <a:r>
              <a:rPr lang="en-GB" dirty="0">
                <a:cs typeface="Calibri"/>
              </a:rPr>
              <a:t>, 01206 508965</a:t>
            </a:r>
          </a:p>
          <a:p>
            <a:endParaRPr lang="en-GB" dirty="0">
              <a:cs typeface="Calibri"/>
            </a:endParaRPr>
          </a:p>
        </p:txBody>
      </p:sp>
    </p:spTree>
    <p:extLst>
      <p:ext uri="{BB962C8B-B14F-4D97-AF65-F5344CB8AC3E}">
        <p14:creationId xmlns:p14="http://schemas.microsoft.com/office/powerpoint/2010/main" val="169491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0E127-DBC1-473A-8259-42612272FA93}"/>
              </a:ext>
            </a:extLst>
          </p:cNvPr>
          <p:cNvSpPr>
            <a:spLocks noGrp="1"/>
          </p:cNvSpPr>
          <p:nvPr>
            <p:ph type="title"/>
          </p:nvPr>
        </p:nvSpPr>
        <p:spPr>
          <a:xfrm>
            <a:off x="589560" y="856180"/>
            <a:ext cx="4560584" cy="1128068"/>
          </a:xfrm>
        </p:spPr>
        <p:txBody>
          <a:bodyPr anchor="ctr">
            <a:normAutofit/>
          </a:bodyPr>
          <a:lstStyle/>
          <a:p>
            <a:r>
              <a:rPr lang="en-GB" sz="3700"/>
              <a:t>What is the Climate Emergency?</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66F3E9-1DA7-4AD8-B4CC-04E04D12F78F}"/>
              </a:ext>
            </a:extLst>
          </p:cNvPr>
          <p:cNvSpPr>
            <a:spLocks noGrp="1"/>
          </p:cNvSpPr>
          <p:nvPr>
            <p:ph idx="1"/>
          </p:nvPr>
        </p:nvSpPr>
        <p:spPr>
          <a:xfrm>
            <a:off x="665085" y="2509520"/>
            <a:ext cx="4559425" cy="1818640"/>
          </a:xfrm>
        </p:spPr>
        <p:txBody>
          <a:bodyPr anchor="ctr">
            <a:normAutofit/>
          </a:bodyPr>
          <a:lstStyle/>
          <a:p>
            <a:r>
              <a:rPr lang="en-GB" sz="3200"/>
              <a:t>2015 Paris Agreement</a:t>
            </a:r>
          </a:p>
          <a:p>
            <a:r>
              <a:rPr lang="en-GB" sz="3200"/>
              <a:t>UK net zero by 2050</a:t>
            </a:r>
          </a:p>
          <a:p>
            <a:r>
              <a:rPr lang="en-GB" sz="3200"/>
              <a:t>CBC net zero by 2030</a:t>
            </a:r>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tester march for &quot;Climate Justice&quot;">
            <a:extLst>
              <a:ext uri="{FF2B5EF4-FFF2-40B4-BE49-F238E27FC236}">
                <a16:creationId xmlns:a16="http://schemas.microsoft.com/office/drawing/2014/main" id="{743345D4-A316-4370-B586-F552ED87150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6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401F2-839F-42D3-9F3D-7629154F0E2A}"/>
              </a:ext>
            </a:extLst>
          </p:cNvPr>
          <p:cNvSpPr>
            <a:spLocks noGrp="1"/>
          </p:cNvSpPr>
          <p:nvPr>
            <p:ph type="title" idx="4294967295"/>
          </p:nvPr>
        </p:nvSpPr>
        <p:spPr>
          <a:xfrm>
            <a:off x="3699979" y="-4916"/>
            <a:ext cx="4267200" cy="1351472"/>
          </a:xfrm>
        </p:spPr>
        <p:txBody>
          <a:bodyPr vert="horz" lIns="91440" tIns="45720" rIns="91440" bIns="45720" rtlCol="0" anchor="ctr">
            <a:normAutofit/>
          </a:bodyPr>
          <a:lstStyle/>
          <a:p>
            <a:pPr algn="ctr"/>
            <a:r>
              <a:rPr lang="en-US" kern="1200">
                <a:solidFill>
                  <a:schemeClr val="tx1">
                    <a:lumMod val="85000"/>
                    <a:lumOff val="15000"/>
                  </a:schemeClr>
                </a:solidFill>
                <a:latin typeface="+mj-lt"/>
                <a:ea typeface="+mj-ea"/>
                <a:cs typeface="+mj-cs"/>
              </a:rPr>
              <a:t>Climate change is already occurring</a:t>
            </a:r>
          </a:p>
        </p:txBody>
      </p:sp>
      <p:pic>
        <p:nvPicPr>
          <p:cNvPr id="3074" name="Picture 2" descr="Storm Ciara: falling tree kills driver as gales and snow ...">
            <a:extLst>
              <a:ext uri="{FF2B5EF4-FFF2-40B4-BE49-F238E27FC236}">
                <a16:creationId xmlns:a16="http://schemas.microsoft.com/office/drawing/2014/main" id="{7B88E345-CA8E-436F-88B5-0176C481789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49ED930-A41C-4F3E-8419-0FFB52B8BBFC}"/>
              </a:ext>
            </a:extLst>
          </p:cNvPr>
          <p:cNvSpPr>
            <a:spLocks noGrp="1"/>
          </p:cNvSpPr>
          <p:nvPr>
            <p:ph idx="4294967295"/>
          </p:nvPr>
        </p:nvSpPr>
        <p:spPr>
          <a:xfrm>
            <a:off x="3695063" y="1262454"/>
            <a:ext cx="3810000" cy="2859720"/>
          </a:xfrm>
        </p:spPr>
        <p:txBody>
          <a:bodyPr vert="horz" lIns="91440" tIns="45720" rIns="91440" bIns="45720" rtlCol="0">
            <a:normAutofit/>
          </a:bodyPr>
          <a:lstStyle/>
          <a:p>
            <a:r>
              <a:rPr lang="en-US" sz="2000">
                <a:solidFill>
                  <a:schemeClr val="tx1">
                    <a:lumMod val="85000"/>
                    <a:lumOff val="15000"/>
                  </a:schemeClr>
                </a:solidFill>
              </a:rPr>
              <a:t>UK annual temperatures already 1.2°C above pre-industrial levels</a:t>
            </a:r>
          </a:p>
          <a:p>
            <a:r>
              <a:rPr lang="en-US" sz="2000">
                <a:solidFill>
                  <a:schemeClr val="tx1">
                    <a:lumMod val="85000"/>
                    <a:lumOff val="15000"/>
                  </a:schemeClr>
                </a:solidFill>
              </a:rPr>
              <a:t>UK mean sea level rise ~21cm since 1900</a:t>
            </a:r>
          </a:p>
          <a:p>
            <a:r>
              <a:rPr lang="en-US" sz="2000">
                <a:solidFill>
                  <a:schemeClr val="tx1">
                    <a:lumMod val="85000"/>
                    <a:lumOff val="15000"/>
                  </a:schemeClr>
                </a:solidFill>
              </a:rPr>
              <a:t>Storm surges/flooding</a:t>
            </a:r>
          </a:p>
          <a:p>
            <a:r>
              <a:rPr lang="en-US" sz="2000">
                <a:solidFill>
                  <a:schemeClr val="tx1">
                    <a:lumMod val="85000"/>
                    <a:lumOff val="15000"/>
                  </a:schemeClr>
                </a:solidFill>
              </a:rPr>
              <a:t>Heatwaves - &gt;30 °C for 6 consecutive days in East of England</a:t>
            </a:r>
          </a:p>
          <a:p>
            <a:endParaRPr lang="en-US" sz="2000">
              <a:solidFill>
                <a:schemeClr val="tx1">
                  <a:lumMod val="85000"/>
                  <a:lumOff val="15000"/>
                </a:schemeClr>
              </a:solidFill>
            </a:endParaRPr>
          </a:p>
          <a:p>
            <a:endParaRPr lang="en-US" sz="2000">
              <a:solidFill>
                <a:schemeClr val="tx1">
                  <a:lumMod val="85000"/>
                  <a:lumOff val="15000"/>
                </a:schemeClr>
              </a:solidFill>
            </a:endParaRPr>
          </a:p>
          <a:p>
            <a:endParaRPr lang="en-US" sz="2000">
              <a:solidFill>
                <a:schemeClr val="tx1">
                  <a:lumMod val="85000"/>
                  <a:lumOff val="15000"/>
                </a:schemeClr>
              </a:solidFill>
            </a:endParaRPr>
          </a:p>
        </p:txBody>
      </p:sp>
      <p:pic>
        <p:nvPicPr>
          <p:cNvPr id="4" name="Picture 4" descr="A picture containing outdoor, rock, paving&#10;&#10;Description automatically generated">
            <a:extLst>
              <a:ext uri="{FF2B5EF4-FFF2-40B4-BE49-F238E27FC236}">
                <a16:creationId xmlns:a16="http://schemas.microsoft.com/office/drawing/2014/main" id="{EC843FB1-00E8-431E-B0BA-0EBF5D5C5C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13" name="Content Placeholder 2">
            <a:extLst>
              <a:ext uri="{FF2B5EF4-FFF2-40B4-BE49-F238E27FC236}">
                <a16:creationId xmlns:a16="http://schemas.microsoft.com/office/drawing/2014/main" id="{F12FD899-86BA-4DA9-94CD-00B1E54FF8FF}"/>
              </a:ext>
            </a:extLst>
          </p:cNvPr>
          <p:cNvSpPr>
            <a:spLocks noGrp="1"/>
          </p:cNvSpPr>
          <p:nvPr/>
        </p:nvSpPr>
        <p:spPr>
          <a:xfrm>
            <a:off x="3761623" y="4677957"/>
            <a:ext cx="4928135" cy="23695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High levels of water scarcity in Summer</a:t>
            </a:r>
            <a:endParaRPr lang="en-GB" sz="2400" dirty="0">
              <a:cs typeface="Calibri"/>
            </a:endParaRPr>
          </a:p>
          <a:p>
            <a:r>
              <a:rPr lang="en-GB" sz="2400" dirty="0"/>
              <a:t>More common and sustained heatwaves</a:t>
            </a:r>
            <a:endParaRPr lang="en-GB" sz="2400" dirty="0">
              <a:cs typeface="Calibri"/>
            </a:endParaRPr>
          </a:p>
          <a:p>
            <a:r>
              <a:rPr lang="en-GB" sz="2400" dirty="0"/>
              <a:t>Increased flood risk in Winter (particularly along coast)</a:t>
            </a:r>
            <a:endParaRPr lang="en-GB" sz="2400" dirty="0">
              <a:cs typeface="Calibri"/>
            </a:endParaRPr>
          </a:p>
          <a:p>
            <a:endParaRPr lang="en-GB" sz="2000">
              <a:cs typeface="Calibri"/>
            </a:endParaRPr>
          </a:p>
        </p:txBody>
      </p:sp>
      <p:sp>
        <p:nvSpPr>
          <p:cNvPr id="14" name="Title 1">
            <a:extLst>
              <a:ext uri="{FF2B5EF4-FFF2-40B4-BE49-F238E27FC236}">
                <a16:creationId xmlns:a16="http://schemas.microsoft.com/office/drawing/2014/main" id="{4B3EE140-C176-4D45-973F-99264A32C5B5}"/>
              </a:ext>
            </a:extLst>
          </p:cNvPr>
          <p:cNvSpPr>
            <a:spLocks noGrp="1"/>
          </p:cNvSpPr>
          <p:nvPr/>
        </p:nvSpPr>
        <p:spPr>
          <a:xfrm>
            <a:off x="3551529" y="3560050"/>
            <a:ext cx="4560584" cy="1128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GB" sz="3700"/>
              <a:t>Future climate change</a:t>
            </a:r>
          </a:p>
        </p:txBody>
      </p:sp>
    </p:spTree>
    <p:extLst>
      <p:ext uri="{BB962C8B-B14F-4D97-AF65-F5344CB8AC3E}">
        <p14:creationId xmlns:p14="http://schemas.microsoft.com/office/powerpoint/2010/main" val="174823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46142-21F5-4617-B4CB-E0D36420AB13}"/>
              </a:ext>
            </a:extLst>
          </p:cNvPr>
          <p:cNvSpPr>
            <a:spLocks noGrp="1"/>
          </p:cNvSpPr>
          <p:nvPr>
            <p:ph type="title"/>
          </p:nvPr>
        </p:nvSpPr>
        <p:spPr>
          <a:xfrm>
            <a:off x="965201" y="1036674"/>
            <a:ext cx="3689096" cy="3514364"/>
          </a:xfrm>
        </p:spPr>
        <p:txBody>
          <a:bodyPr vert="horz" lIns="91440" tIns="45720" rIns="91440" bIns="45720" rtlCol="0" anchor="b">
            <a:normAutofit/>
          </a:bodyPr>
          <a:lstStyle/>
          <a:p>
            <a:pPr algn="r"/>
            <a:r>
              <a:rPr lang="en-US" sz="5600" kern="1200">
                <a:solidFill>
                  <a:schemeClr val="tx1"/>
                </a:solidFill>
                <a:latin typeface="+mj-lt"/>
                <a:ea typeface="+mj-ea"/>
                <a:cs typeface="+mj-cs"/>
              </a:rPr>
              <a:t>What could future climate look like?</a:t>
            </a:r>
          </a:p>
        </p:txBody>
      </p:sp>
      <p:pic>
        <p:nvPicPr>
          <p:cNvPr id="4" name="Online Media 3" title="July 2050 weather forecast based on UK Climate Projections">
            <a:hlinkClick r:id="" action="ppaction://media"/>
            <a:extLst>
              <a:ext uri="{FF2B5EF4-FFF2-40B4-BE49-F238E27FC236}">
                <a16:creationId xmlns:a16="http://schemas.microsoft.com/office/drawing/2014/main" id="{2B2B764C-78D4-447B-A63D-6DE0514B9C88}"/>
              </a:ext>
            </a:extLst>
          </p:cNvPr>
          <p:cNvPicPr>
            <a:picLocks noRot="1" noChangeAspect="1"/>
          </p:cNvPicPr>
          <p:nvPr>
            <a:videoFile r:link="rId1"/>
          </p:nvPr>
        </p:nvPicPr>
        <p:blipFill>
          <a:blip r:embed="rId4"/>
          <a:stretch>
            <a:fillRect/>
          </a:stretch>
        </p:blipFill>
        <p:spPr>
          <a:xfrm>
            <a:off x="5342862" y="1786177"/>
            <a:ext cx="4811872" cy="2718707"/>
          </a:xfrm>
          <a:prstGeom prst="rect">
            <a:avLst/>
          </a:prstGeom>
        </p:spPr>
      </p:pic>
    </p:spTree>
    <p:extLst>
      <p:ext uri="{BB962C8B-B14F-4D97-AF65-F5344CB8AC3E}">
        <p14:creationId xmlns:p14="http://schemas.microsoft.com/office/powerpoint/2010/main" val="235198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C6F0C-415F-4C20-A343-F20FF63666C7}"/>
              </a:ext>
            </a:extLst>
          </p:cNvPr>
          <p:cNvSpPr>
            <a:spLocks noGrp="1"/>
          </p:cNvSpPr>
          <p:nvPr>
            <p:ph type="title"/>
          </p:nvPr>
        </p:nvSpPr>
        <p:spPr>
          <a:xfrm>
            <a:off x="838200" y="176214"/>
            <a:ext cx="10515600" cy="1481188"/>
          </a:xfrm>
        </p:spPr>
        <p:txBody>
          <a:bodyPr>
            <a:normAutofit/>
          </a:bodyPr>
          <a:lstStyle/>
          <a:p>
            <a:pPr algn="ctr"/>
            <a:r>
              <a:rPr lang="en-GB" sz="4000"/>
              <a:t>Impacts of climate change</a:t>
            </a:r>
          </a:p>
        </p:txBody>
      </p:sp>
      <p:sp>
        <p:nvSpPr>
          <p:cNvPr id="3" name="Content Placeholder 2">
            <a:extLst>
              <a:ext uri="{FF2B5EF4-FFF2-40B4-BE49-F238E27FC236}">
                <a16:creationId xmlns:a16="http://schemas.microsoft.com/office/drawing/2014/main" id="{ABC08811-618C-46CB-B2C8-406C6B046F48}"/>
              </a:ext>
            </a:extLst>
          </p:cNvPr>
          <p:cNvSpPr>
            <a:spLocks noGrp="1"/>
          </p:cNvSpPr>
          <p:nvPr>
            <p:ph idx="1"/>
          </p:nvPr>
        </p:nvSpPr>
        <p:spPr>
          <a:xfrm>
            <a:off x="838200" y="1414949"/>
            <a:ext cx="3990968" cy="5216651"/>
          </a:xfrm>
        </p:spPr>
        <p:txBody>
          <a:bodyPr vert="horz" lIns="91440" tIns="45720" rIns="91440" bIns="45720" rtlCol="0" anchor="t">
            <a:noAutofit/>
          </a:bodyPr>
          <a:lstStyle/>
          <a:p>
            <a:r>
              <a:rPr lang="en-GB" sz="2400"/>
              <a:t>Crop losses significantly increase</a:t>
            </a:r>
            <a:endParaRPr lang="en-GB" sz="2400">
              <a:cs typeface="Calibri"/>
            </a:endParaRPr>
          </a:p>
          <a:p>
            <a:r>
              <a:rPr lang="en-GB" sz="2400"/>
              <a:t>Biodiversity loss</a:t>
            </a:r>
            <a:endParaRPr lang="en-GB" sz="2400">
              <a:cs typeface="Calibri"/>
            </a:endParaRPr>
          </a:p>
          <a:p>
            <a:r>
              <a:rPr lang="en-GB" sz="2400"/>
              <a:t>250,000 properties at risk of flooding in East of England</a:t>
            </a:r>
            <a:endParaRPr lang="en-GB" sz="2400">
              <a:cs typeface="Calibri"/>
            </a:endParaRPr>
          </a:p>
          <a:p>
            <a:r>
              <a:rPr lang="en-GB" sz="2400"/>
              <a:t>Impacts on wellbeing/livelihoods – ‘eco anxiety’.</a:t>
            </a:r>
            <a:endParaRPr lang="en-GB" sz="2400">
              <a:cs typeface="Calibri"/>
            </a:endParaRPr>
          </a:p>
          <a:p>
            <a:r>
              <a:rPr lang="en-GB" sz="2400" b="0" i="0">
                <a:solidFill>
                  <a:srgbClr val="000000"/>
                </a:solidFill>
                <a:effectLst/>
              </a:rPr>
              <a:t>“It is the biggest challenge any generation of children has faced in the past 10 decades”</a:t>
            </a:r>
            <a:endParaRPr lang="en-GB" sz="2400"/>
          </a:p>
          <a:p>
            <a:endParaRPr lang="en-GB" sz="2000"/>
          </a:p>
          <a:p>
            <a:endParaRPr lang="en-GB" sz="2000"/>
          </a:p>
          <a:p>
            <a:endParaRPr lang="en-GB" sz="2000"/>
          </a:p>
        </p:txBody>
      </p:sp>
      <p:pic>
        <p:nvPicPr>
          <p:cNvPr id="4" name="Picture 4" descr="Image showing some of the drivers of climate change and its impacts">
            <a:extLst>
              <a:ext uri="{FF2B5EF4-FFF2-40B4-BE49-F238E27FC236}">
                <a16:creationId xmlns:a16="http://schemas.microsoft.com/office/drawing/2014/main" id="{34D214E0-C043-4635-98DA-10698FC84F5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91128" y="1412241"/>
            <a:ext cx="6789930" cy="470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19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E2F4D4-E42E-4B7E-93F7-B6BF5CCD19A6}"/>
              </a:ext>
            </a:extLst>
          </p:cNvPr>
          <p:cNvSpPr>
            <a:spLocks noGrp="1"/>
          </p:cNvSpPr>
          <p:nvPr>
            <p:ph type="title"/>
          </p:nvPr>
        </p:nvSpPr>
        <p:spPr>
          <a:xfrm>
            <a:off x="838200" y="365125"/>
            <a:ext cx="10515600" cy="1306443"/>
          </a:xfrm>
        </p:spPr>
        <p:txBody>
          <a:bodyPr>
            <a:normAutofit/>
          </a:bodyPr>
          <a:lstStyle/>
          <a:p>
            <a:r>
              <a:rPr lang="en-GB" sz="4000"/>
              <a:t>Co-benefits of tackling climate change</a:t>
            </a:r>
          </a:p>
        </p:txBody>
      </p:sp>
      <p:sp>
        <p:nvSpPr>
          <p:cNvPr id="8" name="Content Placeholder 7">
            <a:extLst>
              <a:ext uri="{FF2B5EF4-FFF2-40B4-BE49-F238E27FC236}">
                <a16:creationId xmlns:a16="http://schemas.microsoft.com/office/drawing/2014/main" id="{9AE277F4-8322-4167-8945-EBA3E8FBE88E}"/>
              </a:ext>
            </a:extLst>
          </p:cNvPr>
          <p:cNvSpPr>
            <a:spLocks noGrp="1"/>
          </p:cNvSpPr>
          <p:nvPr>
            <p:ph idx="1"/>
          </p:nvPr>
        </p:nvSpPr>
        <p:spPr>
          <a:xfrm>
            <a:off x="838200" y="1825625"/>
            <a:ext cx="4152774" cy="4303464"/>
          </a:xfrm>
        </p:spPr>
        <p:txBody>
          <a:bodyPr vert="horz" lIns="91440" tIns="45720" rIns="91440" bIns="45720" rtlCol="0" anchor="t">
            <a:normAutofit/>
          </a:bodyPr>
          <a:lstStyle/>
          <a:p>
            <a:r>
              <a:rPr lang="en-US" sz="2400"/>
              <a:t>Cleaner air</a:t>
            </a:r>
            <a:endParaRPr lang="en-US" sz="2400">
              <a:cs typeface="Calibri"/>
            </a:endParaRPr>
          </a:p>
          <a:p>
            <a:r>
              <a:rPr lang="en-US" sz="2400"/>
              <a:t>Increasing physical activity</a:t>
            </a:r>
            <a:endParaRPr lang="en-US" sz="2400">
              <a:cs typeface="Calibri"/>
            </a:endParaRPr>
          </a:p>
          <a:p>
            <a:r>
              <a:rPr lang="en-US" sz="2400"/>
              <a:t>Warmer homes</a:t>
            </a:r>
            <a:endParaRPr lang="en-US" sz="2400">
              <a:cs typeface="Calibri"/>
            </a:endParaRPr>
          </a:p>
          <a:p>
            <a:r>
              <a:rPr lang="en-US" sz="2400"/>
              <a:t>Saving money – energy bills</a:t>
            </a:r>
            <a:endParaRPr lang="en-US" sz="2400">
              <a:cs typeface="Calibri"/>
            </a:endParaRPr>
          </a:p>
          <a:p>
            <a:r>
              <a:rPr lang="en-US" sz="2400"/>
              <a:t>More jobs</a:t>
            </a:r>
            <a:endParaRPr lang="en-US" sz="2400">
              <a:cs typeface="Calibri"/>
            </a:endParaRPr>
          </a:p>
          <a:p>
            <a:r>
              <a:rPr lang="en-US" sz="2400"/>
              <a:t>Maintained green spaces</a:t>
            </a:r>
            <a:endParaRPr lang="en-US" sz="2400">
              <a:cs typeface="Calibri"/>
            </a:endParaRPr>
          </a:p>
          <a:p>
            <a:endParaRPr lang="en-US" sz="2000"/>
          </a:p>
          <a:p>
            <a:endParaRPr lang="en-US" sz="2000"/>
          </a:p>
        </p:txBody>
      </p:sp>
      <p:pic>
        <p:nvPicPr>
          <p:cNvPr id="4" name="Picture 4" descr="Environmental Cartoons by Joel Pett : Climate Action Reserve">
            <a:extLst>
              <a:ext uri="{FF2B5EF4-FFF2-40B4-BE49-F238E27FC236}">
                <a16:creationId xmlns:a16="http://schemas.microsoft.com/office/drawing/2014/main" id="{BC93D15F-AF85-45FC-9CC1-983FF3BBA8D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83500" y="1904282"/>
            <a:ext cx="6170299"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949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A7DBF-DA6D-4A23-A37B-A26D5FD251B7}"/>
              </a:ext>
            </a:extLst>
          </p:cNvPr>
          <p:cNvSpPr>
            <a:spLocks noGrp="1"/>
          </p:cNvSpPr>
          <p:nvPr>
            <p:ph type="title"/>
          </p:nvPr>
        </p:nvSpPr>
        <p:spPr>
          <a:xfrm>
            <a:off x="838199" y="548464"/>
            <a:ext cx="3807187" cy="2228074"/>
          </a:xfrm>
        </p:spPr>
        <p:txBody>
          <a:bodyPr>
            <a:normAutofit/>
          </a:bodyPr>
          <a:lstStyle/>
          <a:p>
            <a:r>
              <a:rPr lang="en-GB" sz="4000"/>
              <a:t>Some highlights so far!</a:t>
            </a:r>
          </a:p>
        </p:txBody>
      </p:sp>
      <p:sp>
        <p:nvSpPr>
          <p:cNvPr id="24" name="Content Placeholder 7">
            <a:extLst>
              <a:ext uri="{FF2B5EF4-FFF2-40B4-BE49-F238E27FC236}">
                <a16:creationId xmlns:a16="http://schemas.microsoft.com/office/drawing/2014/main" id="{B18C03A7-D785-43CC-BDA5-B213CE2DC757}"/>
              </a:ext>
            </a:extLst>
          </p:cNvPr>
          <p:cNvSpPr>
            <a:spLocks noGrp="1"/>
          </p:cNvSpPr>
          <p:nvPr>
            <p:ph idx="1"/>
          </p:nvPr>
        </p:nvSpPr>
        <p:spPr>
          <a:xfrm>
            <a:off x="835151" y="2509842"/>
            <a:ext cx="3799425" cy="4081458"/>
          </a:xfrm>
        </p:spPr>
        <p:txBody>
          <a:bodyPr vert="horz" lIns="91440" tIns="45720" rIns="91440" bIns="45720" rtlCol="0" anchor="t">
            <a:normAutofit/>
          </a:bodyPr>
          <a:lstStyle/>
          <a:p>
            <a:r>
              <a:rPr lang="en-US" sz="2400"/>
              <a:t>Publishing Climate Emergency Action Plan</a:t>
            </a:r>
            <a:endParaRPr lang="en-US" sz="2400">
              <a:cs typeface="Calibri"/>
            </a:endParaRPr>
          </a:p>
          <a:p>
            <a:r>
              <a:rPr lang="en-US" sz="2400"/>
              <a:t>Woodland and Biodiversity Project</a:t>
            </a:r>
            <a:endParaRPr lang="en-US" sz="2400">
              <a:cs typeface="Calibri"/>
            </a:endParaRPr>
          </a:p>
          <a:p>
            <a:r>
              <a:rPr lang="en-US" sz="2400"/>
              <a:t>Colchester </a:t>
            </a:r>
            <a:r>
              <a:rPr lang="en-US" sz="2400" err="1"/>
              <a:t>eCargo</a:t>
            </a:r>
            <a:r>
              <a:rPr lang="en-US" sz="2400"/>
              <a:t> bike library</a:t>
            </a:r>
            <a:endParaRPr lang="en-US" sz="2400">
              <a:cs typeface="Calibri"/>
            </a:endParaRPr>
          </a:p>
          <a:p>
            <a:r>
              <a:rPr lang="en-US" sz="2400"/>
              <a:t>Clean Air for Colchester</a:t>
            </a:r>
            <a:endParaRPr lang="en-US" sz="2400">
              <a:cs typeface="Calibri"/>
            </a:endParaRPr>
          </a:p>
        </p:txBody>
      </p:sp>
      <p:pic>
        <p:nvPicPr>
          <p:cNvPr id="4" name="Picture 2">
            <a:extLst>
              <a:ext uri="{FF2B5EF4-FFF2-40B4-BE49-F238E27FC236}">
                <a16:creationId xmlns:a16="http://schemas.microsoft.com/office/drawing/2014/main" id="{F256BBB0-F77B-4EBE-84F8-D75A148205C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9750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BEAB40FAF96A4DB1218F07A9749D5B" ma:contentTypeVersion="9" ma:contentTypeDescription="Create a new document." ma:contentTypeScope="" ma:versionID="0187d0dd2d8a962c19961c8eef6e91a7">
  <xsd:schema xmlns:xsd="http://www.w3.org/2001/XMLSchema" xmlns:xs="http://www.w3.org/2001/XMLSchema" xmlns:p="http://schemas.microsoft.com/office/2006/metadata/properties" xmlns:ns2="fa158efd-635c-4f58-9c81-6856f6fa53f8" xmlns:ns3="d4088956-8491-4fe9-8400-f8f219dde919" targetNamespace="http://schemas.microsoft.com/office/2006/metadata/properties" ma:root="true" ma:fieldsID="57f0e7485a97a3fd479c28a99ad7290f" ns2:_="" ns3:_="">
    <xsd:import namespace="fa158efd-635c-4f58-9c81-6856f6fa53f8"/>
    <xsd:import namespace="d4088956-8491-4fe9-8400-f8f219dde9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Them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158efd-635c-4f58-9c81-6856f6fa5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Themes" ma:index="12" nillable="true" ma:displayName="Themes" ma:format="Dropdown" ma:internalName="Themes">
      <xsd:simpleType>
        <xsd:restriction base="dms:Choice">
          <xsd:enumeration value="Contracts and Admin"/>
          <xsd:enumeration value="Carbon Plan"/>
          <xsd:enumeration value="Presentations"/>
          <xsd:enumeration value="Climate Challenge  Project Board"/>
          <xsd:enumeration value="Strategy Development"/>
          <xsd:enumeration value="Climate Emergency Action Plan"/>
          <xsd:enumeration value="Tools"/>
          <xsd:enumeration value="Engagement"/>
          <xsd:enumeration value="Consultation Responses"/>
          <xsd:enumeration value="Environment and Sustainability Panel"/>
          <xsd:enumeration value="Climate Opportunities Working Group"/>
        </xsd:restriction>
      </xsd:simpleType>
    </xsd:element>
  </xsd:schema>
  <xsd:schema xmlns:xsd="http://www.w3.org/2001/XMLSchema" xmlns:xs="http://www.w3.org/2001/XMLSchema" xmlns:dms="http://schemas.microsoft.com/office/2006/documentManagement/types" xmlns:pc="http://schemas.microsoft.com/office/infopath/2007/PartnerControls" targetNamespace="d4088956-8491-4fe9-8400-f8f219dde91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emes xmlns="fa158efd-635c-4f58-9c81-6856f6fa53f8">Presentations</Themes>
  </documentManagement>
</p:properties>
</file>

<file path=customXml/itemProps1.xml><?xml version="1.0" encoding="utf-8"?>
<ds:datastoreItem xmlns:ds="http://schemas.openxmlformats.org/officeDocument/2006/customXml" ds:itemID="{68897CA5-7D85-4625-934B-5725FEDBF680}">
  <ds:schemaRefs>
    <ds:schemaRef ds:uri="http://schemas.microsoft.com/sharepoint/v3/contenttype/forms"/>
  </ds:schemaRefs>
</ds:datastoreItem>
</file>

<file path=customXml/itemProps2.xml><?xml version="1.0" encoding="utf-8"?>
<ds:datastoreItem xmlns:ds="http://schemas.openxmlformats.org/officeDocument/2006/customXml" ds:itemID="{ECAF89C1-CD57-44A7-918F-02DE6AA51E0C}">
  <ds:schemaRefs>
    <ds:schemaRef ds:uri="d4088956-8491-4fe9-8400-f8f219dde919"/>
    <ds:schemaRef ds:uri="fa158efd-635c-4f58-9c81-6856f6fa53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C65ED9-71A2-4E9F-A878-04018A4C011E}">
  <ds:schemaRefs>
    <ds:schemaRef ds:uri="http://schemas.openxmlformats.org/package/2006/metadata/core-properties"/>
    <ds:schemaRef ds:uri="d4088956-8491-4fe9-8400-f8f219dde919"/>
    <ds:schemaRef ds:uri="fa158efd-635c-4f58-9c81-6856f6fa53f8"/>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55</TotalTime>
  <Words>2774</Words>
  <Application>Microsoft Office PowerPoint</Application>
  <PresentationFormat>Widescreen</PresentationFormat>
  <Paragraphs>340</Paragraphs>
  <Slides>35</Slides>
  <Notes>30</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Colchester Borough Council and the Climate Emergency</vt:lpstr>
      <vt:lpstr>Structure</vt:lpstr>
      <vt:lpstr>Time for a quick poll!</vt:lpstr>
      <vt:lpstr>What is the Climate Emergency?</vt:lpstr>
      <vt:lpstr>Climate change is already occurring</vt:lpstr>
      <vt:lpstr>What could future climate look like?</vt:lpstr>
      <vt:lpstr>Impacts of climate change</vt:lpstr>
      <vt:lpstr>Co-benefits of tackling climate change</vt:lpstr>
      <vt:lpstr>Some highlights so far!</vt:lpstr>
      <vt:lpstr>Our Emissions (direct)</vt:lpstr>
      <vt:lpstr>2019/20 Emissions (6,198 tCO2e)</vt:lpstr>
      <vt:lpstr>Our Emissions (indirect)</vt:lpstr>
      <vt:lpstr>2019/20 Emissions  (27,540.3 tCO2e)</vt:lpstr>
      <vt:lpstr>Changing the way we work</vt:lpstr>
      <vt:lpstr>Off gas grid homes and Community Energy</vt:lpstr>
      <vt:lpstr>Wellbeing &amp; Prevention - Communities</vt:lpstr>
      <vt:lpstr>Woodland and Biodiversity Project</vt:lpstr>
      <vt:lpstr>PowerPoint Presentation</vt:lpstr>
      <vt:lpstr>PowerPoint Presentation</vt:lpstr>
      <vt:lpstr>Wildflower verges – Wivenhoe Town Council</vt:lpstr>
      <vt:lpstr>PowerPoint Presentation</vt:lpstr>
      <vt:lpstr>Transport </vt:lpstr>
      <vt:lpstr>Wivenhoe Town Council Urban Arrow Shorty &amp; Tender 1500 Pick Up</vt:lpstr>
      <vt:lpstr>Managing assets</vt:lpstr>
      <vt:lpstr>Colchester Borough Homes</vt:lpstr>
      <vt:lpstr>Planning</vt:lpstr>
      <vt:lpstr>Procurement </vt:lpstr>
      <vt:lpstr>Opportunities for Parish Councils</vt:lpstr>
      <vt:lpstr>Want to find out more?</vt:lpstr>
      <vt:lpstr>Further Resources</vt:lpstr>
      <vt:lpstr>Case studies</vt:lpstr>
      <vt:lpstr>Penrith Town Council – Plastic Clever Penrith</vt:lpstr>
      <vt:lpstr>Brightlingsea Town Council Environment Policy and Action Plan</vt:lpstr>
      <vt:lpstr>Any questions?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Plummer</dc:creator>
  <cp:lastModifiedBy>Ben Plummer</cp:lastModifiedBy>
  <cp:revision>129</cp:revision>
  <dcterms:created xsi:type="dcterms:W3CDTF">2021-03-19T14:44:29Z</dcterms:created>
  <dcterms:modified xsi:type="dcterms:W3CDTF">2021-06-24T11:22:13Z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0x01010058BEAB40FAF96A4DB1218F07A9749D5B</vt:lpwstr>
  </property>
</Properties>
</file>